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2" r:id="rId16"/>
    <p:sldId id="283" r:id="rId17"/>
    <p:sldId id="284" r:id="rId18"/>
    <p:sldId id="285" r:id="rId19"/>
    <p:sldId id="286" r:id="rId20"/>
    <p:sldId id="289" r:id="rId21"/>
    <p:sldId id="294" r:id="rId22"/>
    <p:sldId id="292" r:id="rId23"/>
    <p:sldId id="29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28C202-930A-3941-938B-67CB8938DB46}" type="doc">
      <dgm:prSet loTypeId="urn:microsoft.com/office/officeart/2005/8/layout/vList2" loCatId="" qsTypeId="urn:microsoft.com/office/officeart/2005/8/quickstyle/simple5" qsCatId="simple" csTypeId="urn:microsoft.com/office/officeart/2005/8/colors/accent1_3" csCatId="accent1" phldr="1"/>
      <dgm:spPr/>
      <dgm:t>
        <a:bodyPr/>
        <a:lstStyle/>
        <a:p>
          <a:endParaRPr lang="en-US"/>
        </a:p>
      </dgm:t>
    </dgm:pt>
    <dgm:pt modelId="{BB319CD5-9CBB-7942-AF08-9A46EEFE38E5}">
      <dgm:prSet phldrT="[Text]"/>
      <dgm:spPr/>
      <dgm:t>
        <a:bodyPr/>
        <a:lstStyle/>
        <a:p>
          <a:r>
            <a:rPr lang="en-US" dirty="0"/>
            <a:t>TUJUAN PENGGANTI</a:t>
          </a:r>
        </a:p>
      </dgm:t>
    </dgm:pt>
    <dgm:pt modelId="{F58DFCC7-5AC0-7E47-AED0-1D6E099113A9}" type="parTrans" cxnId="{DC3DBE86-89A8-D541-B12D-6A8D8605D774}">
      <dgm:prSet/>
      <dgm:spPr/>
      <dgm:t>
        <a:bodyPr/>
        <a:lstStyle/>
        <a:p>
          <a:endParaRPr lang="en-US"/>
        </a:p>
      </dgm:t>
    </dgm:pt>
    <dgm:pt modelId="{8FD46962-5E13-0642-BE86-9778B59D2E43}" type="sibTrans" cxnId="{DC3DBE86-89A8-D541-B12D-6A8D8605D774}">
      <dgm:prSet/>
      <dgm:spPr/>
      <dgm:t>
        <a:bodyPr/>
        <a:lstStyle/>
        <a:p>
          <a:endParaRPr lang="en-US"/>
        </a:p>
      </dgm:t>
    </dgm:pt>
    <dgm:pt modelId="{C4A88F7C-B908-6E48-8245-915539406FDF}">
      <dgm:prSet phldrT="[Text]"/>
      <dgm:spPr/>
      <dgm:t>
        <a:bodyPr/>
        <a:lstStyle/>
        <a:p>
          <a:r>
            <a:rPr lang="en-US" dirty="0" err="1"/>
            <a:t>Ketika</a:t>
          </a:r>
          <a:r>
            <a:rPr lang="en-US" dirty="0"/>
            <a:t> </a:t>
          </a:r>
          <a:r>
            <a:rPr lang="en-US" dirty="0" err="1"/>
            <a:t>seorang</a:t>
          </a:r>
          <a:r>
            <a:rPr lang="en-US" dirty="0"/>
            <a:t> </a:t>
          </a:r>
          <a:r>
            <a:rPr lang="en-US" dirty="0" err="1"/>
            <a:t>individu</a:t>
          </a:r>
          <a:r>
            <a:rPr lang="en-US" dirty="0"/>
            <a:t> </a:t>
          </a:r>
          <a:r>
            <a:rPr lang="en-US" dirty="0" err="1"/>
            <a:t>tidak</a:t>
          </a:r>
          <a:r>
            <a:rPr lang="en-US" dirty="0"/>
            <a:t> </a:t>
          </a:r>
          <a:r>
            <a:rPr lang="en-US" dirty="0" err="1"/>
            <a:t>dapat</a:t>
          </a:r>
          <a:r>
            <a:rPr lang="en-US" dirty="0"/>
            <a:t> </a:t>
          </a:r>
          <a:r>
            <a:rPr lang="en-US" dirty="0" err="1"/>
            <a:t>mencapai</a:t>
          </a:r>
          <a:r>
            <a:rPr lang="en-US" dirty="0"/>
            <a:t> </a:t>
          </a:r>
          <a:r>
            <a:rPr lang="en-US" dirty="0" err="1"/>
            <a:t>tujuan</a:t>
          </a:r>
          <a:r>
            <a:rPr lang="en-US" dirty="0"/>
            <a:t> </a:t>
          </a:r>
          <a:r>
            <a:rPr lang="en-US" dirty="0" err="1"/>
            <a:t>atau</a:t>
          </a:r>
          <a:r>
            <a:rPr lang="en-US" dirty="0"/>
            <a:t> </a:t>
          </a:r>
          <a:r>
            <a:rPr lang="en-US" dirty="0" err="1"/>
            <a:t>jenis</a:t>
          </a:r>
          <a:r>
            <a:rPr lang="en-US" dirty="0"/>
            <a:t> </a:t>
          </a:r>
          <a:r>
            <a:rPr lang="en-US" dirty="0" err="1"/>
            <a:t>tujuan</a:t>
          </a:r>
          <a:r>
            <a:rPr lang="en-US" dirty="0"/>
            <a:t> </a:t>
          </a:r>
          <a:r>
            <a:rPr lang="en-US" dirty="0" err="1"/>
            <a:t>tertentu</a:t>
          </a:r>
          <a:r>
            <a:rPr lang="en-US" dirty="0"/>
            <a:t> yang </a:t>
          </a:r>
          <a:r>
            <a:rPr lang="en-US" dirty="0" err="1"/>
            <a:t>dia</a:t>
          </a:r>
          <a:r>
            <a:rPr lang="en-US" dirty="0"/>
            <a:t> </a:t>
          </a:r>
          <a:r>
            <a:rPr lang="en-US" dirty="0" err="1"/>
            <a:t>antisipasi</a:t>
          </a:r>
          <a:r>
            <a:rPr lang="en-US" dirty="0"/>
            <a:t> </a:t>
          </a:r>
          <a:r>
            <a:rPr lang="en-US" dirty="0" err="1"/>
            <a:t>akan</a:t>
          </a:r>
          <a:r>
            <a:rPr lang="en-US" dirty="0"/>
            <a:t> </a:t>
          </a:r>
          <a:r>
            <a:rPr lang="en-US" dirty="0" err="1"/>
            <a:t>memenuhi</a:t>
          </a:r>
          <a:r>
            <a:rPr lang="en-US" dirty="0"/>
            <a:t> </a:t>
          </a:r>
          <a:r>
            <a:rPr lang="en-US" dirty="0" err="1"/>
            <a:t>kebutuhan</a:t>
          </a:r>
          <a:r>
            <a:rPr lang="en-US" dirty="0"/>
            <a:t> </a:t>
          </a:r>
          <a:r>
            <a:rPr lang="en-US" dirty="0" err="1"/>
            <a:t>tertentu</a:t>
          </a:r>
          <a:r>
            <a:rPr lang="en-US" dirty="0"/>
            <a:t>, </a:t>
          </a:r>
          <a:r>
            <a:rPr lang="en-US" dirty="0" err="1"/>
            <a:t>perilaku</a:t>
          </a:r>
          <a:r>
            <a:rPr lang="en-US" dirty="0"/>
            <a:t> </a:t>
          </a:r>
          <a:r>
            <a:rPr lang="en-US" dirty="0" err="1"/>
            <a:t>dapat</a:t>
          </a:r>
          <a:r>
            <a:rPr lang="en-US" dirty="0"/>
            <a:t> </a:t>
          </a:r>
          <a:r>
            <a:rPr lang="en-US" dirty="0" err="1"/>
            <a:t>diarahkan</a:t>
          </a:r>
          <a:r>
            <a:rPr lang="en-US" dirty="0"/>
            <a:t> </a:t>
          </a:r>
          <a:r>
            <a:rPr lang="en-US" dirty="0" err="1"/>
            <a:t>ke</a:t>
          </a:r>
          <a:r>
            <a:rPr lang="en-US" dirty="0"/>
            <a:t> </a:t>
          </a:r>
          <a:r>
            <a:rPr lang="en-US" b="1" dirty="0" err="1"/>
            <a:t>tujuan</a:t>
          </a:r>
          <a:r>
            <a:rPr lang="en-US" b="1" dirty="0"/>
            <a:t> </a:t>
          </a:r>
          <a:r>
            <a:rPr lang="en-US" b="1" dirty="0" err="1"/>
            <a:t>pengganti</a:t>
          </a:r>
          <a:r>
            <a:rPr lang="en-US" dirty="0"/>
            <a:t>. </a:t>
          </a:r>
          <a:r>
            <a:rPr lang="en-US" dirty="0" err="1"/>
            <a:t>Meskipun</a:t>
          </a:r>
          <a:r>
            <a:rPr lang="en-US" dirty="0"/>
            <a:t> </a:t>
          </a:r>
          <a:r>
            <a:rPr lang="en-US" dirty="0" err="1"/>
            <a:t>tujuan</a:t>
          </a:r>
          <a:r>
            <a:rPr lang="en-US" dirty="0"/>
            <a:t> </a:t>
          </a:r>
          <a:r>
            <a:rPr lang="en-US" dirty="0" err="1"/>
            <a:t>pengganti</a:t>
          </a:r>
          <a:r>
            <a:rPr lang="en-US" dirty="0"/>
            <a:t> </a:t>
          </a:r>
          <a:r>
            <a:rPr lang="en-US" dirty="0" err="1"/>
            <a:t>mungkin</a:t>
          </a:r>
          <a:r>
            <a:rPr lang="en-US" dirty="0"/>
            <a:t> </a:t>
          </a:r>
          <a:r>
            <a:rPr lang="en-US" dirty="0" err="1"/>
            <a:t>tidak</a:t>
          </a:r>
          <a:r>
            <a:rPr lang="en-US" dirty="0"/>
            <a:t> </a:t>
          </a:r>
          <a:r>
            <a:rPr lang="en-US" dirty="0" err="1"/>
            <a:t>sebagai</a:t>
          </a:r>
          <a:r>
            <a:rPr lang="en-US" dirty="0"/>
            <a:t> </a:t>
          </a:r>
          <a:r>
            <a:rPr lang="en-US" dirty="0" err="1"/>
            <a:t>tujuan</a:t>
          </a:r>
          <a:r>
            <a:rPr lang="en-US" dirty="0"/>
            <a:t> </a:t>
          </a:r>
          <a:r>
            <a:rPr lang="en-US" dirty="0" err="1"/>
            <a:t>utama</a:t>
          </a:r>
          <a:r>
            <a:rPr lang="en-US" dirty="0"/>
            <a:t> yang </a:t>
          </a:r>
          <a:r>
            <a:rPr lang="en-US" dirty="0" err="1"/>
            <a:t>memuaskan</a:t>
          </a:r>
          <a:r>
            <a:rPr lang="en-US" dirty="0"/>
            <a:t>, </a:t>
          </a:r>
          <a:r>
            <a:rPr lang="en-US" dirty="0" err="1"/>
            <a:t>mungkin</a:t>
          </a:r>
          <a:r>
            <a:rPr lang="en-US" dirty="0"/>
            <a:t> </a:t>
          </a:r>
          <a:r>
            <a:rPr lang="en-US" dirty="0" err="1"/>
            <a:t>cukup</a:t>
          </a:r>
          <a:r>
            <a:rPr lang="en-US" dirty="0"/>
            <a:t> </a:t>
          </a:r>
          <a:r>
            <a:rPr lang="en-US" dirty="0" err="1"/>
            <a:t>untuk</a:t>
          </a:r>
          <a:r>
            <a:rPr lang="en-US" dirty="0"/>
            <a:t> </a:t>
          </a:r>
          <a:r>
            <a:rPr lang="en-US" dirty="0" err="1"/>
            <a:t>menghilangkan</a:t>
          </a:r>
          <a:r>
            <a:rPr lang="en-US" dirty="0"/>
            <a:t> </a:t>
          </a:r>
          <a:r>
            <a:rPr lang="en-US" dirty="0" err="1"/>
            <a:t>ketegangan</a:t>
          </a:r>
          <a:r>
            <a:rPr lang="en-US" dirty="0"/>
            <a:t> yang </a:t>
          </a:r>
          <a:r>
            <a:rPr lang="en-US" dirty="0" err="1"/>
            <a:t>tidak</a:t>
          </a:r>
          <a:r>
            <a:rPr lang="en-US" dirty="0"/>
            <a:t> </a:t>
          </a:r>
          <a:r>
            <a:rPr lang="en-US" dirty="0" err="1"/>
            <a:t>bisa</a:t>
          </a:r>
          <a:r>
            <a:rPr lang="en-US" dirty="0"/>
            <a:t> </a:t>
          </a:r>
          <a:r>
            <a:rPr lang="en-US" dirty="0" err="1"/>
            <a:t>dijawab</a:t>
          </a:r>
          <a:r>
            <a:rPr lang="en-US" dirty="0"/>
            <a:t>.</a:t>
          </a:r>
        </a:p>
      </dgm:t>
    </dgm:pt>
    <dgm:pt modelId="{17DF4B3A-0E2E-4F4F-B453-1A1462EEB444}" type="parTrans" cxnId="{F01F3EE1-E936-2546-BA27-0257A1CF2E7B}">
      <dgm:prSet/>
      <dgm:spPr/>
      <dgm:t>
        <a:bodyPr/>
        <a:lstStyle/>
        <a:p>
          <a:endParaRPr lang="en-US"/>
        </a:p>
      </dgm:t>
    </dgm:pt>
    <dgm:pt modelId="{1864C0D9-5104-6A44-A779-52853F5119C0}" type="sibTrans" cxnId="{F01F3EE1-E936-2546-BA27-0257A1CF2E7B}">
      <dgm:prSet/>
      <dgm:spPr/>
      <dgm:t>
        <a:bodyPr/>
        <a:lstStyle/>
        <a:p>
          <a:endParaRPr lang="en-US"/>
        </a:p>
      </dgm:t>
    </dgm:pt>
    <dgm:pt modelId="{557AFF39-919A-7A4D-849E-9427D015CC88}">
      <dgm:prSet phldrT="[Text]"/>
      <dgm:spPr/>
      <dgm:t>
        <a:bodyPr/>
        <a:lstStyle/>
        <a:p>
          <a:r>
            <a:rPr lang="en-US" dirty="0"/>
            <a:t>FRUSTASI	</a:t>
          </a:r>
        </a:p>
      </dgm:t>
    </dgm:pt>
    <dgm:pt modelId="{67EA3F8E-6F11-9D42-A50C-B8C3C55D0259}" type="parTrans" cxnId="{2BABC11F-48FA-6B46-B062-D4D4C6718A02}">
      <dgm:prSet/>
      <dgm:spPr/>
      <dgm:t>
        <a:bodyPr/>
        <a:lstStyle/>
        <a:p>
          <a:endParaRPr lang="en-US"/>
        </a:p>
      </dgm:t>
    </dgm:pt>
    <dgm:pt modelId="{6B233CF0-E582-684E-865B-715D7F6750E5}" type="sibTrans" cxnId="{2BABC11F-48FA-6B46-B062-D4D4C6718A02}">
      <dgm:prSet/>
      <dgm:spPr/>
      <dgm:t>
        <a:bodyPr/>
        <a:lstStyle/>
        <a:p>
          <a:endParaRPr lang="en-US"/>
        </a:p>
      </dgm:t>
    </dgm:pt>
    <dgm:pt modelId="{DC15B4A1-19CC-4D40-9822-B6DA9B10DC7C}">
      <dgm:prSet phldrT="[Text]"/>
      <dgm:spPr/>
      <dgm:t>
        <a:bodyPr/>
        <a:lstStyle/>
        <a:p>
          <a:r>
            <a:rPr lang="en-US" dirty="0" err="1"/>
            <a:t>Setiap</a:t>
          </a:r>
          <a:r>
            <a:rPr lang="en-US" dirty="0"/>
            <a:t> orang </a:t>
          </a:r>
          <a:r>
            <a:rPr lang="en-US" dirty="0" err="1"/>
            <a:t>telah</a:t>
          </a:r>
          <a:r>
            <a:rPr lang="en-US" dirty="0"/>
            <a:t> </a:t>
          </a:r>
          <a:r>
            <a:rPr lang="en-US" dirty="0" err="1"/>
            <a:t>mengalami</a:t>
          </a:r>
          <a:r>
            <a:rPr lang="en-US" dirty="0"/>
            <a:t> </a:t>
          </a:r>
          <a:r>
            <a:rPr lang="en-US" dirty="0" err="1"/>
            <a:t>frustrasi</a:t>
          </a:r>
          <a:r>
            <a:rPr lang="en-US" dirty="0"/>
            <a:t> yang </a:t>
          </a:r>
          <a:r>
            <a:rPr lang="en-US" dirty="0" err="1"/>
            <a:t>datang</a:t>
          </a:r>
          <a:r>
            <a:rPr lang="en-US" dirty="0"/>
            <a:t> </a:t>
          </a:r>
          <a:r>
            <a:rPr lang="en-US" dirty="0" err="1"/>
            <a:t>dari</a:t>
          </a:r>
          <a:r>
            <a:rPr lang="en-US" dirty="0"/>
            <a:t> </a:t>
          </a:r>
          <a:r>
            <a:rPr lang="en-US" dirty="0" err="1"/>
            <a:t>ketidakmampuan</a:t>
          </a:r>
          <a:r>
            <a:rPr lang="en-US" dirty="0"/>
            <a:t> </a:t>
          </a:r>
          <a:r>
            <a:rPr lang="en-US" dirty="0" err="1"/>
            <a:t>untuk</a:t>
          </a:r>
          <a:r>
            <a:rPr lang="en-US" dirty="0"/>
            <a:t> </a:t>
          </a:r>
          <a:r>
            <a:rPr lang="en-US" dirty="0" err="1"/>
            <a:t>mencapai</a:t>
          </a:r>
          <a:r>
            <a:rPr lang="en-US" dirty="0"/>
            <a:t> </a:t>
          </a:r>
          <a:r>
            <a:rPr lang="en-US" dirty="0" err="1"/>
            <a:t>suatu</a:t>
          </a:r>
          <a:r>
            <a:rPr lang="en-US" dirty="0"/>
            <a:t> </a:t>
          </a:r>
          <a:r>
            <a:rPr lang="en-US" dirty="0" err="1"/>
            <a:t>tujuan</a:t>
          </a:r>
          <a:r>
            <a:rPr lang="en-US" dirty="0"/>
            <a:t>. </a:t>
          </a:r>
          <a:r>
            <a:rPr lang="en-US" dirty="0" err="1"/>
            <a:t>Penghalang</a:t>
          </a:r>
          <a:r>
            <a:rPr lang="en-US" dirty="0"/>
            <a:t> yang </a:t>
          </a:r>
          <a:r>
            <a:rPr lang="en-US" dirty="0" err="1"/>
            <a:t>mencegah</a:t>
          </a:r>
          <a:r>
            <a:rPr lang="en-US" dirty="0"/>
            <a:t> </a:t>
          </a:r>
          <a:r>
            <a:rPr lang="en-US" dirty="0" err="1"/>
            <a:t>pencapaian</a:t>
          </a:r>
          <a:r>
            <a:rPr lang="en-US" dirty="0"/>
            <a:t> </a:t>
          </a:r>
          <a:r>
            <a:rPr lang="en-US" dirty="0" err="1"/>
            <a:t>tujuan</a:t>
          </a:r>
          <a:r>
            <a:rPr lang="en-US" dirty="0"/>
            <a:t> </a:t>
          </a:r>
          <a:r>
            <a:rPr lang="en-US" dirty="0" err="1"/>
            <a:t>mungkin</a:t>
          </a:r>
          <a:r>
            <a:rPr lang="en-US" dirty="0"/>
            <a:t> </a:t>
          </a:r>
          <a:r>
            <a:rPr lang="en-US" dirty="0" err="1"/>
            <a:t>bersifat</a:t>
          </a:r>
          <a:r>
            <a:rPr lang="en-US" dirty="0"/>
            <a:t> </a:t>
          </a:r>
          <a:r>
            <a:rPr lang="en-US" dirty="0" err="1"/>
            <a:t>pribadi</a:t>
          </a:r>
          <a:r>
            <a:rPr lang="en-US" dirty="0"/>
            <a:t> </a:t>
          </a:r>
          <a:r>
            <a:rPr lang="en-US" dirty="0" err="1"/>
            <a:t>bagi</a:t>
          </a:r>
          <a:r>
            <a:rPr lang="en-US" dirty="0"/>
            <a:t> </a:t>
          </a:r>
          <a:r>
            <a:rPr lang="en-US" dirty="0" err="1"/>
            <a:t>individu</a:t>
          </a:r>
          <a:r>
            <a:rPr lang="en-US" dirty="0"/>
            <a:t> </a:t>
          </a:r>
          <a:r>
            <a:rPr lang="en-US" dirty="0" err="1"/>
            <a:t>atau</a:t>
          </a:r>
          <a:r>
            <a:rPr lang="en-US" dirty="0"/>
            <a:t> </a:t>
          </a:r>
          <a:r>
            <a:rPr lang="en-US" dirty="0" err="1"/>
            <a:t>hambatan</a:t>
          </a:r>
          <a:r>
            <a:rPr lang="en-US" dirty="0"/>
            <a:t> </a:t>
          </a:r>
          <a:r>
            <a:rPr lang="en-US" dirty="0" err="1"/>
            <a:t>dalam</a:t>
          </a:r>
          <a:r>
            <a:rPr lang="en-US" dirty="0"/>
            <a:t> </a:t>
          </a:r>
          <a:r>
            <a:rPr lang="en-US" dirty="0" err="1"/>
            <a:t>lingkungan</a:t>
          </a:r>
          <a:r>
            <a:rPr lang="en-US" dirty="0"/>
            <a:t> </a:t>
          </a:r>
          <a:r>
            <a:rPr lang="en-US" dirty="0" err="1"/>
            <a:t>fisik</a:t>
          </a:r>
          <a:r>
            <a:rPr lang="en-US" dirty="0"/>
            <a:t> </a:t>
          </a:r>
          <a:r>
            <a:rPr lang="en-US" dirty="0" err="1"/>
            <a:t>atau</a:t>
          </a:r>
          <a:r>
            <a:rPr lang="en-US" dirty="0"/>
            <a:t> </a:t>
          </a:r>
          <a:r>
            <a:rPr lang="en-US" dirty="0" err="1"/>
            <a:t>sosial</a:t>
          </a:r>
          <a:r>
            <a:rPr lang="en-US" dirty="0"/>
            <a:t>.</a:t>
          </a:r>
        </a:p>
      </dgm:t>
    </dgm:pt>
    <dgm:pt modelId="{169FCDA8-DFD0-C349-A013-8C2FBF25FE36}" type="parTrans" cxnId="{DC214FFD-130E-9748-9F38-FEA05C2EBC0A}">
      <dgm:prSet/>
      <dgm:spPr/>
      <dgm:t>
        <a:bodyPr/>
        <a:lstStyle/>
        <a:p>
          <a:endParaRPr lang="en-US"/>
        </a:p>
      </dgm:t>
    </dgm:pt>
    <dgm:pt modelId="{3216055D-18D5-A94B-9225-EAD401A97A39}" type="sibTrans" cxnId="{DC214FFD-130E-9748-9F38-FEA05C2EBC0A}">
      <dgm:prSet/>
      <dgm:spPr/>
      <dgm:t>
        <a:bodyPr/>
        <a:lstStyle/>
        <a:p>
          <a:endParaRPr lang="en-US"/>
        </a:p>
      </dgm:t>
    </dgm:pt>
    <dgm:pt modelId="{02332C65-0B6A-5840-A2F6-3ED60FAAAB3A}">
      <dgm:prSet/>
      <dgm:spPr/>
      <dgm:t>
        <a:bodyPr/>
        <a:lstStyle/>
        <a:p>
          <a:r>
            <a:rPr lang="en-US" dirty="0"/>
            <a:t>MEKANISME PERTAHANAN</a:t>
          </a:r>
        </a:p>
      </dgm:t>
    </dgm:pt>
    <dgm:pt modelId="{EEE905D9-ED15-7742-9466-3A8BA86D3F5D}" type="parTrans" cxnId="{07044180-E2CF-DA4E-A675-F04F936F5A03}">
      <dgm:prSet/>
      <dgm:spPr/>
      <dgm:t>
        <a:bodyPr/>
        <a:lstStyle/>
        <a:p>
          <a:endParaRPr lang="en-US"/>
        </a:p>
      </dgm:t>
    </dgm:pt>
    <dgm:pt modelId="{0B3E8D0A-F7E1-F742-8001-64C2E6EC4BFC}" type="sibTrans" cxnId="{07044180-E2CF-DA4E-A675-F04F936F5A03}">
      <dgm:prSet/>
      <dgm:spPr/>
      <dgm:t>
        <a:bodyPr/>
        <a:lstStyle/>
        <a:p>
          <a:endParaRPr lang="en-US"/>
        </a:p>
      </dgm:t>
    </dgm:pt>
    <dgm:pt modelId="{1CF055B2-3233-7A43-B867-E26322DE9914}">
      <dgm:prSet/>
      <dgm:spPr/>
      <dgm:t>
        <a:bodyPr/>
        <a:lstStyle/>
        <a:p>
          <a:r>
            <a:rPr lang="en-US" dirty="0"/>
            <a:t>Orang yang </a:t>
          </a:r>
          <a:r>
            <a:rPr lang="en-US" dirty="0" err="1"/>
            <a:t>tidak</a:t>
          </a:r>
          <a:r>
            <a:rPr lang="en-US" dirty="0"/>
            <a:t> </a:t>
          </a:r>
          <a:r>
            <a:rPr lang="en-US" dirty="0" err="1"/>
            <a:t>dapat</a:t>
          </a:r>
          <a:r>
            <a:rPr lang="en-US" dirty="0"/>
            <a:t> </a:t>
          </a:r>
          <a:r>
            <a:rPr lang="en-US" dirty="0" err="1"/>
            <a:t>mengatasi</a:t>
          </a:r>
          <a:r>
            <a:rPr lang="en-US" dirty="0"/>
            <a:t> </a:t>
          </a:r>
          <a:r>
            <a:rPr lang="en-US" dirty="0" err="1"/>
            <a:t>frustrasi</a:t>
          </a:r>
          <a:r>
            <a:rPr lang="en-US" dirty="0"/>
            <a:t> </a:t>
          </a:r>
          <a:r>
            <a:rPr lang="en-US" dirty="0" err="1"/>
            <a:t>sering</a:t>
          </a:r>
          <a:r>
            <a:rPr lang="en-US" dirty="0"/>
            <a:t> </a:t>
          </a:r>
          <a:r>
            <a:rPr lang="en-US" dirty="0" err="1"/>
            <a:t>secara</a:t>
          </a:r>
          <a:r>
            <a:rPr lang="en-US" dirty="0"/>
            <a:t> mental </a:t>
          </a:r>
          <a:r>
            <a:rPr lang="en-US" dirty="0" err="1"/>
            <a:t>mendefinisikan</a:t>
          </a:r>
          <a:r>
            <a:rPr lang="en-US" dirty="0"/>
            <a:t> </a:t>
          </a:r>
          <a:r>
            <a:rPr lang="en-US" dirty="0" err="1"/>
            <a:t>kembali</a:t>
          </a:r>
          <a:r>
            <a:rPr lang="en-US" dirty="0"/>
            <a:t> </a:t>
          </a:r>
          <a:r>
            <a:rPr lang="en-US" dirty="0" err="1"/>
            <a:t>situasi</a:t>
          </a:r>
          <a:r>
            <a:rPr lang="en-US" dirty="0"/>
            <a:t> </a:t>
          </a:r>
          <a:r>
            <a:rPr lang="en-US" dirty="0" err="1"/>
            <a:t>frustasi</a:t>
          </a:r>
          <a:r>
            <a:rPr lang="en-US" dirty="0"/>
            <a:t> </a:t>
          </a:r>
          <a:r>
            <a:rPr lang="en-US" dirty="0" err="1"/>
            <a:t>mereka</a:t>
          </a:r>
          <a:r>
            <a:rPr lang="en-US" dirty="0"/>
            <a:t> </a:t>
          </a:r>
          <a:r>
            <a:rPr lang="en-US" dirty="0" err="1"/>
            <a:t>untuk</a:t>
          </a:r>
          <a:r>
            <a:rPr lang="en-US" dirty="0"/>
            <a:t> </a:t>
          </a:r>
          <a:r>
            <a:rPr lang="en-US" dirty="0" err="1"/>
            <a:t>melindungi</a:t>
          </a:r>
          <a:r>
            <a:rPr lang="en-US" dirty="0"/>
            <a:t> </a:t>
          </a:r>
          <a:r>
            <a:rPr lang="en-US" dirty="0" err="1"/>
            <a:t>citra</a:t>
          </a:r>
          <a:r>
            <a:rPr lang="en-US" dirty="0"/>
            <a:t> </a:t>
          </a:r>
          <a:r>
            <a:rPr lang="en-US" dirty="0" err="1"/>
            <a:t>diri</a:t>
          </a:r>
          <a:r>
            <a:rPr lang="en-US" dirty="0"/>
            <a:t> </a:t>
          </a:r>
          <a:r>
            <a:rPr lang="en-US" dirty="0" err="1"/>
            <a:t>dan</a:t>
          </a:r>
          <a:r>
            <a:rPr lang="en-US" dirty="0"/>
            <a:t> </a:t>
          </a:r>
          <a:r>
            <a:rPr lang="en-US" dirty="0" err="1"/>
            <a:t>harga</a:t>
          </a:r>
          <a:r>
            <a:rPr lang="en-US" dirty="0"/>
            <a:t> </a:t>
          </a:r>
          <a:r>
            <a:rPr lang="en-US" dirty="0" err="1"/>
            <a:t>diri</a:t>
          </a:r>
          <a:r>
            <a:rPr lang="en-US" dirty="0"/>
            <a:t> </a:t>
          </a:r>
          <a:r>
            <a:rPr lang="en-US" dirty="0" err="1"/>
            <a:t>mereka</a:t>
          </a:r>
          <a:r>
            <a:rPr lang="en-US" dirty="0"/>
            <a:t>. </a:t>
          </a:r>
          <a:r>
            <a:rPr lang="en-US" dirty="0" err="1"/>
            <a:t>dua</a:t>
          </a:r>
          <a:r>
            <a:rPr lang="en-US" dirty="0"/>
            <a:t> </a:t>
          </a:r>
          <a:r>
            <a:rPr lang="en-US" dirty="0" err="1"/>
            <a:t>kemungkinan</a:t>
          </a:r>
          <a:r>
            <a:rPr lang="en-US" dirty="0"/>
            <a:t> </a:t>
          </a:r>
          <a:r>
            <a:rPr lang="en-US" dirty="0" err="1"/>
            <a:t>terakhir</a:t>
          </a:r>
          <a:r>
            <a:rPr lang="en-US" dirty="0"/>
            <a:t> </a:t>
          </a:r>
          <a:r>
            <a:rPr lang="en-US" dirty="0" err="1"/>
            <a:t>ini</a:t>
          </a:r>
          <a:r>
            <a:rPr lang="en-US" dirty="0"/>
            <a:t> </a:t>
          </a:r>
          <a:r>
            <a:rPr lang="en-US" dirty="0" err="1"/>
            <a:t>adalah</a:t>
          </a:r>
          <a:r>
            <a:rPr lang="en-US" dirty="0"/>
            <a:t> </a:t>
          </a:r>
          <a:r>
            <a:rPr lang="en-US" dirty="0" err="1"/>
            <a:t>contoh</a:t>
          </a:r>
          <a:r>
            <a:rPr lang="en-US" dirty="0"/>
            <a:t>, </a:t>
          </a:r>
          <a:r>
            <a:rPr lang="en-US" dirty="0" err="1"/>
            <a:t>masing-masing</a:t>
          </a:r>
          <a:r>
            <a:rPr lang="en-US" dirty="0"/>
            <a:t>, </a:t>
          </a:r>
          <a:r>
            <a:rPr lang="en-US" dirty="0" err="1"/>
            <a:t>agresi</a:t>
          </a:r>
          <a:r>
            <a:rPr lang="en-US" dirty="0"/>
            <a:t> </a:t>
          </a:r>
          <a:r>
            <a:rPr lang="en-US" dirty="0" err="1"/>
            <a:t>dan</a:t>
          </a:r>
          <a:r>
            <a:rPr lang="en-US" dirty="0"/>
            <a:t> </a:t>
          </a:r>
          <a:r>
            <a:rPr lang="en-US" dirty="0" err="1"/>
            <a:t>rasionalisasi</a:t>
          </a:r>
          <a:r>
            <a:rPr lang="en-US" dirty="0"/>
            <a:t>, </a:t>
          </a:r>
          <a:r>
            <a:rPr lang="en-US" b="1" dirty="0" err="1"/>
            <a:t>mekanisme</a:t>
          </a:r>
          <a:r>
            <a:rPr lang="en-US" b="1" dirty="0"/>
            <a:t> </a:t>
          </a:r>
          <a:r>
            <a:rPr lang="en-US" b="1" dirty="0" err="1"/>
            <a:t>pertahanan</a:t>
          </a:r>
          <a:r>
            <a:rPr lang="en-US" b="1" dirty="0"/>
            <a:t> </a:t>
          </a:r>
          <a:r>
            <a:rPr lang="en-US" dirty="0"/>
            <a:t>yang </a:t>
          </a:r>
          <a:r>
            <a:rPr lang="en-US" dirty="0" err="1"/>
            <a:t>kadang-kadang</a:t>
          </a:r>
          <a:r>
            <a:rPr lang="en-US" dirty="0"/>
            <a:t> orang </a:t>
          </a:r>
          <a:r>
            <a:rPr lang="en-US" dirty="0" err="1"/>
            <a:t>adopsi</a:t>
          </a:r>
          <a:r>
            <a:rPr lang="en-US" dirty="0"/>
            <a:t> </a:t>
          </a:r>
          <a:r>
            <a:rPr lang="en-US" dirty="0" err="1"/>
            <a:t>untuk</a:t>
          </a:r>
          <a:r>
            <a:rPr lang="en-US" dirty="0"/>
            <a:t> </a:t>
          </a:r>
          <a:r>
            <a:rPr lang="en-US" dirty="0" err="1"/>
            <a:t>melindungi</a:t>
          </a:r>
          <a:r>
            <a:rPr lang="en-US" dirty="0"/>
            <a:t> ego </a:t>
          </a:r>
          <a:r>
            <a:rPr lang="en-US" dirty="0" err="1"/>
            <a:t>mereka</a:t>
          </a:r>
          <a:r>
            <a:rPr lang="en-US" dirty="0"/>
            <a:t> </a:t>
          </a:r>
          <a:r>
            <a:rPr lang="en-US" dirty="0" err="1"/>
            <a:t>dari</a:t>
          </a:r>
          <a:r>
            <a:rPr lang="en-US" dirty="0"/>
            <a:t> </a:t>
          </a:r>
          <a:r>
            <a:rPr lang="en-US" dirty="0" err="1"/>
            <a:t>perasaan</a:t>
          </a:r>
          <a:r>
            <a:rPr lang="en-US" dirty="0"/>
            <a:t> </a:t>
          </a:r>
          <a:r>
            <a:rPr lang="en-US" dirty="0" err="1"/>
            <a:t>gagal</a:t>
          </a:r>
          <a:r>
            <a:rPr lang="en-US" dirty="0"/>
            <a:t> </a:t>
          </a:r>
          <a:r>
            <a:rPr lang="en-US" dirty="0" err="1"/>
            <a:t>ketika</a:t>
          </a:r>
          <a:r>
            <a:rPr lang="en-US" dirty="0"/>
            <a:t> </a:t>
          </a:r>
          <a:r>
            <a:rPr lang="en-US" dirty="0" err="1"/>
            <a:t>mereka</a:t>
          </a:r>
          <a:r>
            <a:rPr lang="en-US" dirty="0"/>
            <a:t> </a:t>
          </a:r>
          <a:r>
            <a:rPr lang="en-US" dirty="0" err="1"/>
            <a:t>berhasil</a:t>
          </a:r>
          <a:r>
            <a:rPr lang="en-US" dirty="0"/>
            <a:t> </a:t>
          </a:r>
          <a:r>
            <a:rPr lang="en-US" dirty="0" err="1"/>
            <a:t>meraih</a:t>
          </a:r>
          <a:r>
            <a:rPr lang="en-US" dirty="0"/>
            <a:t> </a:t>
          </a:r>
          <a:r>
            <a:rPr lang="en-US" dirty="0" err="1"/>
            <a:t>tujuan</a:t>
          </a:r>
          <a:r>
            <a:rPr lang="en-US" dirty="0"/>
            <a:t> </a:t>
          </a:r>
          <a:r>
            <a:rPr lang="en-US" dirty="0" err="1"/>
            <a:t>mereka</a:t>
          </a:r>
          <a:r>
            <a:rPr lang="en-US" dirty="0"/>
            <a:t>.</a:t>
          </a:r>
        </a:p>
      </dgm:t>
    </dgm:pt>
    <dgm:pt modelId="{AEA43E56-D023-3241-9531-48053465029A}" type="parTrans" cxnId="{E90BFDC1-8F1D-5B46-B5E7-836925707E34}">
      <dgm:prSet/>
      <dgm:spPr/>
      <dgm:t>
        <a:bodyPr/>
        <a:lstStyle/>
        <a:p>
          <a:endParaRPr lang="en-US"/>
        </a:p>
      </dgm:t>
    </dgm:pt>
    <dgm:pt modelId="{09F69D08-B0EA-134E-8F50-7B64145DBF57}" type="sibTrans" cxnId="{E90BFDC1-8F1D-5B46-B5E7-836925707E34}">
      <dgm:prSet/>
      <dgm:spPr/>
      <dgm:t>
        <a:bodyPr/>
        <a:lstStyle/>
        <a:p>
          <a:endParaRPr lang="en-US"/>
        </a:p>
      </dgm:t>
    </dgm:pt>
    <dgm:pt modelId="{6E3BCBFE-6367-AB4B-B682-873708FDA010}" type="pres">
      <dgm:prSet presAssocID="{4028C202-930A-3941-938B-67CB8938DB46}" presName="linear" presStyleCnt="0">
        <dgm:presLayoutVars>
          <dgm:animLvl val="lvl"/>
          <dgm:resizeHandles val="exact"/>
        </dgm:presLayoutVars>
      </dgm:prSet>
      <dgm:spPr/>
      <dgm:t>
        <a:bodyPr/>
        <a:lstStyle/>
        <a:p>
          <a:endParaRPr lang="en-US"/>
        </a:p>
      </dgm:t>
    </dgm:pt>
    <dgm:pt modelId="{6073DE4E-6DE9-054A-9505-4857F5ABCDFB}" type="pres">
      <dgm:prSet presAssocID="{BB319CD5-9CBB-7942-AF08-9A46EEFE38E5}" presName="parentText" presStyleLbl="node1" presStyleIdx="0" presStyleCnt="3">
        <dgm:presLayoutVars>
          <dgm:chMax val="0"/>
          <dgm:bulletEnabled val="1"/>
        </dgm:presLayoutVars>
      </dgm:prSet>
      <dgm:spPr/>
      <dgm:t>
        <a:bodyPr/>
        <a:lstStyle/>
        <a:p>
          <a:endParaRPr lang="en-US"/>
        </a:p>
      </dgm:t>
    </dgm:pt>
    <dgm:pt modelId="{E5B0B0EF-95BE-8D4E-90D1-70282C67C76E}" type="pres">
      <dgm:prSet presAssocID="{BB319CD5-9CBB-7942-AF08-9A46EEFE38E5}" presName="childText" presStyleLbl="revTx" presStyleIdx="0" presStyleCnt="3">
        <dgm:presLayoutVars>
          <dgm:bulletEnabled val="1"/>
        </dgm:presLayoutVars>
      </dgm:prSet>
      <dgm:spPr/>
      <dgm:t>
        <a:bodyPr/>
        <a:lstStyle/>
        <a:p>
          <a:endParaRPr lang="en-US"/>
        </a:p>
      </dgm:t>
    </dgm:pt>
    <dgm:pt modelId="{FAE83D3C-71E1-9A47-B3A7-865AE3369F4D}" type="pres">
      <dgm:prSet presAssocID="{557AFF39-919A-7A4D-849E-9427D015CC88}" presName="parentText" presStyleLbl="node1" presStyleIdx="1" presStyleCnt="3">
        <dgm:presLayoutVars>
          <dgm:chMax val="0"/>
          <dgm:bulletEnabled val="1"/>
        </dgm:presLayoutVars>
      </dgm:prSet>
      <dgm:spPr/>
      <dgm:t>
        <a:bodyPr/>
        <a:lstStyle/>
        <a:p>
          <a:endParaRPr lang="en-US"/>
        </a:p>
      </dgm:t>
    </dgm:pt>
    <dgm:pt modelId="{F153D4B1-3BDE-3046-9A75-7AF0D8E65571}" type="pres">
      <dgm:prSet presAssocID="{557AFF39-919A-7A4D-849E-9427D015CC88}" presName="childText" presStyleLbl="revTx" presStyleIdx="1" presStyleCnt="3">
        <dgm:presLayoutVars>
          <dgm:bulletEnabled val="1"/>
        </dgm:presLayoutVars>
      </dgm:prSet>
      <dgm:spPr/>
      <dgm:t>
        <a:bodyPr/>
        <a:lstStyle/>
        <a:p>
          <a:endParaRPr lang="en-US"/>
        </a:p>
      </dgm:t>
    </dgm:pt>
    <dgm:pt modelId="{40C8AEBE-8DFD-654B-81DB-E3B67B621054}" type="pres">
      <dgm:prSet presAssocID="{02332C65-0B6A-5840-A2F6-3ED60FAAAB3A}" presName="parentText" presStyleLbl="node1" presStyleIdx="2" presStyleCnt="3">
        <dgm:presLayoutVars>
          <dgm:chMax val="0"/>
          <dgm:bulletEnabled val="1"/>
        </dgm:presLayoutVars>
      </dgm:prSet>
      <dgm:spPr/>
      <dgm:t>
        <a:bodyPr/>
        <a:lstStyle/>
        <a:p>
          <a:endParaRPr lang="en-US"/>
        </a:p>
      </dgm:t>
    </dgm:pt>
    <dgm:pt modelId="{EE831C33-06A9-AA43-BEAF-77EC50525D07}" type="pres">
      <dgm:prSet presAssocID="{02332C65-0B6A-5840-A2F6-3ED60FAAAB3A}" presName="childText" presStyleLbl="revTx" presStyleIdx="2" presStyleCnt="3">
        <dgm:presLayoutVars>
          <dgm:bulletEnabled val="1"/>
        </dgm:presLayoutVars>
      </dgm:prSet>
      <dgm:spPr/>
      <dgm:t>
        <a:bodyPr/>
        <a:lstStyle/>
        <a:p>
          <a:endParaRPr lang="en-US"/>
        </a:p>
      </dgm:t>
    </dgm:pt>
  </dgm:ptLst>
  <dgm:cxnLst>
    <dgm:cxn modelId="{DC3DBE86-89A8-D541-B12D-6A8D8605D774}" srcId="{4028C202-930A-3941-938B-67CB8938DB46}" destId="{BB319CD5-9CBB-7942-AF08-9A46EEFE38E5}" srcOrd="0" destOrd="0" parTransId="{F58DFCC7-5AC0-7E47-AED0-1D6E099113A9}" sibTransId="{8FD46962-5E13-0642-BE86-9778B59D2E43}"/>
    <dgm:cxn modelId="{07044180-E2CF-DA4E-A675-F04F936F5A03}" srcId="{4028C202-930A-3941-938B-67CB8938DB46}" destId="{02332C65-0B6A-5840-A2F6-3ED60FAAAB3A}" srcOrd="2" destOrd="0" parTransId="{EEE905D9-ED15-7742-9466-3A8BA86D3F5D}" sibTransId="{0B3E8D0A-F7E1-F742-8001-64C2E6EC4BFC}"/>
    <dgm:cxn modelId="{8071171D-CF83-407B-8D8C-305CC80D2AF3}" type="presOf" srcId="{1CF055B2-3233-7A43-B867-E26322DE9914}" destId="{EE831C33-06A9-AA43-BEAF-77EC50525D07}" srcOrd="0" destOrd="0" presId="urn:microsoft.com/office/officeart/2005/8/layout/vList2"/>
    <dgm:cxn modelId="{DC214FFD-130E-9748-9F38-FEA05C2EBC0A}" srcId="{557AFF39-919A-7A4D-849E-9427D015CC88}" destId="{DC15B4A1-19CC-4D40-9822-B6DA9B10DC7C}" srcOrd="0" destOrd="0" parTransId="{169FCDA8-DFD0-C349-A013-8C2FBF25FE36}" sibTransId="{3216055D-18D5-A94B-9225-EAD401A97A39}"/>
    <dgm:cxn modelId="{E90BFDC1-8F1D-5B46-B5E7-836925707E34}" srcId="{02332C65-0B6A-5840-A2F6-3ED60FAAAB3A}" destId="{1CF055B2-3233-7A43-B867-E26322DE9914}" srcOrd="0" destOrd="0" parTransId="{AEA43E56-D023-3241-9531-48053465029A}" sibTransId="{09F69D08-B0EA-134E-8F50-7B64145DBF57}"/>
    <dgm:cxn modelId="{030D31AF-AA75-496F-8ED4-932E565D4972}" type="presOf" srcId="{BB319CD5-9CBB-7942-AF08-9A46EEFE38E5}" destId="{6073DE4E-6DE9-054A-9505-4857F5ABCDFB}" srcOrd="0" destOrd="0" presId="urn:microsoft.com/office/officeart/2005/8/layout/vList2"/>
    <dgm:cxn modelId="{B690F4E5-AF21-4108-AEAC-E6F33AB04639}" type="presOf" srcId="{DC15B4A1-19CC-4D40-9822-B6DA9B10DC7C}" destId="{F153D4B1-3BDE-3046-9A75-7AF0D8E65571}" srcOrd="0" destOrd="0" presId="urn:microsoft.com/office/officeart/2005/8/layout/vList2"/>
    <dgm:cxn modelId="{F01F3EE1-E936-2546-BA27-0257A1CF2E7B}" srcId="{BB319CD5-9CBB-7942-AF08-9A46EEFE38E5}" destId="{C4A88F7C-B908-6E48-8245-915539406FDF}" srcOrd="0" destOrd="0" parTransId="{17DF4B3A-0E2E-4F4F-B453-1A1462EEB444}" sibTransId="{1864C0D9-5104-6A44-A779-52853F5119C0}"/>
    <dgm:cxn modelId="{FCF1A39C-E8EE-4EF8-803D-EC9EEB27895C}" type="presOf" srcId="{02332C65-0B6A-5840-A2F6-3ED60FAAAB3A}" destId="{40C8AEBE-8DFD-654B-81DB-E3B67B621054}" srcOrd="0" destOrd="0" presId="urn:microsoft.com/office/officeart/2005/8/layout/vList2"/>
    <dgm:cxn modelId="{2BABC11F-48FA-6B46-B062-D4D4C6718A02}" srcId="{4028C202-930A-3941-938B-67CB8938DB46}" destId="{557AFF39-919A-7A4D-849E-9427D015CC88}" srcOrd="1" destOrd="0" parTransId="{67EA3F8E-6F11-9D42-A50C-B8C3C55D0259}" sibTransId="{6B233CF0-E582-684E-865B-715D7F6750E5}"/>
    <dgm:cxn modelId="{A6147DF1-5EB7-4400-94F5-EEE6DE6A0D80}" type="presOf" srcId="{4028C202-930A-3941-938B-67CB8938DB46}" destId="{6E3BCBFE-6367-AB4B-B682-873708FDA010}" srcOrd="0" destOrd="0" presId="urn:microsoft.com/office/officeart/2005/8/layout/vList2"/>
    <dgm:cxn modelId="{82E7F1D0-BB58-4DA6-A2B4-CD93CF4B647C}" type="presOf" srcId="{C4A88F7C-B908-6E48-8245-915539406FDF}" destId="{E5B0B0EF-95BE-8D4E-90D1-70282C67C76E}" srcOrd="0" destOrd="0" presId="urn:microsoft.com/office/officeart/2005/8/layout/vList2"/>
    <dgm:cxn modelId="{DA86D5D5-AD95-43D5-B116-5A58AAD87C74}" type="presOf" srcId="{557AFF39-919A-7A4D-849E-9427D015CC88}" destId="{FAE83D3C-71E1-9A47-B3A7-865AE3369F4D}" srcOrd="0" destOrd="0" presId="urn:microsoft.com/office/officeart/2005/8/layout/vList2"/>
    <dgm:cxn modelId="{63D4BFCF-BE4D-48C2-8400-294D273488FA}" type="presParOf" srcId="{6E3BCBFE-6367-AB4B-B682-873708FDA010}" destId="{6073DE4E-6DE9-054A-9505-4857F5ABCDFB}" srcOrd="0" destOrd="0" presId="urn:microsoft.com/office/officeart/2005/8/layout/vList2"/>
    <dgm:cxn modelId="{A165F3AD-0E72-42C8-9A16-23DBADA87FA4}" type="presParOf" srcId="{6E3BCBFE-6367-AB4B-B682-873708FDA010}" destId="{E5B0B0EF-95BE-8D4E-90D1-70282C67C76E}" srcOrd="1" destOrd="0" presId="urn:microsoft.com/office/officeart/2005/8/layout/vList2"/>
    <dgm:cxn modelId="{4A03281E-2C19-4734-8645-EEE706AAD5CC}" type="presParOf" srcId="{6E3BCBFE-6367-AB4B-B682-873708FDA010}" destId="{FAE83D3C-71E1-9A47-B3A7-865AE3369F4D}" srcOrd="2" destOrd="0" presId="urn:microsoft.com/office/officeart/2005/8/layout/vList2"/>
    <dgm:cxn modelId="{A5205883-67FA-4498-A84F-A264B97919DA}" type="presParOf" srcId="{6E3BCBFE-6367-AB4B-B682-873708FDA010}" destId="{F153D4B1-3BDE-3046-9A75-7AF0D8E65571}" srcOrd="3" destOrd="0" presId="urn:microsoft.com/office/officeart/2005/8/layout/vList2"/>
    <dgm:cxn modelId="{59814CE2-7F8D-48BA-958C-AFDDC6252614}" type="presParOf" srcId="{6E3BCBFE-6367-AB4B-B682-873708FDA010}" destId="{40C8AEBE-8DFD-654B-81DB-E3B67B621054}" srcOrd="4" destOrd="0" presId="urn:microsoft.com/office/officeart/2005/8/layout/vList2"/>
    <dgm:cxn modelId="{E6B332DF-950B-4998-83EA-A82B21361081}" type="presParOf" srcId="{6E3BCBFE-6367-AB4B-B682-873708FDA010}" destId="{EE831C33-06A9-AA43-BEAF-77EC50525D07}"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93D8C3-381E-BF49-A80D-284BFFE96751}" type="doc">
      <dgm:prSet loTypeId="urn:microsoft.com/office/officeart/2005/8/layout/radial6" loCatId="" qsTypeId="urn:microsoft.com/office/officeart/2005/8/quickstyle/3d3" qsCatId="3D" csTypeId="urn:microsoft.com/office/officeart/2005/8/colors/colorful4" csCatId="colorful" phldr="1"/>
      <dgm:spPr/>
      <dgm:t>
        <a:bodyPr/>
        <a:lstStyle/>
        <a:p>
          <a:endParaRPr lang="en-US"/>
        </a:p>
      </dgm:t>
    </dgm:pt>
    <dgm:pt modelId="{59F3BCF4-E498-4344-8873-68FBD80C9797}">
      <dgm:prSet phldrT="[Text]" custT="1"/>
      <dgm:spPr/>
      <dgm:t>
        <a:bodyPr/>
        <a:lstStyle/>
        <a:p>
          <a:r>
            <a:rPr lang="en-US" sz="1600" dirty="0" err="1"/>
            <a:t>Mekanisme</a:t>
          </a:r>
          <a:endParaRPr lang="en-US" sz="1600" dirty="0"/>
        </a:p>
        <a:p>
          <a:r>
            <a:rPr lang="en-US" sz="1600" dirty="0" err="1"/>
            <a:t>Perlindungan</a:t>
          </a:r>
          <a:endParaRPr lang="en-US" sz="1600" dirty="0"/>
        </a:p>
      </dgm:t>
    </dgm:pt>
    <dgm:pt modelId="{8BEB0B81-77BE-F040-ADBB-5899CE80AB96}" type="parTrans" cxnId="{931F900F-6144-E04C-B724-07F6A64119D0}">
      <dgm:prSet/>
      <dgm:spPr/>
      <dgm:t>
        <a:bodyPr/>
        <a:lstStyle/>
        <a:p>
          <a:endParaRPr lang="en-US"/>
        </a:p>
      </dgm:t>
    </dgm:pt>
    <dgm:pt modelId="{1E0EA861-6513-C745-B31F-0D67A13ADBCC}" type="sibTrans" cxnId="{931F900F-6144-E04C-B724-07F6A64119D0}">
      <dgm:prSet/>
      <dgm:spPr/>
      <dgm:t>
        <a:bodyPr/>
        <a:lstStyle/>
        <a:p>
          <a:endParaRPr lang="en-US"/>
        </a:p>
      </dgm:t>
    </dgm:pt>
    <dgm:pt modelId="{27AC724B-68F8-C144-8B8E-61FD02E895BB}">
      <dgm:prSet phldrT="[Text]" custT="1"/>
      <dgm:spPr/>
      <dgm:t>
        <a:bodyPr/>
        <a:lstStyle/>
        <a:p>
          <a:r>
            <a:rPr lang="en-US" sz="1600" dirty="0" err="1"/>
            <a:t>Agresif</a:t>
          </a:r>
          <a:endParaRPr lang="en-US" sz="1600" dirty="0"/>
        </a:p>
      </dgm:t>
    </dgm:pt>
    <dgm:pt modelId="{6074ECB6-AC15-A549-8869-6B3F3B3F7CDC}" type="parTrans" cxnId="{149BFEB5-D8F0-544B-99F0-A3E2CA2952E5}">
      <dgm:prSet/>
      <dgm:spPr/>
      <dgm:t>
        <a:bodyPr/>
        <a:lstStyle/>
        <a:p>
          <a:endParaRPr lang="en-US"/>
        </a:p>
      </dgm:t>
    </dgm:pt>
    <dgm:pt modelId="{FB033FDB-D608-3246-A7F4-4973FB5492BE}" type="sibTrans" cxnId="{149BFEB5-D8F0-544B-99F0-A3E2CA2952E5}">
      <dgm:prSet/>
      <dgm:spPr/>
      <dgm:t>
        <a:bodyPr/>
        <a:lstStyle/>
        <a:p>
          <a:endParaRPr lang="en-US"/>
        </a:p>
      </dgm:t>
    </dgm:pt>
    <dgm:pt modelId="{4EC3BFB5-3FFC-B442-A7A0-19D97E906C8F}">
      <dgm:prSet phldrT="[Text]" custT="1"/>
      <dgm:spPr/>
      <dgm:t>
        <a:bodyPr/>
        <a:lstStyle/>
        <a:p>
          <a:r>
            <a:rPr lang="en-ID" sz="1600" dirty="0" err="1"/>
            <a:t>Rasionalisasi</a:t>
          </a:r>
          <a:endParaRPr lang="en-US" sz="1600" dirty="0"/>
        </a:p>
      </dgm:t>
    </dgm:pt>
    <dgm:pt modelId="{FACBC1AA-54D1-1C40-B29F-5963B58704AA}" type="parTrans" cxnId="{C406FEF6-A307-A744-B69A-DE74163387E2}">
      <dgm:prSet/>
      <dgm:spPr/>
      <dgm:t>
        <a:bodyPr/>
        <a:lstStyle/>
        <a:p>
          <a:endParaRPr lang="en-US"/>
        </a:p>
      </dgm:t>
    </dgm:pt>
    <dgm:pt modelId="{886781E1-8B7F-F943-8634-5227301DC18D}" type="sibTrans" cxnId="{C406FEF6-A307-A744-B69A-DE74163387E2}">
      <dgm:prSet/>
      <dgm:spPr/>
      <dgm:t>
        <a:bodyPr/>
        <a:lstStyle/>
        <a:p>
          <a:endParaRPr lang="en-US"/>
        </a:p>
      </dgm:t>
    </dgm:pt>
    <dgm:pt modelId="{CF802F35-CE5B-2748-9C57-1485896E34E0}">
      <dgm:prSet phldrT="[Text]" custT="1"/>
      <dgm:spPr/>
      <dgm:t>
        <a:bodyPr/>
        <a:lstStyle/>
        <a:p>
          <a:r>
            <a:rPr lang="en-US" sz="1600" dirty="0" err="1"/>
            <a:t>Regresi</a:t>
          </a:r>
          <a:endParaRPr lang="en-US" sz="1600" dirty="0"/>
        </a:p>
      </dgm:t>
    </dgm:pt>
    <dgm:pt modelId="{6708E8E5-5A46-9340-9F8B-1E21432EAA72}" type="parTrans" cxnId="{2B1C38DF-57D4-F243-BAF8-E5DB424FE393}">
      <dgm:prSet/>
      <dgm:spPr/>
      <dgm:t>
        <a:bodyPr/>
        <a:lstStyle/>
        <a:p>
          <a:endParaRPr lang="en-US"/>
        </a:p>
      </dgm:t>
    </dgm:pt>
    <dgm:pt modelId="{665B378A-33F9-2541-96F0-C3F43E595189}" type="sibTrans" cxnId="{2B1C38DF-57D4-F243-BAF8-E5DB424FE393}">
      <dgm:prSet/>
      <dgm:spPr/>
      <dgm:t>
        <a:bodyPr/>
        <a:lstStyle/>
        <a:p>
          <a:endParaRPr lang="en-US"/>
        </a:p>
      </dgm:t>
    </dgm:pt>
    <dgm:pt modelId="{03E9BA93-30AB-B644-86E0-7E63A6A17344}">
      <dgm:prSet phldrT="[Text]" custT="1"/>
      <dgm:spPr/>
      <dgm:t>
        <a:bodyPr/>
        <a:lstStyle/>
        <a:p>
          <a:r>
            <a:rPr lang="en-US" sz="1400" dirty="0" err="1"/>
            <a:t>Penarikan</a:t>
          </a:r>
          <a:endParaRPr lang="en-US" sz="1400" dirty="0"/>
        </a:p>
      </dgm:t>
    </dgm:pt>
    <dgm:pt modelId="{8F378E5F-7312-8544-9A47-57B20114521A}" type="parTrans" cxnId="{1FC3BCF0-26E4-8A40-BED3-BB644DFF4D2E}">
      <dgm:prSet/>
      <dgm:spPr/>
      <dgm:t>
        <a:bodyPr/>
        <a:lstStyle/>
        <a:p>
          <a:endParaRPr lang="en-US"/>
        </a:p>
      </dgm:t>
    </dgm:pt>
    <dgm:pt modelId="{D0C1946B-2FC8-1F4C-9E96-D567CC459EEB}" type="sibTrans" cxnId="{1FC3BCF0-26E4-8A40-BED3-BB644DFF4D2E}">
      <dgm:prSet/>
      <dgm:spPr/>
      <dgm:t>
        <a:bodyPr/>
        <a:lstStyle/>
        <a:p>
          <a:endParaRPr lang="en-US"/>
        </a:p>
      </dgm:t>
    </dgm:pt>
    <dgm:pt modelId="{EC6F50C7-D8DE-964F-95EC-A3A566984886}">
      <dgm:prSet custT="1"/>
      <dgm:spPr/>
      <dgm:t>
        <a:bodyPr/>
        <a:lstStyle/>
        <a:p>
          <a:r>
            <a:rPr lang="en-US" sz="1600" dirty="0" err="1"/>
            <a:t>Proyeksi</a:t>
          </a:r>
          <a:endParaRPr lang="en-US" sz="1600" dirty="0"/>
        </a:p>
      </dgm:t>
    </dgm:pt>
    <dgm:pt modelId="{E03B2543-19A8-0247-A8B8-985C9D3A5E99}" type="parTrans" cxnId="{38B886C4-C73D-A541-99B3-5AFC9C1D4D87}">
      <dgm:prSet/>
      <dgm:spPr/>
      <dgm:t>
        <a:bodyPr/>
        <a:lstStyle/>
        <a:p>
          <a:endParaRPr lang="en-US"/>
        </a:p>
      </dgm:t>
    </dgm:pt>
    <dgm:pt modelId="{FDDF09FE-53BF-9B45-B372-05D72525BA03}" type="sibTrans" cxnId="{38B886C4-C73D-A541-99B3-5AFC9C1D4D87}">
      <dgm:prSet/>
      <dgm:spPr/>
      <dgm:t>
        <a:bodyPr/>
        <a:lstStyle/>
        <a:p>
          <a:endParaRPr lang="en-US"/>
        </a:p>
      </dgm:t>
    </dgm:pt>
    <dgm:pt modelId="{C643F100-F1E7-0F49-B5F8-D2D443417AFF}">
      <dgm:prSet custT="1"/>
      <dgm:spPr/>
      <dgm:t>
        <a:bodyPr/>
        <a:lstStyle/>
        <a:p>
          <a:r>
            <a:rPr lang="en-US" sz="1400" dirty="0" err="1"/>
            <a:t>Berfantasi</a:t>
          </a:r>
          <a:r>
            <a:rPr lang="en-US" sz="1400" dirty="0"/>
            <a:t>/</a:t>
          </a:r>
        </a:p>
        <a:p>
          <a:r>
            <a:rPr lang="en-US" sz="1400" dirty="0" err="1"/>
            <a:t>Melamun</a:t>
          </a:r>
          <a:endParaRPr lang="en-US" sz="1400" dirty="0"/>
        </a:p>
      </dgm:t>
    </dgm:pt>
    <dgm:pt modelId="{3C7AC7F4-9779-CA42-9226-435C1D760577}" type="parTrans" cxnId="{3DF4ECBD-2987-BE46-BDB2-3B0F90DA8F8B}">
      <dgm:prSet/>
      <dgm:spPr/>
      <dgm:t>
        <a:bodyPr/>
        <a:lstStyle/>
        <a:p>
          <a:endParaRPr lang="en-US"/>
        </a:p>
      </dgm:t>
    </dgm:pt>
    <dgm:pt modelId="{635DF185-5DD4-8740-9566-3CADA03F7444}" type="sibTrans" cxnId="{3DF4ECBD-2987-BE46-BDB2-3B0F90DA8F8B}">
      <dgm:prSet/>
      <dgm:spPr/>
      <dgm:t>
        <a:bodyPr/>
        <a:lstStyle/>
        <a:p>
          <a:endParaRPr lang="en-US"/>
        </a:p>
      </dgm:t>
    </dgm:pt>
    <dgm:pt modelId="{C7A9A7AE-FCE6-EC45-A113-202FA714D30E}">
      <dgm:prSet custT="1"/>
      <dgm:spPr/>
      <dgm:t>
        <a:bodyPr/>
        <a:lstStyle/>
        <a:p>
          <a:r>
            <a:rPr lang="en-US" sz="1400" dirty="0" err="1"/>
            <a:t>Identifikasi</a:t>
          </a:r>
          <a:endParaRPr lang="en-US" sz="1400" dirty="0"/>
        </a:p>
      </dgm:t>
    </dgm:pt>
    <dgm:pt modelId="{3E19048C-7701-D74C-A864-CDFFEEBE22F7}" type="parTrans" cxnId="{8AF26DCC-2D03-2F4F-867B-ABA27834B66F}">
      <dgm:prSet/>
      <dgm:spPr/>
      <dgm:t>
        <a:bodyPr/>
        <a:lstStyle/>
        <a:p>
          <a:endParaRPr lang="en-US"/>
        </a:p>
      </dgm:t>
    </dgm:pt>
    <dgm:pt modelId="{702B384E-B3E9-B14A-97D2-96C5BDB154C6}" type="sibTrans" cxnId="{8AF26DCC-2D03-2F4F-867B-ABA27834B66F}">
      <dgm:prSet/>
      <dgm:spPr/>
      <dgm:t>
        <a:bodyPr/>
        <a:lstStyle/>
        <a:p>
          <a:endParaRPr lang="en-US"/>
        </a:p>
      </dgm:t>
    </dgm:pt>
    <dgm:pt modelId="{D19CE627-F417-3943-9C20-FA5A97B5518D}">
      <dgm:prSet custT="1"/>
      <dgm:spPr/>
      <dgm:t>
        <a:bodyPr/>
        <a:lstStyle/>
        <a:p>
          <a:r>
            <a:rPr lang="en-US" sz="1600" dirty="0" err="1"/>
            <a:t>Represi</a:t>
          </a:r>
          <a:endParaRPr lang="en-US" sz="1600" dirty="0"/>
        </a:p>
      </dgm:t>
    </dgm:pt>
    <dgm:pt modelId="{F64CB4F0-15E6-7444-9F27-E8E258E792C2}" type="parTrans" cxnId="{3395EAB6-CC20-454F-B909-B2FBDB647C18}">
      <dgm:prSet/>
      <dgm:spPr/>
      <dgm:t>
        <a:bodyPr/>
        <a:lstStyle/>
        <a:p>
          <a:endParaRPr lang="en-US"/>
        </a:p>
      </dgm:t>
    </dgm:pt>
    <dgm:pt modelId="{0E3F2D75-961F-344D-838E-4C5FD2CF5EBC}" type="sibTrans" cxnId="{3395EAB6-CC20-454F-B909-B2FBDB647C18}">
      <dgm:prSet/>
      <dgm:spPr/>
      <dgm:t>
        <a:bodyPr/>
        <a:lstStyle/>
        <a:p>
          <a:endParaRPr lang="en-US"/>
        </a:p>
      </dgm:t>
    </dgm:pt>
    <dgm:pt modelId="{185709E8-8502-444C-AEB6-B4204C12FAA9}" type="pres">
      <dgm:prSet presAssocID="{4F93D8C3-381E-BF49-A80D-284BFFE96751}" presName="Name0" presStyleCnt="0">
        <dgm:presLayoutVars>
          <dgm:chMax val="1"/>
          <dgm:dir/>
          <dgm:animLvl val="ctr"/>
          <dgm:resizeHandles val="exact"/>
        </dgm:presLayoutVars>
      </dgm:prSet>
      <dgm:spPr/>
      <dgm:t>
        <a:bodyPr/>
        <a:lstStyle/>
        <a:p>
          <a:endParaRPr lang="en-US"/>
        </a:p>
      </dgm:t>
    </dgm:pt>
    <dgm:pt modelId="{F28A5EB5-ABE7-0247-98B8-513F153E219C}" type="pres">
      <dgm:prSet presAssocID="{59F3BCF4-E498-4344-8873-68FBD80C9797}" presName="centerShape" presStyleLbl="node0" presStyleIdx="0" presStyleCnt="1"/>
      <dgm:spPr/>
      <dgm:t>
        <a:bodyPr/>
        <a:lstStyle/>
        <a:p>
          <a:endParaRPr lang="en-US"/>
        </a:p>
      </dgm:t>
    </dgm:pt>
    <dgm:pt modelId="{B1CBC91E-0CD5-9F4C-A22C-06DBE97D7248}" type="pres">
      <dgm:prSet presAssocID="{27AC724B-68F8-C144-8B8E-61FD02E895BB}" presName="node" presStyleLbl="node1" presStyleIdx="0" presStyleCnt="8">
        <dgm:presLayoutVars>
          <dgm:bulletEnabled val="1"/>
        </dgm:presLayoutVars>
      </dgm:prSet>
      <dgm:spPr/>
      <dgm:t>
        <a:bodyPr/>
        <a:lstStyle/>
        <a:p>
          <a:endParaRPr lang="en-US"/>
        </a:p>
      </dgm:t>
    </dgm:pt>
    <dgm:pt modelId="{8A563004-70ED-7244-9A92-C0534262120C}" type="pres">
      <dgm:prSet presAssocID="{27AC724B-68F8-C144-8B8E-61FD02E895BB}" presName="dummy" presStyleCnt="0"/>
      <dgm:spPr/>
      <dgm:t>
        <a:bodyPr/>
        <a:lstStyle/>
        <a:p>
          <a:endParaRPr lang="en-US"/>
        </a:p>
      </dgm:t>
    </dgm:pt>
    <dgm:pt modelId="{3DE52EF5-F774-634A-94D7-F615C1E96FC3}" type="pres">
      <dgm:prSet presAssocID="{FB033FDB-D608-3246-A7F4-4973FB5492BE}" presName="sibTrans" presStyleLbl="sibTrans2D1" presStyleIdx="0" presStyleCnt="8"/>
      <dgm:spPr/>
      <dgm:t>
        <a:bodyPr/>
        <a:lstStyle/>
        <a:p>
          <a:endParaRPr lang="en-US"/>
        </a:p>
      </dgm:t>
    </dgm:pt>
    <dgm:pt modelId="{69905538-DC9C-F34C-BBA7-B86E1432004C}" type="pres">
      <dgm:prSet presAssocID="{4EC3BFB5-3FFC-B442-A7A0-19D97E906C8F}" presName="node" presStyleLbl="node1" presStyleIdx="1" presStyleCnt="8">
        <dgm:presLayoutVars>
          <dgm:bulletEnabled val="1"/>
        </dgm:presLayoutVars>
      </dgm:prSet>
      <dgm:spPr/>
      <dgm:t>
        <a:bodyPr/>
        <a:lstStyle/>
        <a:p>
          <a:endParaRPr lang="en-US"/>
        </a:p>
      </dgm:t>
    </dgm:pt>
    <dgm:pt modelId="{56B5692B-164A-C44F-AFAA-8A47667F68C0}" type="pres">
      <dgm:prSet presAssocID="{4EC3BFB5-3FFC-B442-A7A0-19D97E906C8F}" presName="dummy" presStyleCnt="0"/>
      <dgm:spPr/>
      <dgm:t>
        <a:bodyPr/>
        <a:lstStyle/>
        <a:p>
          <a:endParaRPr lang="en-US"/>
        </a:p>
      </dgm:t>
    </dgm:pt>
    <dgm:pt modelId="{A1B11DAA-A6F5-554F-8794-496B681DFF69}" type="pres">
      <dgm:prSet presAssocID="{886781E1-8B7F-F943-8634-5227301DC18D}" presName="sibTrans" presStyleLbl="sibTrans2D1" presStyleIdx="1" presStyleCnt="8"/>
      <dgm:spPr/>
      <dgm:t>
        <a:bodyPr/>
        <a:lstStyle/>
        <a:p>
          <a:endParaRPr lang="en-US"/>
        </a:p>
      </dgm:t>
    </dgm:pt>
    <dgm:pt modelId="{CABC61D4-808C-D447-9FB2-2223B0AD490F}" type="pres">
      <dgm:prSet presAssocID="{CF802F35-CE5B-2748-9C57-1485896E34E0}" presName="node" presStyleLbl="node1" presStyleIdx="2" presStyleCnt="8">
        <dgm:presLayoutVars>
          <dgm:bulletEnabled val="1"/>
        </dgm:presLayoutVars>
      </dgm:prSet>
      <dgm:spPr/>
      <dgm:t>
        <a:bodyPr/>
        <a:lstStyle/>
        <a:p>
          <a:endParaRPr lang="en-US"/>
        </a:p>
      </dgm:t>
    </dgm:pt>
    <dgm:pt modelId="{01AA5EE1-57E3-EA49-B023-A72A3445C12C}" type="pres">
      <dgm:prSet presAssocID="{CF802F35-CE5B-2748-9C57-1485896E34E0}" presName="dummy" presStyleCnt="0"/>
      <dgm:spPr/>
      <dgm:t>
        <a:bodyPr/>
        <a:lstStyle/>
        <a:p>
          <a:endParaRPr lang="en-US"/>
        </a:p>
      </dgm:t>
    </dgm:pt>
    <dgm:pt modelId="{E53B4C7F-6E40-784E-BDA2-4BC1C0AB1F6F}" type="pres">
      <dgm:prSet presAssocID="{665B378A-33F9-2541-96F0-C3F43E595189}" presName="sibTrans" presStyleLbl="sibTrans2D1" presStyleIdx="2" presStyleCnt="8"/>
      <dgm:spPr/>
      <dgm:t>
        <a:bodyPr/>
        <a:lstStyle/>
        <a:p>
          <a:endParaRPr lang="en-US"/>
        </a:p>
      </dgm:t>
    </dgm:pt>
    <dgm:pt modelId="{DD63C812-17A7-A248-9F24-AFE368974DF7}" type="pres">
      <dgm:prSet presAssocID="{03E9BA93-30AB-B644-86E0-7E63A6A17344}" presName="node" presStyleLbl="node1" presStyleIdx="3" presStyleCnt="8">
        <dgm:presLayoutVars>
          <dgm:bulletEnabled val="1"/>
        </dgm:presLayoutVars>
      </dgm:prSet>
      <dgm:spPr/>
      <dgm:t>
        <a:bodyPr/>
        <a:lstStyle/>
        <a:p>
          <a:endParaRPr lang="en-US"/>
        </a:p>
      </dgm:t>
    </dgm:pt>
    <dgm:pt modelId="{3BC4E60A-CDD8-2B4E-A960-41B023AFD05E}" type="pres">
      <dgm:prSet presAssocID="{03E9BA93-30AB-B644-86E0-7E63A6A17344}" presName="dummy" presStyleCnt="0"/>
      <dgm:spPr/>
      <dgm:t>
        <a:bodyPr/>
        <a:lstStyle/>
        <a:p>
          <a:endParaRPr lang="en-US"/>
        </a:p>
      </dgm:t>
    </dgm:pt>
    <dgm:pt modelId="{75E2EE76-EDD4-0C46-B25E-7F3EB66C3070}" type="pres">
      <dgm:prSet presAssocID="{D0C1946B-2FC8-1F4C-9E96-D567CC459EEB}" presName="sibTrans" presStyleLbl="sibTrans2D1" presStyleIdx="3" presStyleCnt="8"/>
      <dgm:spPr/>
      <dgm:t>
        <a:bodyPr/>
        <a:lstStyle/>
        <a:p>
          <a:endParaRPr lang="en-US"/>
        </a:p>
      </dgm:t>
    </dgm:pt>
    <dgm:pt modelId="{5128CCF0-16A5-A94C-A5DE-38ED6835187E}" type="pres">
      <dgm:prSet presAssocID="{EC6F50C7-D8DE-964F-95EC-A3A566984886}" presName="node" presStyleLbl="node1" presStyleIdx="4" presStyleCnt="8">
        <dgm:presLayoutVars>
          <dgm:bulletEnabled val="1"/>
        </dgm:presLayoutVars>
      </dgm:prSet>
      <dgm:spPr/>
      <dgm:t>
        <a:bodyPr/>
        <a:lstStyle/>
        <a:p>
          <a:endParaRPr lang="en-US"/>
        </a:p>
      </dgm:t>
    </dgm:pt>
    <dgm:pt modelId="{B96B034B-F1A8-E442-899E-FBD958AF8D14}" type="pres">
      <dgm:prSet presAssocID="{EC6F50C7-D8DE-964F-95EC-A3A566984886}" presName="dummy" presStyleCnt="0"/>
      <dgm:spPr/>
      <dgm:t>
        <a:bodyPr/>
        <a:lstStyle/>
        <a:p>
          <a:endParaRPr lang="en-US"/>
        </a:p>
      </dgm:t>
    </dgm:pt>
    <dgm:pt modelId="{009B144A-EEA7-3040-B77F-EE1D4BC152C0}" type="pres">
      <dgm:prSet presAssocID="{FDDF09FE-53BF-9B45-B372-05D72525BA03}" presName="sibTrans" presStyleLbl="sibTrans2D1" presStyleIdx="4" presStyleCnt="8"/>
      <dgm:spPr/>
      <dgm:t>
        <a:bodyPr/>
        <a:lstStyle/>
        <a:p>
          <a:endParaRPr lang="en-US"/>
        </a:p>
      </dgm:t>
    </dgm:pt>
    <dgm:pt modelId="{792C4244-FA5E-E646-AC93-69CF73027C41}" type="pres">
      <dgm:prSet presAssocID="{C643F100-F1E7-0F49-B5F8-D2D443417AFF}" presName="node" presStyleLbl="node1" presStyleIdx="5" presStyleCnt="8">
        <dgm:presLayoutVars>
          <dgm:bulletEnabled val="1"/>
        </dgm:presLayoutVars>
      </dgm:prSet>
      <dgm:spPr/>
      <dgm:t>
        <a:bodyPr/>
        <a:lstStyle/>
        <a:p>
          <a:endParaRPr lang="en-US"/>
        </a:p>
      </dgm:t>
    </dgm:pt>
    <dgm:pt modelId="{F69D1CE2-3747-A844-A86F-1F23DB53943D}" type="pres">
      <dgm:prSet presAssocID="{C643F100-F1E7-0F49-B5F8-D2D443417AFF}" presName="dummy" presStyleCnt="0"/>
      <dgm:spPr/>
      <dgm:t>
        <a:bodyPr/>
        <a:lstStyle/>
        <a:p>
          <a:endParaRPr lang="en-US"/>
        </a:p>
      </dgm:t>
    </dgm:pt>
    <dgm:pt modelId="{80961A58-C90A-B347-9808-B2307F626B05}" type="pres">
      <dgm:prSet presAssocID="{635DF185-5DD4-8740-9566-3CADA03F7444}" presName="sibTrans" presStyleLbl="sibTrans2D1" presStyleIdx="5" presStyleCnt="8"/>
      <dgm:spPr/>
      <dgm:t>
        <a:bodyPr/>
        <a:lstStyle/>
        <a:p>
          <a:endParaRPr lang="en-US"/>
        </a:p>
      </dgm:t>
    </dgm:pt>
    <dgm:pt modelId="{A644E269-9838-ED4E-934E-1EA905B916F4}" type="pres">
      <dgm:prSet presAssocID="{C7A9A7AE-FCE6-EC45-A113-202FA714D30E}" presName="node" presStyleLbl="node1" presStyleIdx="6" presStyleCnt="8">
        <dgm:presLayoutVars>
          <dgm:bulletEnabled val="1"/>
        </dgm:presLayoutVars>
      </dgm:prSet>
      <dgm:spPr/>
      <dgm:t>
        <a:bodyPr/>
        <a:lstStyle/>
        <a:p>
          <a:endParaRPr lang="en-US"/>
        </a:p>
      </dgm:t>
    </dgm:pt>
    <dgm:pt modelId="{B2CAF8F9-9318-084E-8C44-973AC6D21398}" type="pres">
      <dgm:prSet presAssocID="{C7A9A7AE-FCE6-EC45-A113-202FA714D30E}" presName="dummy" presStyleCnt="0"/>
      <dgm:spPr/>
      <dgm:t>
        <a:bodyPr/>
        <a:lstStyle/>
        <a:p>
          <a:endParaRPr lang="en-US"/>
        </a:p>
      </dgm:t>
    </dgm:pt>
    <dgm:pt modelId="{0002D267-FBE8-224C-A205-9E9259D83879}" type="pres">
      <dgm:prSet presAssocID="{702B384E-B3E9-B14A-97D2-96C5BDB154C6}" presName="sibTrans" presStyleLbl="sibTrans2D1" presStyleIdx="6" presStyleCnt="8"/>
      <dgm:spPr/>
      <dgm:t>
        <a:bodyPr/>
        <a:lstStyle/>
        <a:p>
          <a:endParaRPr lang="en-US"/>
        </a:p>
      </dgm:t>
    </dgm:pt>
    <dgm:pt modelId="{AE771F5D-3F37-CD4D-BBB6-1721EB4ACFE4}" type="pres">
      <dgm:prSet presAssocID="{D19CE627-F417-3943-9C20-FA5A97B5518D}" presName="node" presStyleLbl="node1" presStyleIdx="7" presStyleCnt="8">
        <dgm:presLayoutVars>
          <dgm:bulletEnabled val="1"/>
        </dgm:presLayoutVars>
      </dgm:prSet>
      <dgm:spPr/>
      <dgm:t>
        <a:bodyPr/>
        <a:lstStyle/>
        <a:p>
          <a:endParaRPr lang="en-US"/>
        </a:p>
      </dgm:t>
    </dgm:pt>
    <dgm:pt modelId="{BC4FD23D-DA88-8D4A-A896-8FC07440CD4B}" type="pres">
      <dgm:prSet presAssocID="{D19CE627-F417-3943-9C20-FA5A97B5518D}" presName="dummy" presStyleCnt="0"/>
      <dgm:spPr/>
      <dgm:t>
        <a:bodyPr/>
        <a:lstStyle/>
        <a:p>
          <a:endParaRPr lang="en-US"/>
        </a:p>
      </dgm:t>
    </dgm:pt>
    <dgm:pt modelId="{D777607E-A240-5C40-A47C-7DADDD6128F4}" type="pres">
      <dgm:prSet presAssocID="{0E3F2D75-961F-344D-838E-4C5FD2CF5EBC}" presName="sibTrans" presStyleLbl="sibTrans2D1" presStyleIdx="7" presStyleCnt="8"/>
      <dgm:spPr/>
      <dgm:t>
        <a:bodyPr/>
        <a:lstStyle/>
        <a:p>
          <a:endParaRPr lang="en-US"/>
        </a:p>
      </dgm:t>
    </dgm:pt>
  </dgm:ptLst>
  <dgm:cxnLst>
    <dgm:cxn modelId="{70A1FC95-96D5-4E07-AB8F-AFD851CBD9A7}" type="presOf" srcId="{C643F100-F1E7-0F49-B5F8-D2D443417AFF}" destId="{792C4244-FA5E-E646-AC93-69CF73027C41}" srcOrd="0" destOrd="0" presId="urn:microsoft.com/office/officeart/2005/8/layout/radial6"/>
    <dgm:cxn modelId="{3395EAB6-CC20-454F-B909-B2FBDB647C18}" srcId="{59F3BCF4-E498-4344-8873-68FBD80C9797}" destId="{D19CE627-F417-3943-9C20-FA5A97B5518D}" srcOrd="7" destOrd="0" parTransId="{F64CB4F0-15E6-7444-9F27-E8E258E792C2}" sibTransId="{0E3F2D75-961F-344D-838E-4C5FD2CF5EBC}"/>
    <dgm:cxn modelId="{149BFEB5-D8F0-544B-99F0-A3E2CA2952E5}" srcId="{59F3BCF4-E498-4344-8873-68FBD80C9797}" destId="{27AC724B-68F8-C144-8B8E-61FD02E895BB}" srcOrd="0" destOrd="0" parTransId="{6074ECB6-AC15-A549-8869-6B3F3B3F7CDC}" sibTransId="{FB033FDB-D608-3246-A7F4-4973FB5492BE}"/>
    <dgm:cxn modelId="{90FFB5E6-3F5B-432B-ABEB-0CB3FDFDCA17}" type="presOf" srcId="{27AC724B-68F8-C144-8B8E-61FD02E895BB}" destId="{B1CBC91E-0CD5-9F4C-A22C-06DBE97D7248}" srcOrd="0" destOrd="0" presId="urn:microsoft.com/office/officeart/2005/8/layout/radial6"/>
    <dgm:cxn modelId="{4F4D3BC3-030C-468F-A60D-46B8107535AC}" type="presOf" srcId="{FDDF09FE-53BF-9B45-B372-05D72525BA03}" destId="{009B144A-EEA7-3040-B77F-EE1D4BC152C0}" srcOrd="0" destOrd="0" presId="urn:microsoft.com/office/officeart/2005/8/layout/radial6"/>
    <dgm:cxn modelId="{3A866813-737D-4ADD-8995-EEE4737F0682}" type="presOf" srcId="{C7A9A7AE-FCE6-EC45-A113-202FA714D30E}" destId="{A644E269-9838-ED4E-934E-1EA905B916F4}" srcOrd="0" destOrd="0" presId="urn:microsoft.com/office/officeart/2005/8/layout/radial6"/>
    <dgm:cxn modelId="{212D1EA3-7483-46F1-AD78-72276FFD321A}" type="presOf" srcId="{D19CE627-F417-3943-9C20-FA5A97B5518D}" destId="{AE771F5D-3F37-CD4D-BBB6-1721EB4ACFE4}" srcOrd="0" destOrd="0" presId="urn:microsoft.com/office/officeart/2005/8/layout/radial6"/>
    <dgm:cxn modelId="{052720E6-8AF2-499E-B4D1-E9B233B230A3}" type="presOf" srcId="{4F93D8C3-381E-BF49-A80D-284BFFE96751}" destId="{185709E8-8502-444C-AEB6-B4204C12FAA9}" srcOrd="0" destOrd="0" presId="urn:microsoft.com/office/officeart/2005/8/layout/radial6"/>
    <dgm:cxn modelId="{2B1C38DF-57D4-F243-BAF8-E5DB424FE393}" srcId="{59F3BCF4-E498-4344-8873-68FBD80C9797}" destId="{CF802F35-CE5B-2748-9C57-1485896E34E0}" srcOrd="2" destOrd="0" parTransId="{6708E8E5-5A46-9340-9F8B-1E21432EAA72}" sibTransId="{665B378A-33F9-2541-96F0-C3F43E595189}"/>
    <dgm:cxn modelId="{A61EC8F1-4C44-4D54-B3AA-12FDE9BBE3CE}" type="presOf" srcId="{0E3F2D75-961F-344D-838E-4C5FD2CF5EBC}" destId="{D777607E-A240-5C40-A47C-7DADDD6128F4}" srcOrd="0" destOrd="0" presId="urn:microsoft.com/office/officeart/2005/8/layout/radial6"/>
    <dgm:cxn modelId="{38B886C4-C73D-A541-99B3-5AFC9C1D4D87}" srcId="{59F3BCF4-E498-4344-8873-68FBD80C9797}" destId="{EC6F50C7-D8DE-964F-95EC-A3A566984886}" srcOrd="4" destOrd="0" parTransId="{E03B2543-19A8-0247-A8B8-985C9D3A5E99}" sibTransId="{FDDF09FE-53BF-9B45-B372-05D72525BA03}"/>
    <dgm:cxn modelId="{90F0A10B-A8EC-4B8D-97FE-2C5E53225F7C}" type="presOf" srcId="{4EC3BFB5-3FFC-B442-A7A0-19D97E906C8F}" destId="{69905538-DC9C-F34C-BBA7-B86E1432004C}" srcOrd="0" destOrd="0" presId="urn:microsoft.com/office/officeart/2005/8/layout/radial6"/>
    <dgm:cxn modelId="{7037E237-4162-4451-869B-D23616C72C2A}" type="presOf" srcId="{635DF185-5DD4-8740-9566-3CADA03F7444}" destId="{80961A58-C90A-B347-9808-B2307F626B05}" srcOrd="0" destOrd="0" presId="urn:microsoft.com/office/officeart/2005/8/layout/radial6"/>
    <dgm:cxn modelId="{2321D0B5-8AAE-4FF6-9507-33F72FC2F36E}" type="presOf" srcId="{59F3BCF4-E498-4344-8873-68FBD80C9797}" destId="{F28A5EB5-ABE7-0247-98B8-513F153E219C}" srcOrd="0" destOrd="0" presId="urn:microsoft.com/office/officeart/2005/8/layout/radial6"/>
    <dgm:cxn modelId="{0FDB59E0-499C-498E-A7B8-68EB5266E611}" type="presOf" srcId="{EC6F50C7-D8DE-964F-95EC-A3A566984886}" destId="{5128CCF0-16A5-A94C-A5DE-38ED6835187E}" srcOrd="0" destOrd="0" presId="urn:microsoft.com/office/officeart/2005/8/layout/radial6"/>
    <dgm:cxn modelId="{D9607F1A-D310-438F-AD76-BB5F2AD1D07D}" type="presOf" srcId="{886781E1-8B7F-F943-8634-5227301DC18D}" destId="{A1B11DAA-A6F5-554F-8794-496B681DFF69}" srcOrd="0" destOrd="0" presId="urn:microsoft.com/office/officeart/2005/8/layout/radial6"/>
    <dgm:cxn modelId="{C406FEF6-A307-A744-B69A-DE74163387E2}" srcId="{59F3BCF4-E498-4344-8873-68FBD80C9797}" destId="{4EC3BFB5-3FFC-B442-A7A0-19D97E906C8F}" srcOrd="1" destOrd="0" parTransId="{FACBC1AA-54D1-1C40-B29F-5963B58704AA}" sibTransId="{886781E1-8B7F-F943-8634-5227301DC18D}"/>
    <dgm:cxn modelId="{DA412521-A116-4CBE-A427-BD1ED88119E0}" type="presOf" srcId="{D0C1946B-2FC8-1F4C-9E96-D567CC459EEB}" destId="{75E2EE76-EDD4-0C46-B25E-7F3EB66C3070}" srcOrd="0" destOrd="0" presId="urn:microsoft.com/office/officeart/2005/8/layout/radial6"/>
    <dgm:cxn modelId="{3DF4ECBD-2987-BE46-BDB2-3B0F90DA8F8B}" srcId="{59F3BCF4-E498-4344-8873-68FBD80C9797}" destId="{C643F100-F1E7-0F49-B5F8-D2D443417AFF}" srcOrd="5" destOrd="0" parTransId="{3C7AC7F4-9779-CA42-9226-435C1D760577}" sibTransId="{635DF185-5DD4-8740-9566-3CADA03F7444}"/>
    <dgm:cxn modelId="{EE5BCAE3-BF04-4ED4-9243-A448EAEE432F}" type="presOf" srcId="{702B384E-B3E9-B14A-97D2-96C5BDB154C6}" destId="{0002D267-FBE8-224C-A205-9E9259D83879}" srcOrd="0" destOrd="0" presId="urn:microsoft.com/office/officeart/2005/8/layout/radial6"/>
    <dgm:cxn modelId="{1FC3BCF0-26E4-8A40-BED3-BB644DFF4D2E}" srcId="{59F3BCF4-E498-4344-8873-68FBD80C9797}" destId="{03E9BA93-30AB-B644-86E0-7E63A6A17344}" srcOrd="3" destOrd="0" parTransId="{8F378E5F-7312-8544-9A47-57B20114521A}" sibTransId="{D0C1946B-2FC8-1F4C-9E96-D567CC459EEB}"/>
    <dgm:cxn modelId="{931F900F-6144-E04C-B724-07F6A64119D0}" srcId="{4F93D8C3-381E-BF49-A80D-284BFFE96751}" destId="{59F3BCF4-E498-4344-8873-68FBD80C9797}" srcOrd="0" destOrd="0" parTransId="{8BEB0B81-77BE-F040-ADBB-5899CE80AB96}" sibTransId="{1E0EA861-6513-C745-B31F-0D67A13ADBCC}"/>
    <dgm:cxn modelId="{C0FD1BD0-2DAC-42AC-896C-F9CD73238EED}" type="presOf" srcId="{CF802F35-CE5B-2748-9C57-1485896E34E0}" destId="{CABC61D4-808C-D447-9FB2-2223B0AD490F}" srcOrd="0" destOrd="0" presId="urn:microsoft.com/office/officeart/2005/8/layout/radial6"/>
    <dgm:cxn modelId="{8AF26DCC-2D03-2F4F-867B-ABA27834B66F}" srcId="{59F3BCF4-E498-4344-8873-68FBD80C9797}" destId="{C7A9A7AE-FCE6-EC45-A113-202FA714D30E}" srcOrd="6" destOrd="0" parTransId="{3E19048C-7701-D74C-A864-CDFFEEBE22F7}" sibTransId="{702B384E-B3E9-B14A-97D2-96C5BDB154C6}"/>
    <dgm:cxn modelId="{3AA057D8-BE89-4388-8287-3E994161A353}" type="presOf" srcId="{FB033FDB-D608-3246-A7F4-4973FB5492BE}" destId="{3DE52EF5-F774-634A-94D7-F615C1E96FC3}" srcOrd="0" destOrd="0" presId="urn:microsoft.com/office/officeart/2005/8/layout/radial6"/>
    <dgm:cxn modelId="{A556398B-1770-4571-B20B-4BD968776F37}" type="presOf" srcId="{03E9BA93-30AB-B644-86E0-7E63A6A17344}" destId="{DD63C812-17A7-A248-9F24-AFE368974DF7}" srcOrd="0" destOrd="0" presId="urn:microsoft.com/office/officeart/2005/8/layout/radial6"/>
    <dgm:cxn modelId="{489B441C-E96E-48CC-AE37-54768CE22397}" type="presOf" srcId="{665B378A-33F9-2541-96F0-C3F43E595189}" destId="{E53B4C7F-6E40-784E-BDA2-4BC1C0AB1F6F}" srcOrd="0" destOrd="0" presId="urn:microsoft.com/office/officeart/2005/8/layout/radial6"/>
    <dgm:cxn modelId="{47694648-1479-4EE8-827A-AD1536148EEF}" type="presParOf" srcId="{185709E8-8502-444C-AEB6-B4204C12FAA9}" destId="{F28A5EB5-ABE7-0247-98B8-513F153E219C}" srcOrd="0" destOrd="0" presId="urn:microsoft.com/office/officeart/2005/8/layout/radial6"/>
    <dgm:cxn modelId="{88AFA311-6152-4191-9C61-BCC5D99241C5}" type="presParOf" srcId="{185709E8-8502-444C-AEB6-B4204C12FAA9}" destId="{B1CBC91E-0CD5-9F4C-A22C-06DBE97D7248}" srcOrd="1" destOrd="0" presId="urn:microsoft.com/office/officeart/2005/8/layout/radial6"/>
    <dgm:cxn modelId="{039E3639-8286-40F1-BA84-DF179EE01AEA}" type="presParOf" srcId="{185709E8-8502-444C-AEB6-B4204C12FAA9}" destId="{8A563004-70ED-7244-9A92-C0534262120C}" srcOrd="2" destOrd="0" presId="urn:microsoft.com/office/officeart/2005/8/layout/radial6"/>
    <dgm:cxn modelId="{763FBCE8-4680-4226-8D7A-D274CC862027}" type="presParOf" srcId="{185709E8-8502-444C-AEB6-B4204C12FAA9}" destId="{3DE52EF5-F774-634A-94D7-F615C1E96FC3}" srcOrd="3" destOrd="0" presId="urn:microsoft.com/office/officeart/2005/8/layout/radial6"/>
    <dgm:cxn modelId="{39429C42-A70D-4BD1-85D4-B5FE7EBDC483}" type="presParOf" srcId="{185709E8-8502-444C-AEB6-B4204C12FAA9}" destId="{69905538-DC9C-F34C-BBA7-B86E1432004C}" srcOrd="4" destOrd="0" presId="urn:microsoft.com/office/officeart/2005/8/layout/radial6"/>
    <dgm:cxn modelId="{D64C6C11-4DB4-4B19-949A-D7EF984285F8}" type="presParOf" srcId="{185709E8-8502-444C-AEB6-B4204C12FAA9}" destId="{56B5692B-164A-C44F-AFAA-8A47667F68C0}" srcOrd="5" destOrd="0" presId="urn:microsoft.com/office/officeart/2005/8/layout/radial6"/>
    <dgm:cxn modelId="{3167E737-371B-44E7-80F9-98CB48CAC41C}" type="presParOf" srcId="{185709E8-8502-444C-AEB6-B4204C12FAA9}" destId="{A1B11DAA-A6F5-554F-8794-496B681DFF69}" srcOrd="6" destOrd="0" presId="urn:microsoft.com/office/officeart/2005/8/layout/radial6"/>
    <dgm:cxn modelId="{037E8084-19DF-4B5B-BC19-C91B7293E176}" type="presParOf" srcId="{185709E8-8502-444C-AEB6-B4204C12FAA9}" destId="{CABC61D4-808C-D447-9FB2-2223B0AD490F}" srcOrd="7" destOrd="0" presId="urn:microsoft.com/office/officeart/2005/8/layout/radial6"/>
    <dgm:cxn modelId="{A84B235B-6571-4C67-B7B9-7EFAD738B76F}" type="presParOf" srcId="{185709E8-8502-444C-AEB6-B4204C12FAA9}" destId="{01AA5EE1-57E3-EA49-B023-A72A3445C12C}" srcOrd="8" destOrd="0" presId="urn:microsoft.com/office/officeart/2005/8/layout/radial6"/>
    <dgm:cxn modelId="{F5814BD0-1D33-4BDF-8E6B-6C684D6A621A}" type="presParOf" srcId="{185709E8-8502-444C-AEB6-B4204C12FAA9}" destId="{E53B4C7F-6E40-784E-BDA2-4BC1C0AB1F6F}" srcOrd="9" destOrd="0" presId="urn:microsoft.com/office/officeart/2005/8/layout/radial6"/>
    <dgm:cxn modelId="{A53A0D4A-E9A6-4639-A458-3DE4567BC627}" type="presParOf" srcId="{185709E8-8502-444C-AEB6-B4204C12FAA9}" destId="{DD63C812-17A7-A248-9F24-AFE368974DF7}" srcOrd="10" destOrd="0" presId="urn:microsoft.com/office/officeart/2005/8/layout/radial6"/>
    <dgm:cxn modelId="{C7375E1A-A906-438F-81B5-01F6CD11CA46}" type="presParOf" srcId="{185709E8-8502-444C-AEB6-B4204C12FAA9}" destId="{3BC4E60A-CDD8-2B4E-A960-41B023AFD05E}" srcOrd="11" destOrd="0" presId="urn:microsoft.com/office/officeart/2005/8/layout/radial6"/>
    <dgm:cxn modelId="{72520931-CF23-44D0-8877-86E76A274228}" type="presParOf" srcId="{185709E8-8502-444C-AEB6-B4204C12FAA9}" destId="{75E2EE76-EDD4-0C46-B25E-7F3EB66C3070}" srcOrd="12" destOrd="0" presId="urn:microsoft.com/office/officeart/2005/8/layout/radial6"/>
    <dgm:cxn modelId="{2082CD60-4080-43C5-A8F9-F5E487953B29}" type="presParOf" srcId="{185709E8-8502-444C-AEB6-B4204C12FAA9}" destId="{5128CCF0-16A5-A94C-A5DE-38ED6835187E}" srcOrd="13" destOrd="0" presId="urn:microsoft.com/office/officeart/2005/8/layout/radial6"/>
    <dgm:cxn modelId="{389D6A60-67B3-4EB1-97B5-255D619F762F}" type="presParOf" srcId="{185709E8-8502-444C-AEB6-B4204C12FAA9}" destId="{B96B034B-F1A8-E442-899E-FBD958AF8D14}" srcOrd="14" destOrd="0" presId="urn:microsoft.com/office/officeart/2005/8/layout/radial6"/>
    <dgm:cxn modelId="{382A5022-C79B-48E9-A526-273E5E2DD30A}" type="presParOf" srcId="{185709E8-8502-444C-AEB6-B4204C12FAA9}" destId="{009B144A-EEA7-3040-B77F-EE1D4BC152C0}" srcOrd="15" destOrd="0" presId="urn:microsoft.com/office/officeart/2005/8/layout/radial6"/>
    <dgm:cxn modelId="{CC08DA89-9B6B-427F-B587-584254C758B4}" type="presParOf" srcId="{185709E8-8502-444C-AEB6-B4204C12FAA9}" destId="{792C4244-FA5E-E646-AC93-69CF73027C41}" srcOrd="16" destOrd="0" presId="urn:microsoft.com/office/officeart/2005/8/layout/radial6"/>
    <dgm:cxn modelId="{972BD79C-B292-4D19-B517-0A8B4706B764}" type="presParOf" srcId="{185709E8-8502-444C-AEB6-B4204C12FAA9}" destId="{F69D1CE2-3747-A844-A86F-1F23DB53943D}" srcOrd="17" destOrd="0" presId="urn:microsoft.com/office/officeart/2005/8/layout/radial6"/>
    <dgm:cxn modelId="{408B927C-ACF2-4537-8A47-6A8A6A379C9D}" type="presParOf" srcId="{185709E8-8502-444C-AEB6-B4204C12FAA9}" destId="{80961A58-C90A-B347-9808-B2307F626B05}" srcOrd="18" destOrd="0" presId="urn:microsoft.com/office/officeart/2005/8/layout/radial6"/>
    <dgm:cxn modelId="{5F746880-2315-49A9-8622-70C42C3D00A1}" type="presParOf" srcId="{185709E8-8502-444C-AEB6-B4204C12FAA9}" destId="{A644E269-9838-ED4E-934E-1EA905B916F4}" srcOrd="19" destOrd="0" presId="urn:microsoft.com/office/officeart/2005/8/layout/radial6"/>
    <dgm:cxn modelId="{E5C3BFFD-2611-43E8-A48F-43213F9816AC}" type="presParOf" srcId="{185709E8-8502-444C-AEB6-B4204C12FAA9}" destId="{B2CAF8F9-9318-084E-8C44-973AC6D21398}" srcOrd="20" destOrd="0" presId="urn:microsoft.com/office/officeart/2005/8/layout/radial6"/>
    <dgm:cxn modelId="{91B65651-C337-43E2-956B-3A00B6A9F6B1}" type="presParOf" srcId="{185709E8-8502-444C-AEB6-B4204C12FAA9}" destId="{0002D267-FBE8-224C-A205-9E9259D83879}" srcOrd="21" destOrd="0" presId="urn:microsoft.com/office/officeart/2005/8/layout/radial6"/>
    <dgm:cxn modelId="{39788F5B-367E-4D43-A98A-3A089CBEEC14}" type="presParOf" srcId="{185709E8-8502-444C-AEB6-B4204C12FAA9}" destId="{AE771F5D-3F37-CD4D-BBB6-1721EB4ACFE4}" srcOrd="22" destOrd="0" presId="urn:microsoft.com/office/officeart/2005/8/layout/radial6"/>
    <dgm:cxn modelId="{98F182F5-CEED-43A4-A1A2-43E0AEE81655}" type="presParOf" srcId="{185709E8-8502-444C-AEB6-B4204C12FAA9}" destId="{BC4FD23D-DA88-8D4A-A896-8FC07440CD4B}" srcOrd="23" destOrd="0" presId="urn:microsoft.com/office/officeart/2005/8/layout/radial6"/>
    <dgm:cxn modelId="{4326F0E1-4009-47AD-8610-957B06406E46}" type="presParOf" srcId="{185709E8-8502-444C-AEB6-B4204C12FAA9}" destId="{D777607E-A240-5C40-A47C-7DADDD6128F4}"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4BFDA4-8844-0B44-AAFB-2D7125B01490}" type="doc">
      <dgm:prSet loTypeId="urn:microsoft.com/office/officeart/2005/8/layout/chevron1" loCatId="" qsTypeId="urn:microsoft.com/office/officeart/2005/8/quickstyle/simple1" qsCatId="simple" csTypeId="urn:microsoft.com/office/officeart/2005/8/colors/accent1_2" csCatId="accent1" phldr="1"/>
      <dgm:spPr/>
    </dgm:pt>
    <dgm:pt modelId="{3B511C50-CADD-C34E-B39A-DB0842A0A25F}">
      <dgm:prSet phldrT="[Text]"/>
      <dgm:spPr/>
      <dgm:t>
        <a:bodyPr/>
        <a:lstStyle/>
        <a:p>
          <a:r>
            <a:rPr lang="en-US" dirty="0" err="1"/>
            <a:t>Perangsang</a:t>
          </a:r>
          <a:r>
            <a:rPr lang="en-US" dirty="0"/>
            <a:t> </a:t>
          </a:r>
          <a:r>
            <a:rPr lang="en-US" dirty="0" err="1"/>
            <a:t>Fisiologis</a:t>
          </a:r>
          <a:endParaRPr lang="en-US" dirty="0"/>
        </a:p>
      </dgm:t>
    </dgm:pt>
    <dgm:pt modelId="{FF948775-F476-5146-9CD4-43177AE4EE4D}" type="parTrans" cxnId="{29F464AA-8B56-B64E-B3FE-053D573BA686}">
      <dgm:prSet/>
      <dgm:spPr/>
      <dgm:t>
        <a:bodyPr/>
        <a:lstStyle/>
        <a:p>
          <a:endParaRPr lang="en-US"/>
        </a:p>
      </dgm:t>
    </dgm:pt>
    <dgm:pt modelId="{E07968E9-483B-F743-955A-EA655E7B13B9}" type="sibTrans" cxnId="{29F464AA-8B56-B64E-B3FE-053D573BA686}">
      <dgm:prSet/>
      <dgm:spPr/>
      <dgm:t>
        <a:bodyPr/>
        <a:lstStyle/>
        <a:p>
          <a:endParaRPr lang="en-US"/>
        </a:p>
      </dgm:t>
    </dgm:pt>
    <dgm:pt modelId="{0D892107-7D0E-F649-A91B-DCD430CA71EB}">
      <dgm:prSet phldrT="[Text]"/>
      <dgm:spPr/>
      <dgm:t>
        <a:bodyPr/>
        <a:lstStyle/>
        <a:p>
          <a:r>
            <a:rPr lang="en-US" dirty="0" err="1"/>
            <a:t>Perangsang</a:t>
          </a:r>
          <a:r>
            <a:rPr lang="en-US" dirty="0"/>
            <a:t> </a:t>
          </a:r>
          <a:r>
            <a:rPr lang="en-US" dirty="0" err="1"/>
            <a:t>Emosional</a:t>
          </a:r>
          <a:endParaRPr lang="en-US" dirty="0"/>
        </a:p>
      </dgm:t>
    </dgm:pt>
    <dgm:pt modelId="{2D89C808-5B5C-A244-90C8-3CA4B631022A}" type="parTrans" cxnId="{233D62AA-BB9B-3948-A36E-2E970824939A}">
      <dgm:prSet/>
      <dgm:spPr/>
      <dgm:t>
        <a:bodyPr/>
        <a:lstStyle/>
        <a:p>
          <a:endParaRPr lang="en-US"/>
        </a:p>
      </dgm:t>
    </dgm:pt>
    <dgm:pt modelId="{A6843DDD-D5F3-1F4D-8CC2-660C8FE63AAE}" type="sibTrans" cxnId="{233D62AA-BB9B-3948-A36E-2E970824939A}">
      <dgm:prSet/>
      <dgm:spPr/>
      <dgm:t>
        <a:bodyPr/>
        <a:lstStyle/>
        <a:p>
          <a:endParaRPr lang="en-US"/>
        </a:p>
      </dgm:t>
    </dgm:pt>
    <dgm:pt modelId="{47BECC1F-D8B2-604A-B346-553C5AFA9B55}">
      <dgm:prSet phldrT="[Text]"/>
      <dgm:spPr/>
      <dgm:t>
        <a:bodyPr/>
        <a:lstStyle/>
        <a:p>
          <a:r>
            <a:rPr lang="en-US" dirty="0" err="1"/>
            <a:t>Perangsang</a:t>
          </a:r>
          <a:r>
            <a:rPr lang="en-US" dirty="0"/>
            <a:t> </a:t>
          </a:r>
          <a:r>
            <a:rPr lang="en-US" dirty="0" err="1"/>
            <a:t>Kognitif</a:t>
          </a:r>
          <a:endParaRPr lang="en-US" dirty="0"/>
        </a:p>
      </dgm:t>
    </dgm:pt>
    <dgm:pt modelId="{601EC52C-D1D3-BD4F-A6BB-7ADD61BF40FF}" type="parTrans" cxnId="{27513FF9-EB74-6840-A1A2-FBD6F8D2C1D2}">
      <dgm:prSet/>
      <dgm:spPr/>
      <dgm:t>
        <a:bodyPr/>
        <a:lstStyle/>
        <a:p>
          <a:endParaRPr lang="en-US"/>
        </a:p>
      </dgm:t>
    </dgm:pt>
    <dgm:pt modelId="{0BF827DE-B2B8-EB43-8788-0CA7C869B6FB}" type="sibTrans" cxnId="{27513FF9-EB74-6840-A1A2-FBD6F8D2C1D2}">
      <dgm:prSet/>
      <dgm:spPr/>
      <dgm:t>
        <a:bodyPr/>
        <a:lstStyle/>
        <a:p>
          <a:endParaRPr lang="en-US"/>
        </a:p>
      </dgm:t>
    </dgm:pt>
    <dgm:pt modelId="{6141714E-B302-6541-86A4-E92BD306BC3C}" type="pres">
      <dgm:prSet presAssocID="{3E4BFDA4-8844-0B44-AAFB-2D7125B01490}" presName="Name0" presStyleCnt="0">
        <dgm:presLayoutVars>
          <dgm:dir/>
          <dgm:animLvl val="lvl"/>
          <dgm:resizeHandles val="exact"/>
        </dgm:presLayoutVars>
      </dgm:prSet>
      <dgm:spPr/>
    </dgm:pt>
    <dgm:pt modelId="{C277FAD7-AD73-8F43-93EE-87F424BFB9A4}" type="pres">
      <dgm:prSet presAssocID="{3B511C50-CADD-C34E-B39A-DB0842A0A25F}" presName="parTxOnly" presStyleLbl="node1" presStyleIdx="0" presStyleCnt="3">
        <dgm:presLayoutVars>
          <dgm:chMax val="0"/>
          <dgm:chPref val="0"/>
          <dgm:bulletEnabled val="1"/>
        </dgm:presLayoutVars>
      </dgm:prSet>
      <dgm:spPr/>
      <dgm:t>
        <a:bodyPr/>
        <a:lstStyle/>
        <a:p>
          <a:endParaRPr lang="en-US"/>
        </a:p>
      </dgm:t>
    </dgm:pt>
    <dgm:pt modelId="{E26FF752-5A63-5C4B-A64D-5488693427C8}" type="pres">
      <dgm:prSet presAssocID="{E07968E9-483B-F743-955A-EA655E7B13B9}" presName="parTxOnlySpace" presStyleCnt="0"/>
      <dgm:spPr/>
    </dgm:pt>
    <dgm:pt modelId="{A57B829B-3915-BB45-8E6F-62359E5C3D47}" type="pres">
      <dgm:prSet presAssocID="{0D892107-7D0E-F649-A91B-DCD430CA71EB}" presName="parTxOnly" presStyleLbl="node1" presStyleIdx="1" presStyleCnt="3">
        <dgm:presLayoutVars>
          <dgm:chMax val="0"/>
          <dgm:chPref val="0"/>
          <dgm:bulletEnabled val="1"/>
        </dgm:presLayoutVars>
      </dgm:prSet>
      <dgm:spPr/>
      <dgm:t>
        <a:bodyPr/>
        <a:lstStyle/>
        <a:p>
          <a:endParaRPr lang="en-US"/>
        </a:p>
      </dgm:t>
    </dgm:pt>
    <dgm:pt modelId="{0BCD7B1F-0B5E-954F-801E-250BF676E20C}" type="pres">
      <dgm:prSet presAssocID="{A6843DDD-D5F3-1F4D-8CC2-660C8FE63AAE}" presName="parTxOnlySpace" presStyleCnt="0"/>
      <dgm:spPr/>
    </dgm:pt>
    <dgm:pt modelId="{75898B8B-B539-7146-8BFC-0C4207C67013}" type="pres">
      <dgm:prSet presAssocID="{47BECC1F-D8B2-604A-B346-553C5AFA9B55}" presName="parTxOnly" presStyleLbl="node1" presStyleIdx="2" presStyleCnt="3">
        <dgm:presLayoutVars>
          <dgm:chMax val="0"/>
          <dgm:chPref val="0"/>
          <dgm:bulletEnabled val="1"/>
        </dgm:presLayoutVars>
      </dgm:prSet>
      <dgm:spPr/>
      <dgm:t>
        <a:bodyPr/>
        <a:lstStyle/>
        <a:p>
          <a:endParaRPr lang="en-US"/>
        </a:p>
      </dgm:t>
    </dgm:pt>
  </dgm:ptLst>
  <dgm:cxnLst>
    <dgm:cxn modelId="{29F464AA-8B56-B64E-B3FE-053D573BA686}" srcId="{3E4BFDA4-8844-0B44-AAFB-2D7125B01490}" destId="{3B511C50-CADD-C34E-B39A-DB0842A0A25F}" srcOrd="0" destOrd="0" parTransId="{FF948775-F476-5146-9CD4-43177AE4EE4D}" sibTransId="{E07968E9-483B-F743-955A-EA655E7B13B9}"/>
    <dgm:cxn modelId="{D565A600-18E5-463B-812D-9C46BB245813}" type="presOf" srcId="{3B511C50-CADD-C34E-B39A-DB0842A0A25F}" destId="{C277FAD7-AD73-8F43-93EE-87F424BFB9A4}" srcOrd="0" destOrd="0" presId="urn:microsoft.com/office/officeart/2005/8/layout/chevron1"/>
    <dgm:cxn modelId="{27513FF9-EB74-6840-A1A2-FBD6F8D2C1D2}" srcId="{3E4BFDA4-8844-0B44-AAFB-2D7125B01490}" destId="{47BECC1F-D8B2-604A-B346-553C5AFA9B55}" srcOrd="2" destOrd="0" parTransId="{601EC52C-D1D3-BD4F-A6BB-7ADD61BF40FF}" sibTransId="{0BF827DE-B2B8-EB43-8788-0CA7C869B6FB}"/>
    <dgm:cxn modelId="{07B93858-E2EB-4647-AE77-2C786C040210}" type="presOf" srcId="{3E4BFDA4-8844-0B44-AAFB-2D7125B01490}" destId="{6141714E-B302-6541-86A4-E92BD306BC3C}" srcOrd="0" destOrd="0" presId="urn:microsoft.com/office/officeart/2005/8/layout/chevron1"/>
    <dgm:cxn modelId="{0728B138-C943-4FE1-8011-9CF5F2CDE401}" type="presOf" srcId="{0D892107-7D0E-F649-A91B-DCD430CA71EB}" destId="{A57B829B-3915-BB45-8E6F-62359E5C3D47}" srcOrd="0" destOrd="0" presId="urn:microsoft.com/office/officeart/2005/8/layout/chevron1"/>
    <dgm:cxn modelId="{233D62AA-BB9B-3948-A36E-2E970824939A}" srcId="{3E4BFDA4-8844-0B44-AAFB-2D7125B01490}" destId="{0D892107-7D0E-F649-A91B-DCD430CA71EB}" srcOrd="1" destOrd="0" parTransId="{2D89C808-5B5C-A244-90C8-3CA4B631022A}" sibTransId="{A6843DDD-D5F3-1F4D-8CC2-660C8FE63AAE}"/>
    <dgm:cxn modelId="{9B146FD6-0B9A-4C8F-843A-F20600D654DC}" type="presOf" srcId="{47BECC1F-D8B2-604A-B346-553C5AFA9B55}" destId="{75898B8B-B539-7146-8BFC-0C4207C67013}" srcOrd="0" destOrd="0" presId="urn:microsoft.com/office/officeart/2005/8/layout/chevron1"/>
    <dgm:cxn modelId="{A527A5BE-287C-43F5-8486-05814E0D6654}" type="presParOf" srcId="{6141714E-B302-6541-86A4-E92BD306BC3C}" destId="{C277FAD7-AD73-8F43-93EE-87F424BFB9A4}" srcOrd="0" destOrd="0" presId="urn:microsoft.com/office/officeart/2005/8/layout/chevron1"/>
    <dgm:cxn modelId="{BAAEB2B7-0A81-4AAD-BC74-BF4BD484359D}" type="presParOf" srcId="{6141714E-B302-6541-86A4-E92BD306BC3C}" destId="{E26FF752-5A63-5C4B-A64D-5488693427C8}" srcOrd="1" destOrd="0" presId="urn:microsoft.com/office/officeart/2005/8/layout/chevron1"/>
    <dgm:cxn modelId="{FF3A02C9-8A11-4C99-B5F5-3B38CD4341C4}" type="presParOf" srcId="{6141714E-B302-6541-86A4-E92BD306BC3C}" destId="{A57B829B-3915-BB45-8E6F-62359E5C3D47}" srcOrd="2" destOrd="0" presId="urn:microsoft.com/office/officeart/2005/8/layout/chevron1"/>
    <dgm:cxn modelId="{37A312D1-C9F0-4ED1-8C4E-DC75EFAD2C17}" type="presParOf" srcId="{6141714E-B302-6541-86A4-E92BD306BC3C}" destId="{0BCD7B1F-0B5E-954F-801E-250BF676E20C}" srcOrd="3" destOrd="0" presId="urn:microsoft.com/office/officeart/2005/8/layout/chevron1"/>
    <dgm:cxn modelId="{8FBCDAE4-86AF-4517-8EEF-C934B300AC5E}" type="presParOf" srcId="{6141714E-B302-6541-86A4-E92BD306BC3C}" destId="{75898B8B-B539-7146-8BFC-0C4207C67013}"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3DE4E-6DE9-054A-9505-4857F5ABCDFB}">
      <dsp:nvSpPr>
        <dsp:cNvPr id="0" name=""/>
        <dsp:cNvSpPr/>
      </dsp:nvSpPr>
      <dsp:spPr>
        <a:xfrm>
          <a:off x="0" y="126963"/>
          <a:ext cx="11100516" cy="527670"/>
        </a:xfrm>
        <a:prstGeom prst="roundRect">
          <a:avLst/>
        </a:prstGeom>
        <a:blipFill rotWithShape="0">
          <a:blip xmlns:r="http://schemas.openxmlformats.org/officeDocument/2006/relationships" r:embed="rId1">
            <a:duotone>
              <a:schemeClr val="accent1">
                <a:shade val="80000"/>
                <a:hueOff val="0"/>
                <a:satOff val="0"/>
                <a:lumOff val="0"/>
                <a:alphaOff val="0"/>
                <a:tint val="98000"/>
                <a:lumMod val="102000"/>
              </a:schemeClr>
              <a:schemeClr val="accent1">
                <a:shade val="80000"/>
                <a:hueOff val="0"/>
                <a:satOff val="0"/>
                <a:lumOff val="0"/>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TUJUAN PENGGANTI</a:t>
          </a:r>
        </a:p>
      </dsp:txBody>
      <dsp:txXfrm>
        <a:off x="25759" y="152722"/>
        <a:ext cx="11048998" cy="476152"/>
      </dsp:txXfrm>
    </dsp:sp>
    <dsp:sp modelId="{E5B0B0EF-95BE-8D4E-90D1-70282C67C76E}">
      <dsp:nvSpPr>
        <dsp:cNvPr id="0" name=""/>
        <dsp:cNvSpPr/>
      </dsp:nvSpPr>
      <dsp:spPr>
        <a:xfrm>
          <a:off x="0" y="654633"/>
          <a:ext cx="11100516" cy="1024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2441"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err="1"/>
            <a:t>Ketika</a:t>
          </a:r>
          <a:r>
            <a:rPr lang="en-US" sz="1700" kern="1200" dirty="0"/>
            <a:t> </a:t>
          </a:r>
          <a:r>
            <a:rPr lang="en-US" sz="1700" kern="1200" dirty="0" err="1"/>
            <a:t>seorang</a:t>
          </a:r>
          <a:r>
            <a:rPr lang="en-US" sz="1700" kern="1200" dirty="0"/>
            <a:t> </a:t>
          </a:r>
          <a:r>
            <a:rPr lang="en-US" sz="1700" kern="1200" dirty="0" err="1"/>
            <a:t>individu</a:t>
          </a:r>
          <a:r>
            <a:rPr lang="en-US" sz="1700" kern="1200" dirty="0"/>
            <a:t> </a:t>
          </a:r>
          <a:r>
            <a:rPr lang="en-US" sz="1700" kern="1200" dirty="0" err="1"/>
            <a:t>tidak</a:t>
          </a:r>
          <a:r>
            <a:rPr lang="en-US" sz="1700" kern="1200" dirty="0"/>
            <a:t> </a:t>
          </a:r>
          <a:r>
            <a:rPr lang="en-US" sz="1700" kern="1200" dirty="0" err="1"/>
            <a:t>dapat</a:t>
          </a:r>
          <a:r>
            <a:rPr lang="en-US" sz="1700" kern="1200" dirty="0"/>
            <a:t> </a:t>
          </a:r>
          <a:r>
            <a:rPr lang="en-US" sz="1700" kern="1200" dirty="0" err="1"/>
            <a:t>mencapai</a:t>
          </a:r>
          <a:r>
            <a:rPr lang="en-US" sz="1700" kern="1200" dirty="0"/>
            <a:t> </a:t>
          </a:r>
          <a:r>
            <a:rPr lang="en-US" sz="1700" kern="1200" dirty="0" err="1"/>
            <a:t>tujuan</a:t>
          </a:r>
          <a:r>
            <a:rPr lang="en-US" sz="1700" kern="1200" dirty="0"/>
            <a:t> </a:t>
          </a:r>
          <a:r>
            <a:rPr lang="en-US" sz="1700" kern="1200" dirty="0" err="1"/>
            <a:t>atau</a:t>
          </a:r>
          <a:r>
            <a:rPr lang="en-US" sz="1700" kern="1200" dirty="0"/>
            <a:t> </a:t>
          </a:r>
          <a:r>
            <a:rPr lang="en-US" sz="1700" kern="1200" dirty="0" err="1"/>
            <a:t>jenis</a:t>
          </a:r>
          <a:r>
            <a:rPr lang="en-US" sz="1700" kern="1200" dirty="0"/>
            <a:t> </a:t>
          </a:r>
          <a:r>
            <a:rPr lang="en-US" sz="1700" kern="1200" dirty="0" err="1"/>
            <a:t>tujuan</a:t>
          </a:r>
          <a:r>
            <a:rPr lang="en-US" sz="1700" kern="1200" dirty="0"/>
            <a:t> </a:t>
          </a:r>
          <a:r>
            <a:rPr lang="en-US" sz="1700" kern="1200" dirty="0" err="1"/>
            <a:t>tertentu</a:t>
          </a:r>
          <a:r>
            <a:rPr lang="en-US" sz="1700" kern="1200" dirty="0"/>
            <a:t> yang </a:t>
          </a:r>
          <a:r>
            <a:rPr lang="en-US" sz="1700" kern="1200" dirty="0" err="1"/>
            <a:t>dia</a:t>
          </a:r>
          <a:r>
            <a:rPr lang="en-US" sz="1700" kern="1200" dirty="0"/>
            <a:t> </a:t>
          </a:r>
          <a:r>
            <a:rPr lang="en-US" sz="1700" kern="1200" dirty="0" err="1"/>
            <a:t>antisipasi</a:t>
          </a:r>
          <a:r>
            <a:rPr lang="en-US" sz="1700" kern="1200" dirty="0"/>
            <a:t> </a:t>
          </a:r>
          <a:r>
            <a:rPr lang="en-US" sz="1700" kern="1200" dirty="0" err="1"/>
            <a:t>akan</a:t>
          </a:r>
          <a:r>
            <a:rPr lang="en-US" sz="1700" kern="1200" dirty="0"/>
            <a:t> </a:t>
          </a:r>
          <a:r>
            <a:rPr lang="en-US" sz="1700" kern="1200" dirty="0" err="1"/>
            <a:t>memenuhi</a:t>
          </a:r>
          <a:r>
            <a:rPr lang="en-US" sz="1700" kern="1200" dirty="0"/>
            <a:t> </a:t>
          </a:r>
          <a:r>
            <a:rPr lang="en-US" sz="1700" kern="1200" dirty="0" err="1"/>
            <a:t>kebutuhan</a:t>
          </a:r>
          <a:r>
            <a:rPr lang="en-US" sz="1700" kern="1200" dirty="0"/>
            <a:t> </a:t>
          </a:r>
          <a:r>
            <a:rPr lang="en-US" sz="1700" kern="1200" dirty="0" err="1"/>
            <a:t>tertentu</a:t>
          </a:r>
          <a:r>
            <a:rPr lang="en-US" sz="1700" kern="1200" dirty="0"/>
            <a:t>, </a:t>
          </a:r>
          <a:r>
            <a:rPr lang="en-US" sz="1700" kern="1200" dirty="0" err="1"/>
            <a:t>perilaku</a:t>
          </a:r>
          <a:r>
            <a:rPr lang="en-US" sz="1700" kern="1200" dirty="0"/>
            <a:t> </a:t>
          </a:r>
          <a:r>
            <a:rPr lang="en-US" sz="1700" kern="1200" dirty="0" err="1"/>
            <a:t>dapat</a:t>
          </a:r>
          <a:r>
            <a:rPr lang="en-US" sz="1700" kern="1200" dirty="0"/>
            <a:t> </a:t>
          </a:r>
          <a:r>
            <a:rPr lang="en-US" sz="1700" kern="1200" dirty="0" err="1"/>
            <a:t>diarahkan</a:t>
          </a:r>
          <a:r>
            <a:rPr lang="en-US" sz="1700" kern="1200" dirty="0"/>
            <a:t> </a:t>
          </a:r>
          <a:r>
            <a:rPr lang="en-US" sz="1700" kern="1200" dirty="0" err="1"/>
            <a:t>ke</a:t>
          </a:r>
          <a:r>
            <a:rPr lang="en-US" sz="1700" kern="1200" dirty="0"/>
            <a:t> </a:t>
          </a:r>
          <a:r>
            <a:rPr lang="en-US" sz="1700" b="1" kern="1200" dirty="0" err="1"/>
            <a:t>tujuan</a:t>
          </a:r>
          <a:r>
            <a:rPr lang="en-US" sz="1700" b="1" kern="1200" dirty="0"/>
            <a:t> </a:t>
          </a:r>
          <a:r>
            <a:rPr lang="en-US" sz="1700" b="1" kern="1200" dirty="0" err="1"/>
            <a:t>pengganti</a:t>
          </a:r>
          <a:r>
            <a:rPr lang="en-US" sz="1700" kern="1200" dirty="0"/>
            <a:t>. </a:t>
          </a:r>
          <a:r>
            <a:rPr lang="en-US" sz="1700" kern="1200" dirty="0" err="1"/>
            <a:t>Meskipun</a:t>
          </a:r>
          <a:r>
            <a:rPr lang="en-US" sz="1700" kern="1200" dirty="0"/>
            <a:t> </a:t>
          </a:r>
          <a:r>
            <a:rPr lang="en-US" sz="1700" kern="1200" dirty="0" err="1"/>
            <a:t>tujuan</a:t>
          </a:r>
          <a:r>
            <a:rPr lang="en-US" sz="1700" kern="1200" dirty="0"/>
            <a:t> </a:t>
          </a:r>
          <a:r>
            <a:rPr lang="en-US" sz="1700" kern="1200" dirty="0" err="1"/>
            <a:t>pengganti</a:t>
          </a:r>
          <a:r>
            <a:rPr lang="en-US" sz="1700" kern="1200" dirty="0"/>
            <a:t> </a:t>
          </a:r>
          <a:r>
            <a:rPr lang="en-US" sz="1700" kern="1200" dirty="0" err="1"/>
            <a:t>mungkin</a:t>
          </a:r>
          <a:r>
            <a:rPr lang="en-US" sz="1700" kern="1200" dirty="0"/>
            <a:t> </a:t>
          </a:r>
          <a:r>
            <a:rPr lang="en-US" sz="1700" kern="1200" dirty="0" err="1"/>
            <a:t>tidak</a:t>
          </a:r>
          <a:r>
            <a:rPr lang="en-US" sz="1700" kern="1200" dirty="0"/>
            <a:t> </a:t>
          </a:r>
          <a:r>
            <a:rPr lang="en-US" sz="1700" kern="1200" dirty="0" err="1"/>
            <a:t>sebagai</a:t>
          </a:r>
          <a:r>
            <a:rPr lang="en-US" sz="1700" kern="1200" dirty="0"/>
            <a:t> </a:t>
          </a:r>
          <a:r>
            <a:rPr lang="en-US" sz="1700" kern="1200" dirty="0" err="1"/>
            <a:t>tujuan</a:t>
          </a:r>
          <a:r>
            <a:rPr lang="en-US" sz="1700" kern="1200" dirty="0"/>
            <a:t> </a:t>
          </a:r>
          <a:r>
            <a:rPr lang="en-US" sz="1700" kern="1200" dirty="0" err="1"/>
            <a:t>utama</a:t>
          </a:r>
          <a:r>
            <a:rPr lang="en-US" sz="1700" kern="1200" dirty="0"/>
            <a:t> yang </a:t>
          </a:r>
          <a:r>
            <a:rPr lang="en-US" sz="1700" kern="1200" dirty="0" err="1"/>
            <a:t>memuaskan</a:t>
          </a:r>
          <a:r>
            <a:rPr lang="en-US" sz="1700" kern="1200" dirty="0"/>
            <a:t>, </a:t>
          </a:r>
          <a:r>
            <a:rPr lang="en-US" sz="1700" kern="1200" dirty="0" err="1"/>
            <a:t>mungkin</a:t>
          </a:r>
          <a:r>
            <a:rPr lang="en-US" sz="1700" kern="1200" dirty="0"/>
            <a:t> </a:t>
          </a:r>
          <a:r>
            <a:rPr lang="en-US" sz="1700" kern="1200" dirty="0" err="1"/>
            <a:t>cukup</a:t>
          </a:r>
          <a:r>
            <a:rPr lang="en-US" sz="1700" kern="1200" dirty="0"/>
            <a:t> </a:t>
          </a:r>
          <a:r>
            <a:rPr lang="en-US" sz="1700" kern="1200" dirty="0" err="1"/>
            <a:t>untuk</a:t>
          </a:r>
          <a:r>
            <a:rPr lang="en-US" sz="1700" kern="1200" dirty="0"/>
            <a:t> </a:t>
          </a:r>
          <a:r>
            <a:rPr lang="en-US" sz="1700" kern="1200" dirty="0" err="1"/>
            <a:t>menghilangkan</a:t>
          </a:r>
          <a:r>
            <a:rPr lang="en-US" sz="1700" kern="1200" dirty="0"/>
            <a:t> </a:t>
          </a:r>
          <a:r>
            <a:rPr lang="en-US" sz="1700" kern="1200" dirty="0" err="1"/>
            <a:t>ketegangan</a:t>
          </a:r>
          <a:r>
            <a:rPr lang="en-US" sz="1700" kern="1200" dirty="0"/>
            <a:t> yang </a:t>
          </a:r>
          <a:r>
            <a:rPr lang="en-US" sz="1700" kern="1200" dirty="0" err="1"/>
            <a:t>tidak</a:t>
          </a:r>
          <a:r>
            <a:rPr lang="en-US" sz="1700" kern="1200" dirty="0"/>
            <a:t> </a:t>
          </a:r>
          <a:r>
            <a:rPr lang="en-US" sz="1700" kern="1200" dirty="0" err="1"/>
            <a:t>bisa</a:t>
          </a:r>
          <a:r>
            <a:rPr lang="en-US" sz="1700" kern="1200" dirty="0"/>
            <a:t> </a:t>
          </a:r>
          <a:r>
            <a:rPr lang="en-US" sz="1700" kern="1200" dirty="0" err="1"/>
            <a:t>dijawab</a:t>
          </a:r>
          <a:r>
            <a:rPr lang="en-US" sz="1700" kern="1200" dirty="0"/>
            <a:t>.</a:t>
          </a:r>
        </a:p>
      </dsp:txBody>
      <dsp:txXfrm>
        <a:off x="0" y="654633"/>
        <a:ext cx="11100516" cy="1024650"/>
      </dsp:txXfrm>
    </dsp:sp>
    <dsp:sp modelId="{FAE83D3C-71E1-9A47-B3A7-865AE3369F4D}">
      <dsp:nvSpPr>
        <dsp:cNvPr id="0" name=""/>
        <dsp:cNvSpPr/>
      </dsp:nvSpPr>
      <dsp:spPr>
        <a:xfrm>
          <a:off x="0" y="1679283"/>
          <a:ext cx="11100516" cy="527670"/>
        </a:xfrm>
        <a:prstGeom prst="roundRect">
          <a:avLst/>
        </a:prstGeom>
        <a:blipFill rotWithShape="0">
          <a:blip xmlns:r="http://schemas.openxmlformats.org/officeDocument/2006/relationships" r:embed="rId1">
            <a:duotone>
              <a:schemeClr val="accent1">
                <a:shade val="80000"/>
                <a:hueOff val="-76091"/>
                <a:satOff val="-26265"/>
                <a:lumOff val="18324"/>
                <a:alphaOff val="0"/>
                <a:tint val="98000"/>
                <a:lumMod val="102000"/>
              </a:schemeClr>
              <a:schemeClr val="accent1">
                <a:shade val="80000"/>
                <a:hueOff val="-76091"/>
                <a:satOff val="-26265"/>
                <a:lumOff val="18324"/>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FRUSTASI	</a:t>
          </a:r>
        </a:p>
      </dsp:txBody>
      <dsp:txXfrm>
        <a:off x="25759" y="1705042"/>
        <a:ext cx="11048998" cy="476152"/>
      </dsp:txXfrm>
    </dsp:sp>
    <dsp:sp modelId="{F153D4B1-3BDE-3046-9A75-7AF0D8E65571}">
      <dsp:nvSpPr>
        <dsp:cNvPr id="0" name=""/>
        <dsp:cNvSpPr/>
      </dsp:nvSpPr>
      <dsp:spPr>
        <a:xfrm>
          <a:off x="0" y="2206953"/>
          <a:ext cx="11100516" cy="774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2441"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err="1"/>
            <a:t>Setiap</a:t>
          </a:r>
          <a:r>
            <a:rPr lang="en-US" sz="1700" kern="1200" dirty="0"/>
            <a:t> orang </a:t>
          </a:r>
          <a:r>
            <a:rPr lang="en-US" sz="1700" kern="1200" dirty="0" err="1"/>
            <a:t>telah</a:t>
          </a:r>
          <a:r>
            <a:rPr lang="en-US" sz="1700" kern="1200" dirty="0"/>
            <a:t> </a:t>
          </a:r>
          <a:r>
            <a:rPr lang="en-US" sz="1700" kern="1200" dirty="0" err="1"/>
            <a:t>mengalami</a:t>
          </a:r>
          <a:r>
            <a:rPr lang="en-US" sz="1700" kern="1200" dirty="0"/>
            <a:t> </a:t>
          </a:r>
          <a:r>
            <a:rPr lang="en-US" sz="1700" kern="1200" dirty="0" err="1"/>
            <a:t>frustrasi</a:t>
          </a:r>
          <a:r>
            <a:rPr lang="en-US" sz="1700" kern="1200" dirty="0"/>
            <a:t> yang </a:t>
          </a:r>
          <a:r>
            <a:rPr lang="en-US" sz="1700" kern="1200" dirty="0" err="1"/>
            <a:t>datang</a:t>
          </a:r>
          <a:r>
            <a:rPr lang="en-US" sz="1700" kern="1200" dirty="0"/>
            <a:t> </a:t>
          </a:r>
          <a:r>
            <a:rPr lang="en-US" sz="1700" kern="1200" dirty="0" err="1"/>
            <a:t>dari</a:t>
          </a:r>
          <a:r>
            <a:rPr lang="en-US" sz="1700" kern="1200" dirty="0"/>
            <a:t> </a:t>
          </a:r>
          <a:r>
            <a:rPr lang="en-US" sz="1700" kern="1200" dirty="0" err="1"/>
            <a:t>ketidakmampuan</a:t>
          </a:r>
          <a:r>
            <a:rPr lang="en-US" sz="1700" kern="1200" dirty="0"/>
            <a:t> </a:t>
          </a:r>
          <a:r>
            <a:rPr lang="en-US" sz="1700" kern="1200" dirty="0" err="1"/>
            <a:t>untuk</a:t>
          </a:r>
          <a:r>
            <a:rPr lang="en-US" sz="1700" kern="1200" dirty="0"/>
            <a:t> </a:t>
          </a:r>
          <a:r>
            <a:rPr lang="en-US" sz="1700" kern="1200" dirty="0" err="1"/>
            <a:t>mencapai</a:t>
          </a:r>
          <a:r>
            <a:rPr lang="en-US" sz="1700" kern="1200" dirty="0"/>
            <a:t> </a:t>
          </a:r>
          <a:r>
            <a:rPr lang="en-US" sz="1700" kern="1200" dirty="0" err="1"/>
            <a:t>suatu</a:t>
          </a:r>
          <a:r>
            <a:rPr lang="en-US" sz="1700" kern="1200" dirty="0"/>
            <a:t> </a:t>
          </a:r>
          <a:r>
            <a:rPr lang="en-US" sz="1700" kern="1200" dirty="0" err="1"/>
            <a:t>tujuan</a:t>
          </a:r>
          <a:r>
            <a:rPr lang="en-US" sz="1700" kern="1200" dirty="0"/>
            <a:t>. </a:t>
          </a:r>
          <a:r>
            <a:rPr lang="en-US" sz="1700" kern="1200" dirty="0" err="1"/>
            <a:t>Penghalang</a:t>
          </a:r>
          <a:r>
            <a:rPr lang="en-US" sz="1700" kern="1200" dirty="0"/>
            <a:t> yang </a:t>
          </a:r>
          <a:r>
            <a:rPr lang="en-US" sz="1700" kern="1200" dirty="0" err="1"/>
            <a:t>mencegah</a:t>
          </a:r>
          <a:r>
            <a:rPr lang="en-US" sz="1700" kern="1200" dirty="0"/>
            <a:t> </a:t>
          </a:r>
          <a:r>
            <a:rPr lang="en-US" sz="1700" kern="1200" dirty="0" err="1"/>
            <a:t>pencapaian</a:t>
          </a:r>
          <a:r>
            <a:rPr lang="en-US" sz="1700" kern="1200" dirty="0"/>
            <a:t> </a:t>
          </a:r>
          <a:r>
            <a:rPr lang="en-US" sz="1700" kern="1200" dirty="0" err="1"/>
            <a:t>tujuan</a:t>
          </a:r>
          <a:r>
            <a:rPr lang="en-US" sz="1700" kern="1200" dirty="0"/>
            <a:t> </a:t>
          </a:r>
          <a:r>
            <a:rPr lang="en-US" sz="1700" kern="1200" dirty="0" err="1"/>
            <a:t>mungkin</a:t>
          </a:r>
          <a:r>
            <a:rPr lang="en-US" sz="1700" kern="1200" dirty="0"/>
            <a:t> </a:t>
          </a:r>
          <a:r>
            <a:rPr lang="en-US" sz="1700" kern="1200" dirty="0" err="1"/>
            <a:t>bersifat</a:t>
          </a:r>
          <a:r>
            <a:rPr lang="en-US" sz="1700" kern="1200" dirty="0"/>
            <a:t> </a:t>
          </a:r>
          <a:r>
            <a:rPr lang="en-US" sz="1700" kern="1200" dirty="0" err="1"/>
            <a:t>pribadi</a:t>
          </a:r>
          <a:r>
            <a:rPr lang="en-US" sz="1700" kern="1200" dirty="0"/>
            <a:t> </a:t>
          </a:r>
          <a:r>
            <a:rPr lang="en-US" sz="1700" kern="1200" dirty="0" err="1"/>
            <a:t>bagi</a:t>
          </a:r>
          <a:r>
            <a:rPr lang="en-US" sz="1700" kern="1200" dirty="0"/>
            <a:t> </a:t>
          </a:r>
          <a:r>
            <a:rPr lang="en-US" sz="1700" kern="1200" dirty="0" err="1"/>
            <a:t>individu</a:t>
          </a:r>
          <a:r>
            <a:rPr lang="en-US" sz="1700" kern="1200" dirty="0"/>
            <a:t> </a:t>
          </a:r>
          <a:r>
            <a:rPr lang="en-US" sz="1700" kern="1200" dirty="0" err="1"/>
            <a:t>atau</a:t>
          </a:r>
          <a:r>
            <a:rPr lang="en-US" sz="1700" kern="1200" dirty="0"/>
            <a:t> </a:t>
          </a:r>
          <a:r>
            <a:rPr lang="en-US" sz="1700" kern="1200" dirty="0" err="1"/>
            <a:t>hambatan</a:t>
          </a:r>
          <a:r>
            <a:rPr lang="en-US" sz="1700" kern="1200" dirty="0"/>
            <a:t> </a:t>
          </a:r>
          <a:r>
            <a:rPr lang="en-US" sz="1700" kern="1200" dirty="0" err="1"/>
            <a:t>dalam</a:t>
          </a:r>
          <a:r>
            <a:rPr lang="en-US" sz="1700" kern="1200" dirty="0"/>
            <a:t> </a:t>
          </a:r>
          <a:r>
            <a:rPr lang="en-US" sz="1700" kern="1200" dirty="0" err="1"/>
            <a:t>lingkungan</a:t>
          </a:r>
          <a:r>
            <a:rPr lang="en-US" sz="1700" kern="1200" dirty="0"/>
            <a:t> </a:t>
          </a:r>
          <a:r>
            <a:rPr lang="en-US" sz="1700" kern="1200" dirty="0" err="1"/>
            <a:t>fisik</a:t>
          </a:r>
          <a:r>
            <a:rPr lang="en-US" sz="1700" kern="1200" dirty="0"/>
            <a:t> </a:t>
          </a:r>
          <a:r>
            <a:rPr lang="en-US" sz="1700" kern="1200" dirty="0" err="1"/>
            <a:t>atau</a:t>
          </a:r>
          <a:r>
            <a:rPr lang="en-US" sz="1700" kern="1200" dirty="0"/>
            <a:t> </a:t>
          </a:r>
          <a:r>
            <a:rPr lang="en-US" sz="1700" kern="1200" dirty="0" err="1"/>
            <a:t>sosial</a:t>
          </a:r>
          <a:r>
            <a:rPr lang="en-US" sz="1700" kern="1200" dirty="0"/>
            <a:t>.</a:t>
          </a:r>
        </a:p>
      </dsp:txBody>
      <dsp:txXfrm>
        <a:off x="0" y="2206953"/>
        <a:ext cx="11100516" cy="774180"/>
      </dsp:txXfrm>
    </dsp:sp>
    <dsp:sp modelId="{40C8AEBE-8DFD-654B-81DB-E3B67B621054}">
      <dsp:nvSpPr>
        <dsp:cNvPr id="0" name=""/>
        <dsp:cNvSpPr/>
      </dsp:nvSpPr>
      <dsp:spPr>
        <a:xfrm>
          <a:off x="0" y="2981133"/>
          <a:ext cx="11100516" cy="527670"/>
        </a:xfrm>
        <a:prstGeom prst="roundRect">
          <a:avLst/>
        </a:prstGeom>
        <a:blipFill rotWithShape="0">
          <a:blip xmlns:r="http://schemas.openxmlformats.org/officeDocument/2006/relationships" r:embed="rId1">
            <a:duotone>
              <a:schemeClr val="accent1">
                <a:shade val="80000"/>
                <a:hueOff val="-152183"/>
                <a:satOff val="-52530"/>
                <a:lumOff val="36647"/>
                <a:alphaOff val="0"/>
                <a:tint val="98000"/>
                <a:lumMod val="102000"/>
              </a:schemeClr>
              <a:schemeClr val="accent1">
                <a:shade val="80000"/>
                <a:hueOff val="-152183"/>
                <a:satOff val="-52530"/>
                <a:lumOff val="36647"/>
                <a:alphaOff val="0"/>
                <a:shade val="98000"/>
                <a:lumMod val="98000"/>
              </a:schemeClr>
            </a:duotone>
          </a:blip>
          <a:tile tx="0" ty="0" sx="100000" sy="100000" flip="none" algn="tl"/>
        </a:blipFill>
        <a:ln>
          <a:noFill/>
        </a:ln>
        <a:effectLst>
          <a:innerShdw blurRad="63500" dist="25400" dir="13500000">
            <a:srgbClr val="000000">
              <a:alpha val="75000"/>
            </a:srgbClr>
          </a:inn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MEKANISME PERTAHANAN</a:t>
          </a:r>
        </a:p>
      </dsp:txBody>
      <dsp:txXfrm>
        <a:off x="25759" y="3006892"/>
        <a:ext cx="11048998" cy="476152"/>
      </dsp:txXfrm>
    </dsp:sp>
    <dsp:sp modelId="{EE831C33-06A9-AA43-BEAF-77EC50525D07}">
      <dsp:nvSpPr>
        <dsp:cNvPr id="0" name=""/>
        <dsp:cNvSpPr/>
      </dsp:nvSpPr>
      <dsp:spPr>
        <a:xfrm>
          <a:off x="0" y="3508803"/>
          <a:ext cx="11100516" cy="1252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2441"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Orang yang </a:t>
          </a:r>
          <a:r>
            <a:rPr lang="en-US" sz="1700" kern="1200" dirty="0" err="1"/>
            <a:t>tidak</a:t>
          </a:r>
          <a:r>
            <a:rPr lang="en-US" sz="1700" kern="1200" dirty="0"/>
            <a:t> </a:t>
          </a:r>
          <a:r>
            <a:rPr lang="en-US" sz="1700" kern="1200" dirty="0" err="1"/>
            <a:t>dapat</a:t>
          </a:r>
          <a:r>
            <a:rPr lang="en-US" sz="1700" kern="1200" dirty="0"/>
            <a:t> </a:t>
          </a:r>
          <a:r>
            <a:rPr lang="en-US" sz="1700" kern="1200" dirty="0" err="1"/>
            <a:t>mengatasi</a:t>
          </a:r>
          <a:r>
            <a:rPr lang="en-US" sz="1700" kern="1200" dirty="0"/>
            <a:t> </a:t>
          </a:r>
          <a:r>
            <a:rPr lang="en-US" sz="1700" kern="1200" dirty="0" err="1"/>
            <a:t>frustrasi</a:t>
          </a:r>
          <a:r>
            <a:rPr lang="en-US" sz="1700" kern="1200" dirty="0"/>
            <a:t> </a:t>
          </a:r>
          <a:r>
            <a:rPr lang="en-US" sz="1700" kern="1200" dirty="0" err="1"/>
            <a:t>sering</a:t>
          </a:r>
          <a:r>
            <a:rPr lang="en-US" sz="1700" kern="1200" dirty="0"/>
            <a:t> </a:t>
          </a:r>
          <a:r>
            <a:rPr lang="en-US" sz="1700" kern="1200" dirty="0" err="1"/>
            <a:t>secara</a:t>
          </a:r>
          <a:r>
            <a:rPr lang="en-US" sz="1700" kern="1200" dirty="0"/>
            <a:t> mental </a:t>
          </a:r>
          <a:r>
            <a:rPr lang="en-US" sz="1700" kern="1200" dirty="0" err="1"/>
            <a:t>mendefinisikan</a:t>
          </a:r>
          <a:r>
            <a:rPr lang="en-US" sz="1700" kern="1200" dirty="0"/>
            <a:t> </a:t>
          </a:r>
          <a:r>
            <a:rPr lang="en-US" sz="1700" kern="1200" dirty="0" err="1"/>
            <a:t>kembali</a:t>
          </a:r>
          <a:r>
            <a:rPr lang="en-US" sz="1700" kern="1200" dirty="0"/>
            <a:t> </a:t>
          </a:r>
          <a:r>
            <a:rPr lang="en-US" sz="1700" kern="1200" dirty="0" err="1"/>
            <a:t>situasi</a:t>
          </a:r>
          <a:r>
            <a:rPr lang="en-US" sz="1700" kern="1200" dirty="0"/>
            <a:t> </a:t>
          </a:r>
          <a:r>
            <a:rPr lang="en-US" sz="1700" kern="1200" dirty="0" err="1"/>
            <a:t>frustasi</a:t>
          </a:r>
          <a:r>
            <a:rPr lang="en-US" sz="1700" kern="1200" dirty="0"/>
            <a:t> </a:t>
          </a:r>
          <a:r>
            <a:rPr lang="en-US" sz="1700" kern="1200" dirty="0" err="1"/>
            <a:t>mereka</a:t>
          </a:r>
          <a:r>
            <a:rPr lang="en-US" sz="1700" kern="1200" dirty="0"/>
            <a:t> </a:t>
          </a:r>
          <a:r>
            <a:rPr lang="en-US" sz="1700" kern="1200" dirty="0" err="1"/>
            <a:t>untuk</a:t>
          </a:r>
          <a:r>
            <a:rPr lang="en-US" sz="1700" kern="1200" dirty="0"/>
            <a:t> </a:t>
          </a:r>
          <a:r>
            <a:rPr lang="en-US" sz="1700" kern="1200" dirty="0" err="1"/>
            <a:t>melindungi</a:t>
          </a:r>
          <a:r>
            <a:rPr lang="en-US" sz="1700" kern="1200" dirty="0"/>
            <a:t> </a:t>
          </a:r>
          <a:r>
            <a:rPr lang="en-US" sz="1700" kern="1200" dirty="0" err="1"/>
            <a:t>citra</a:t>
          </a:r>
          <a:r>
            <a:rPr lang="en-US" sz="1700" kern="1200" dirty="0"/>
            <a:t> </a:t>
          </a:r>
          <a:r>
            <a:rPr lang="en-US" sz="1700" kern="1200" dirty="0" err="1"/>
            <a:t>diri</a:t>
          </a:r>
          <a:r>
            <a:rPr lang="en-US" sz="1700" kern="1200" dirty="0"/>
            <a:t> </a:t>
          </a:r>
          <a:r>
            <a:rPr lang="en-US" sz="1700" kern="1200" dirty="0" err="1"/>
            <a:t>dan</a:t>
          </a:r>
          <a:r>
            <a:rPr lang="en-US" sz="1700" kern="1200" dirty="0"/>
            <a:t> </a:t>
          </a:r>
          <a:r>
            <a:rPr lang="en-US" sz="1700" kern="1200" dirty="0" err="1"/>
            <a:t>harga</a:t>
          </a:r>
          <a:r>
            <a:rPr lang="en-US" sz="1700" kern="1200" dirty="0"/>
            <a:t> </a:t>
          </a:r>
          <a:r>
            <a:rPr lang="en-US" sz="1700" kern="1200" dirty="0" err="1"/>
            <a:t>diri</a:t>
          </a:r>
          <a:r>
            <a:rPr lang="en-US" sz="1700" kern="1200" dirty="0"/>
            <a:t> </a:t>
          </a:r>
          <a:r>
            <a:rPr lang="en-US" sz="1700" kern="1200" dirty="0" err="1"/>
            <a:t>mereka</a:t>
          </a:r>
          <a:r>
            <a:rPr lang="en-US" sz="1700" kern="1200" dirty="0"/>
            <a:t>. </a:t>
          </a:r>
          <a:r>
            <a:rPr lang="en-US" sz="1700" kern="1200" dirty="0" err="1"/>
            <a:t>dua</a:t>
          </a:r>
          <a:r>
            <a:rPr lang="en-US" sz="1700" kern="1200" dirty="0"/>
            <a:t> </a:t>
          </a:r>
          <a:r>
            <a:rPr lang="en-US" sz="1700" kern="1200" dirty="0" err="1"/>
            <a:t>kemungkinan</a:t>
          </a:r>
          <a:r>
            <a:rPr lang="en-US" sz="1700" kern="1200" dirty="0"/>
            <a:t> </a:t>
          </a:r>
          <a:r>
            <a:rPr lang="en-US" sz="1700" kern="1200" dirty="0" err="1"/>
            <a:t>terakhir</a:t>
          </a:r>
          <a:r>
            <a:rPr lang="en-US" sz="1700" kern="1200" dirty="0"/>
            <a:t> </a:t>
          </a:r>
          <a:r>
            <a:rPr lang="en-US" sz="1700" kern="1200" dirty="0" err="1"/>
            <a:t>ini</a:t>
          </a:r>
          <a:r>
            <a:rPr lang="en-US" sz="1700" kern="1200" dirty="0"/>
            <a:t> </a:t>
          </a:r>
          <a:r>
            <a:rPr lang="en-US" sz="1700" kern="1200" dirty="0" err="1"/>
            <a:t>adalah</a:t>
          </a:r>
          <a:r>
            <a:rPr lang="en-US" sz="1700" kern="1200" dirty="0"/>
            <a:t> </a:t>
          </a:r>
          <a:r>
            <a:rPr lang="en-US" sz="1700" kern="1200" dirty="0" err="1"/>
            <a:t>contoh</a:t>
          </a:r>
          <a:r>
            <a:rPr lang="en-US" sz="1700" kern="1200" dirty="0"/>
            <a:t>, </a:t>
          </a:r>
          <a:r>
            <a:rPr lang="en-US" sz="1700" kern="1200" dirty="0" err="1"/>
            <a:t>masing-masing</a:t>
          </a:r>
          <a:r>
            <a:rPr lang="en-US" sz="1700" kern="1200" dirty="0"/>
            <a:t>, </a:t>
          </a:r>
          <a:r>
            <a:rPr lang="en-US" sz="1700" kern="1200" dirty="0" err="1"/>
            <a:t>agresi</a:t>
          </a:r>
          <a:r>
            <a:rPr lang="en-US" sz="1700" kern="1200" dirty="0"/>
            <a:t> </a:t>
          </a:r>
          <a:r>
            <a:rPr lang="en-US" sz="1700" kern="1200" dirty="0" err="1"/>
            <a:t>dan</a:t>
          </a:r>
          <a:r>
            <a:rPr lang="en-US" sz="1700" kern="1200" dirty="0"/>
            <a:t> </a:t>
          </a:r>
          <a:r>
            <a:rPr lang="en-US" sz="1700" kern="1200" dirty="0" err="1"/>
            <a:t>rasionalisasi</a:t>
          </a:r>
          <a:r>
            <a:rPr lang="en-US" sz="1700" kern="1200" dirty="0"/>
            <a:t>, </a:t>
          </a:r>
          <a:r>
            <a:rPr lang="en-US" sz="1700" b="1" kern="1200" dirty="0" err="1"/>
            <a:t>mekanisme</a:t>
          </a:r>
          <a:r>
            <a:rPr lang="en-US" sz="1700" b="1" kern="1200" dirty="0"/>
            <a:t> </a:t>
          </a:r>
          <a:r>
            <a:rPr lang="en-US" sz="1700" b="1" kern="1200" dirty="0" err="1"/>
            <a:t>pertahanan</a:t>
          </a:r>
          <a:r>
            <a:rPr lang="en-US" sz="1700" b="1" kern="1200" dirty="0"/>
            <a:t> </a:t>
          </a:r>
          <a:r>
            <a:rPr lang="en-US" sz="1700" kern="1200" dirty="0"/>
            <a:t>yang </a:t>
          </a:r>
          <a:r>
            <a:rPr lang="en-US" sz="1700" kern="1200" dirty="0" err="1"/>
            <a:t>kadang-kadang</a:t>
          </a:r>
          <a:r>
            <a:rPr lang="en-US" sz="1700" kern="1200" dirty="0"/>
            <a:t> orang </a:t>
          </a:r>
          <a:r>
            <a:rPr lang="en-US" sz="1700" kern="1200" dirty="0" err="1"/>
            <a:t>adopsi</a:t>
          </a:r>
          <a:r>
            <a:rPr lang="en-US" sz="1700" kern="1200" dirty="0"/>
            <a:t> </a:t>
          </a:r>
          <a:r>
            <a:rPr lang="en-US" sz="1700" kern="1200" dirty="0" err="1"/>
            <a:t>untuk</a:t>
          </a:r>
          <a:r>
            <a:rPr lang="en-US" sz="1700" kern="1200" dirty="0"/>
            <a:t> </a:t>
          </a:r>
          <a:r>
            <a:rPr lang="en-US" sz="1700" kern="1200" dirty="0" err="1"/>
            <a:t>melindungi</a:t>
          </a:r>
          <a:r>
            <a:rPr lang="en-US" sz="1700" kern="1200" dirty="0"/>
            <a:t> ego </a:t>
          </a:r>
          <a:r>
            <a:rPr lang="en-US" sz="1700" kern="1200" dirty="0" err="1"/>
            <a:t>mereka</a:t>
          </a:r>
          <a:r>
            <a:rPr lang="en-US" sz="1700" kern="1200" dirty="0"/>
            <a:t> </a:t>
          </a:r>
          <a:r>
            <a:rPr lang="en-US" sz="1700" kern="1200" dirty="0" err="1"/>
            <a:t>dari</a:t>
          </a:r>
          <a:r>
            <a:rPr lang="en-US" sz="1700" kern="1200" dirty="0"/>
            <a:t> </a:t>
          </a:r>
          <a:r>
            <a:rPr lang="en-US" sz="1700" kern="1200" dirty="0" err="1"/>
            <a:t>perasaan</a:t>
          </a:r>
          <a:r>
            <a:rPr lang="en-US" sz="1700" kern="1200" dirty="0"/>
            <a:t> </a:t>
          </a:r>
          <a:r>
            <a:rPr lang="en-US" sz="1700" kern="1200" dirty="0" err="1"/>
            <a:t>gagal</a:t>
          </a:r>
          <a:r>
            <a:rPr lang="en-US" sz="1700" kern="1200" dirty="0"/>
            <a:t> </a:t>
          </a:r>
          <a:r>
            <a:rPr lang="en-US" sz="1700" kern="1200" dirty="0" err="1"/>
            <a:t>ketika</a:t>
          </a:r>
          <a:r>
            <a:rPr lang="en-US" sz="1700" kern="1200" dirty="0"/>
            <a:t> </a:t>
          </a:r>
          <a:r>
            <a:rPr lang="en-US" sz="1700" kern="1200" dirty="0" err="1"/>
            <a:t>mereka</a:t>
          </a:r>
          <a:r>
            <a:rPr lang="en-US" sz="1700" kern="1200" dirty="0"/>
            <a:t> </a:t>
          </a:r>
          <a:r>
            <a:rPr lang="en-US" sz="1700" kern="1200" dirty="0" err="1"/>
            <a:t>berhasil</a:t>
          </a:r>
          <a:r>
            <a:rPr lang="en-US" sz="1700" kern="1200" dirty="0"/>
            <a:t> </a:t>
          </a:r>
          <a:r>
            <a:rPr lang="en-US" sz="1700" kern="1200" dirty="0" err="1"/>
            <a:t>meraih</a:t>
          </a:r>
          <a:r>
            <a:rPr lang="en-US" sz="1700" kern="1200" dirty="0"/>
            <a:t> </a:t>
          </a:r>
          <a:r>
            <a:rPr lang="en-US" sz="1700" kern="1200" dirty="0" err="1"/>
            <a:t>tujuan</a:t>
          </a:r>
          <a:r>
            <a:rPr lang="en-US" sz="1700" kern="1200" dirty="0"/>
            <a:t> </a:t>
          </a:r>
          <a:r>
            <a:rPr lang="en-US" sz="1700" kern="1200" dirty="0" err="1"/>
            <a:t>mereka</a:t>
          </a:r>
          <a:r>
            <a:rPr lang="en-US" sz="1700" kern="1200" dirty="0"/>
            <a:t>.</a:t>
          </a:r>
        </a:p>
      </dsp:txBody>
      <dsp:txXfrm>
        <a:off x="0" y="3508803"/>
        <a:ext cx="11100516" cy="1252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77607E-A240-5C40-A47C-7DADDD6128F4}">
      <dsp:nvSpPr>
        <dsp:cNvPr id="0" name=""/>
        <dsp:cNvSpPr/>
      </dsp:nvSpPr>
      <dsp:spPr>
        <a:xfrm>
          <a:off x="3290115" y="623115"/>
          <a:ext cx="5611768" cy="5611768"/>
        </a:xfrm>
        <a:prstGeom prst="blockArc">
          <a:avLst>
            <a:gd name="adj1" fmla="val 13500000"/>
            <a:gd name="adj2" fmla="val 16200000"/>
            <a:gd name="adj3" fmla="val 3433"/>
          </a:avLst>
        </a:prstGeom>
        <a:solidFill>
          <a:schemeClr val="accent4">
            <a:hueOff val="-1660156"/>
            <a:satOff val="-1340"/>
            <a:lumOff val="274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0002D267-FBE8-224C-A205-9E9259D83879}">
      <dsp:nvSpPr>
        <dsp:cNvPr id="0" name=""/>
        <dsp:cNvSpPr/>
      </dsp:nvSpPr>
      <dsp:spPr>
        <a:xfrm>
          <a:off x="3290115" y="623115"/>
          <a:ext cx="5611768" cy="5611768"/>
        </a:xfrm>
        <a:prstGeom prst="blockArc">
          <a:avLst>
            <a:gd name="adj1" fmla="val 10800000"/>
            <a:gd name="adj2" fmla="val 13500000"/>
            <a:gd name="adj3" fmla="val 3433"/>
          </a:avLst>
        </a:prstGeom>
        <a:solidFill>
          <a:schemeClr val="accent4">
            <a:hueOff val="-1422991"/>
            <a:satOff val="-1149"/>
            <a:lumOff val="235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0961A58-C90A-B347-9808-B2307F626B05}">
      <dsp:nvSpPr>
        <dsp:cNvPr id="0" name=""/>
        <dsp:cNvSpPr/>
      </dsp:nvSpPr>
      <dsp:spPr>
        <a:xfrm>
          <a:off x="3290115" y="623115"/>
          <a:ext cx="5611768" cy="5611768"/>
        </a:xfrm>
        <a:prstGeom prst="blockArc">
          <a:avLst>
            <a:gd name="adj1" fmla="val 8100000"/>
            <a:gd name="adj2" fmla="val 10800000"/>
            <a:gd name="adj3" fmla="val 3433"/>
          </a:avLst>
        </a:prstGeom>
        <a:solidFill>
          <a:schemeClr val="accent4">
            <a:hueOff val="-1185826"/>
            <a:satOff val="-957"/>
            <a:lumOff val="196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009B144A-EEA7-3040-B77F-EE1D4BC152C0}">
      <dsp:nvSpPr>
        <dsp:cNvPr id="0" name=""/>
        <dsp:cNvSpPr/>
      </dsp:nvSpPr>
      <dsp:spPr>
        <a:xfrm>
          <a:off x="3290115" y="623115"/>
          <a:ext cx="5611768" cy="5611768"/>
        </a:xfrm>
        <a:prstGeom prst="blockArc">
          <a:avLst>
            <a:gd name="adj1" fmla="val 5400000"/>
            <a:gd name="adj2" fmla="val 8100000"/>
            <a:gd name="adj3" fmla="val 3433"/>
          </a:avLst>
        </a:prstGeom>
        <a:solidFill>
          <a:schemeClr val="accent4">
            <a:hueOff val="-948661"/>
            <a:satOff val="-766"/>
            <a:lumOff val="1569"/>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5E2EE76-EDD4-0C46-B25E-7F3EB66C3070}">
      <dsp:nvSpPr>
        <dsp:cNvPr id="0" name=""/>
        <dsp:cNvSpPr/>
      </dsp:nvSpPr>
      <dsp:spPr>
        <a:xfrm>
          <a:off x="3290115" y="623115"/>
          <a:ext cx="5611768" cy="5611768"/>
        </a:xfrm>
        <a:prstGeom prst="blockArc">
          <a:avLst>
            <a:gd name="adj1" fmla="val 2700000"/>
            <a:gd name="adj2" fmla="val 5400000"/>
            <a:gd name="adj3" fmla="val 3433"/>
          </a:avLst>
        </a:prstGeom>
        <a:solidFill>
          <a:schemeClr val="accent4">
            <a:hueOff val="-711495"/>
            <a:satOff val="-574"/>
            <a:lumOff val="1177"/>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53B4C7F-6E40-784E-BDA2-4BC1C0AB1F6F}">
      <dsp:nvSpPr>
        <dsp:cNvPr id="0" name=""/>
        <dsp:cNvSpPr/>
      </dsp:nvSpPr>
      <dsp:spPr>
        <a:xfrm>
          <a:off x="3290115" y="623115"/>
          <a:ext cx="5611768" cy="5611768"/>
        </a:xfrm>
        <a:prstGeom prst="blockArc">
          <a:avLst>
            <a:gd name="adj1" fmla="val 0"/>
            <a:gd name="adj2" fmla="val 2700000"/>
            <a:gd name="adj3" fmla="val 3433"/>
          </a:avLst>
        </a:prstGeom>
        <a:solidFill>
          <a:schemeClr val="accent4">
            <a:hueOff val="-474330"/>
            <a:satOff val="-383"/>
            <a:lumOff val="78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1B11DAA-A6F5-554F-8794-496B681DFF69}">
      <dsp:nvSpPr>
        <dsp:cNvPr id="0" name=""/>
        <dsp:cNvSpPr/>
      </dsp:nvSpPr>
      <dsp:spPr>
        <a:xfrm>
          <a:off x="3290115" y="623115"/>
          <a:ext cx="5611768" cy="5611768"/>
        </a:xfrm>
        <a:prstGeom prst="blockArc">
          <a:avLst>
            <a:gd name="adj1" fmla="val 18900000"/>
            <a:gd name="adj2" fmla="val 0"/>
            <a:gd name="adj3" fmla="val 3433"/>
          </a:avLst>
        </a:prstGeom>
        <a:solidFill>
          <a:schemeClr val="accent4">
            <a:hueOff val="-237165"/>
            <a:satOff val="-191"/>
            <a:lumOff val="392"/>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DE52EF5-F774-634A-94D7-F615C1E96FC3}">
      <dsp:nvSpPr>
        <dsp:cNvPr id="0" name=""/>
        <dsp:cNvSpPr/>
      </dsp:nvSpPr>
      <dsp:spPr>
        <a:xfrm>
          <a:off x="3290115" y="623115"/>
          <a:ext cx="5611768" cy="5611768"/>
        </a:xfrm>
        <a:prstGeom prst="blockArc">
          <a:avLst>
            <a:gd name="adj1" fmla="val 16200000"/>
            <a:gd name="adj2" fmla="val 18900000"/>
            <a:gd name="adj3" fmla="val 3433"/>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28A5EB5-ABE7-0247-98B8-513F153E219C}">
      <dsp:nvSpPr>
        <dsp:cNvPr id="0" name=""/>
        <dsp:cNvSpPr/>
      </dsp:nvSpPr>
      <dsp:spPr>
        <a:xfrm>
          <a:off x="5140523" y="2473523"/>
          <a:ext cx="1910952" cy="1910952"/>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Mekanisme</a:t>
          </a:r>
          <a:endParaRPr lang="en-US" sz="1600" kern="1200" dirty="0"/>
        </a:p>
        <a:p>
          <a:pPr lvl="0" algn="ctr" defTabSz="711200">
            <a:lnSpc>
              <a:spcPct val="90000"/>
            </a:lnSpc>
            <a:spcBef>
              <a:spcPct val="0"/>
            </a:spcBef>
            <a:spcAft>
              <a:spcPct val="35000"/>
            </a:spcAft>
          </a:pPr>
          <a:r>
            <a:rPr lang="en-US" sz="1600" kern="1200" dirty="0" err="1"/>
            <a:t>Perlindungan</a:t>
          </a:r>
          <a:endParaRPr lang="en-US" sz="1600" kern="1200" dirty="0"/>
        </a:p>
      </dsp:txBody>
      <dsp:txXfrm>
        <a:off x="5420375" y="2753375"/>
        <a:ext cx="1351248" cy="1351248"/>
      </dsp:txXfrm>
    </dsp:sp>
    <dsp:sp modelId="{B1CBC91E-0CD5-9F4C-A22C-06DBE97D7248}">
      <dsp:nvSpPr>
        <dsp:cNvPr id="0" name=""/>
        <dsp:cNvSpPr/>
      </dsp:nvSpPr>
      <dsp:spPr>
        <a:xfrm>
          <a:off x="5427165" y="2437"/>
          <a:ext cx="1337667" cy="1337667"/>
        </a:xfrm>
        <a:prstGeom prst="ellipse">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Agresif</a:t>
          </a:r>
          <a:endParaRPr lang="en-US" sz="1600" kern="1200" dirty="0"/>
        </a:p>
      </dsp:txBody>
      <dsp:txXfrm>
        <a:off x="5623062" y="198334"/>
        <a:ext cx="945873" cy="945873"/>
      </dsp:txXfrm>
    </dsp:sp>
    <dsp:sp modelId="{69905538-DC9C-F34C-BBA7-B86E1432004C}">
      <dsp:nvSpPr>
        <dsp:cNvPr id="0" name=""/>
        <dsp:cNvSpPr/>
      </dsp:nvSpPr>
      <dsp:spPr>
        <a:xfrm>
          <a:off x="7377174" y="810157"/>
          <a:ext cx="1337667" cy="1337667"/>
        </a:xfrm>
        <a:prstGeom prst="ellipse">
          <a:avLst/>
        </a:prstGeom>
        <a:solidFill>
          <a:schemeClr val="accent4">
            <a:hueOff val="-237165"/>
            <a:satOff val="-191"/>
            <a:lumOff val="39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ID" sz="1600" kern="1200" dirty="0" err="1"/>
            <a:t>Rasionalisasi</a:t>
          </a:r>
          <a:endParaRPr lang="en-US" sz="1600" kern="1200" dirty="0"/>
        </a:p>
      </dsp:txBody>
      <dsp:txXfrm>
        <a:off x="7573071" y="1006054"/>
        <a:ext cx="945873" cy="945873"/>
      </dsp:txXfrm>
    </dsp:sp>
    <dsp:sp modelId="{CABC61D4-808C-D447-9FB2-2223B0AD490F}">
      <dsp:nvSpPr>
        <dsp:cNvPr id="0" name=""/>
        <dsp:cNvSpPr/>
      </dsp:nvSpPr>
      <dsp:spPr>
        <a:xfrm>
          <a:off x="8184894" y="2760165"/>
          <a:ext cx="1337667" cy="1337667"/>
        </a:xfrm>
        <a:prstGeom prst="ellipse">
          <a:avLst/>
        </a:prstGeom>
        <a:solidFill>
          <a:schemeClr val="accent4">
            <a:hueOff val="-474330"/>
            <a:satOff val="-383"/>
            <a:lumOff val="78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Regresi</a:t>
          </a:r>
          <a:endParaRPr lang="en-US" sz="1600" kern="1200" dirty="0"/>
        </a:p>
      </dsp:txBody>
      <dsp:txXfrm>
        <a:off x="8380791" y="2956062"/>
        <a:ext cx="945873" cy="945873"/>
      </dsp:txXfrm>
    </dsp:sp>
    <dsp:sp modelId="{DD63C812-17A7-A248-9F24-AFE368974DF7}">
      <dsp:nvSpPr>
        <dsp:cNvPr id="0" name=""/>
        <dsp:cNvSpPr/>
      </dsp:nvSpPr>
      <dsp:spPr>
        <a:xfrm>
          <a:off x="7377174" y="4710174"/>
          <a:ext cx="1337667" cy="1337667"/>
        </a:xfrm>
        <a:prstGeom prst="ellipse">
          <a:avLst/>
        </a:prstGeom>
        <a:solidFill>
          <a:schemeClr val="accent4">
            <a:hueOff val="-711495"/>
            <a:satOff val="-574"/>
            <a:lumOff val="117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err="1"/>
            <a:t>Penarikan</a:t>
          </a:r>
          <a:endParaRPr lang="en-US" sz="1400" kern="1200" dirty="0"/>
        </a:p>
      </dsp:txBody>
      <dsp:txXfrm>
        <a:off x="7573071" y="4906071"/>
        <a:ext cx="945873" cy="945873"/>
      </dsp:txXfrm>
    </dsp:sp>
    <dsp:sp modelId="{5128CCF0-16A5-A94C-A5DE-38ED6835187E}">
      <dsp:nvSpPr>
        <dsp:cNvPr id="0" name=""/>
        <dsp:cNvSpPr/>
      </dsp:nvSpPr>
      <dsp:spPr>
        <a:xfrm>
          <a:off x="5427165" y="5517894"/>
          <a:ext cx="1337667" cy="1337667"/>
        </a:xfrm>
        <a:prstGeom prst="ellipse">
          <a:avLst/>
        </a:prstGeom>
        <a:solidFill>
          <a:schemeClr val="accent4">
            <a:hueOff val="-948661"/>
            <a:satOff val="-766"/>
            <a:lumOff val="156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Proyeksi</a:t>
          </a:r>
          <a:endParaRPr lang="en-US" sz="1600" kern="1200" dirty="0"/>
        </a:p>
      </dsp:txBody>
      <dsp:txXfrm>
        <a:off x="5623062" y="5713791"/>
        <a:ext cx="945873" cy="945873"/>
      </dsp:txXfrm>
    </dsp:sp>
    <dsp:sp modelId="{792C4244-FA5E-E646-AC93-69CF73027C41}">
      <dsp:nvSpPr>
        <dsp:cNvPr id="0" name=""/>
        <dsp:cNvSpPr/>
      </dsp:nvSpPr>
      <dsp:spPr>
        <a:xfrm>
          <a:off x="3477157" y="4710174"/>
          <a:ext cx="1337667" cy="1337667"/>
        </a:xfrm>
        <a:prstGeom prst="ellipse">
          <a:avLst/>
        </a:prstGeom>
        <a:solidFill>
          <a:schemeClr val="accent4">
            <a:hueOff val="-1185826"/>
            <a:satOff val="-957"/>
            <a:lumOff val="196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err="1"/>
            <a:t>Berfantasi</a:t>
          </a:r>
          <a:r>
            <a:rPr lang="en-US" sz="1400" kern="1200" dirty="0"/>
            <a:t>/</a:t>
          </a:r>
        </a:p>
        <a:p>
          <a:pPr lvl="0" algn="ctr" defTabSz="622300">
            <a:lnSpc>
              <a:spcPct val="90000"/>
            </a:lnSpc>
            <a:spcBef>
              <a:spcPct val="0"/>
            </a:spcBef>
            <a:spcAft>
              <a:spcPct val="35000"/>
            </a:spcAft>
          </a:pPr>
          <a:r>
            <a:rPr lang="en-US" sz="1400" kern="1200" dirty="0" err="1"/>
            <a:t>Melamun</a:t>
          </a:r>
          <a:endParaRPr lang="en-US" sz="1400" kern="1200" dirty="0"/>
        </a:p>
      </dsp:txBody>
      <dsp:txXfrm>
        <a:off x="3673054" y="4906071"/>
        <a:ext cx="945873" cy="945873"/>
      </dsp:txXfrm>
    </dsp:sp>
    <dsp:sp modelId="{A644E269-9838-ED4E-934E-1EA905B916F4}">
      <dsp:nvSpPr>
        <dsp:cNvPr id="0" name=""/>
        <dsp:cNvSpPr/>
      </dsp:nvSpPr>
      <dsp:spPr>
        <a:xfrm>
          <a:off x="2669437" y="2760165"/>
          <a:ext cx="1337667" cy="1337667"/>
        </a:xfrm>
        <a:prstGeom prst="ellipse">
          <a:avLst/>
        </a:prstGeom>
        <a:solidFill>
          <a:schemeClr val="accent4">
            <a:hueOff val="-1422991"/>
            <a:satOff val="-1149"/>
            <a:lumOff val="235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err="1"/>
            <a:t>Identifikasi</a:t>
          </a:r>
          <a:endParaRPr lang="en-US" sz="1400" kern="1200" dirty="0"/>
        </a:p>
      </dsp:txBody>
      <dsp:txXfrm>
        <a:off x="2865334" y="2956062"/>
        <a:ext cx="945873" cy="945873"/>
      </dsp:txXfrm>
    </dsp:sp>
    <dsp:sp modelId="{AE771F5D-3F37-CD4D-BBB6-1721EB4ACFE4}">
      <dsp:nvSpPr>
        <dsp:cNvPr id="0" name=""/>
        <dsp:cNvSpPr/>
      </dsp:nvSpPr>
      <dsp:spPr>
        <a:xfrm>
          <a:off x="3477157" y="810157"/>
          <a:ext cx="1337667" cy="1337667"/>
        </a:xfrm>
        <a:prstGeom prst="ellipse">
          <a:avLst/>
        </a:prstGeom>
        <a:solidFill>
          <a:schemeClr val="accent4">
            <a:hueOff val="-1660156"/>
            <a:satOff val="-1340"/>
            <a:lumOff val="274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Represi</a:t>
          </a:r>
          <a:endParaRPr lang="en-US" sz="1600" kern="1200" dirty="0"/>
        </a:p>
      </dsp:txBody>
      <dsp:txXfrm>
        <a:off x="3673054" y="1006054"/>
        <a:ext cx="945873" cy="9458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7FAD7-AD73-8F43-93EE-87F424BFB9A4}">
      <dsp:nvSpPr>
        <dsp:cNvPr id="0" name=""/>
        <dsp:cNvSpPr/>
      </dsp:nvSpPr>
      <dsp:spPr>
        <a:xfrm>
          <a:off x="2381" y="216790"/>
          <a:ext cx="2901156" cy="116046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err="1"/>
            <a:t>Perangsang</a:t>
          </a:r>
          <a:r>
            <a:rPr lang="en-US" sz="2100" kern="1200" dirty="0"/>
            <a:t> </a:t>
          </a:r>
          <a:r>
            <a:rPr lang="en-US" sz="2100" kern="1200" dirty="0" err="1"/>
            <a:t>Fisiologis</a:t>
          </a:r>
          <a:endParaRPr lang="en-US" sz="2100" kern="1200" dirty="0"/>
        </a:p>
      </dsp:txBody>
      <dsp:txXfrm>
        <a:off x="582612" y="216790"/>
        <a:ext cx="1740694" cy="1160462"/>
      </dsp:txXfrm>
    </dsp:sp>
    <dsp:sp modelId="{A57B829B-3915-BB45-8E6F-62359E5C3D47}">
      <dsp:nvSpPr>
        <dsp:cNvPr id="0" name=""/>
        <dsp:cNvSpPr/>
      </dsp:nvSpPr>
      <dsp:spPr>
        <a:xfrm>
          <a:off x="2613421" y="216790"/>
          <a:ext cx="2901156" cy="116046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err="1"/>
            <a:t>Perangsang</a:t>
          </a:r>
          <a:r>
            <a:rPr lang="en-US" sz="2100" kern="1200" dirty="0"/>
            <a:t> </a:t>
          </a:r>
          <a:r>
            <a:rPr lang="en-US" sz="2100" kern="1200" dirty="0" err="1"/>
            <a:t>Emosional</a:t>
          </a:r>
          <a:endParaRPr lang="en-US" sz="2100" kern="1200" dirty="0"/>
        </a:p>
      </dsp:txBody>
      <dsp:txXfrm>
        <a:off x="3193652" y="216790"/>
        <a:ext cx="1740694" cy="1160462"/>
      </dsp:txXfrm>
    </dsp:sp>
    <dsp:sp modelId="{75898B8B-B539-7146-8BFC-0C4207C67013}">
      <dsp:nvSpPr>
        <dsp:cNvPr id="0" name=""/>
        <dsp:cNvSpPr/>
      </dsp:nvSpPr>
      <dsp:spPr>
        <a:xfrm>
          <a:off x="5224462" y="216790"/>
          <a:ext cx="2901156" cy="116046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err="1"/>
            <a:t>Perangsang</a:t>
          </a:r>
          <a:r>
            <a:rPr lang="en-US" sz="2100" kern="1200" dirty="0"/>
            <a:t> </a:t>
          </a:r>
          <a:r>
            <a:rPr lang="en-US" sz="2100" kern="1200" dirty="0" err="1"/>
            <a:t>Kognitif</a:t>
          </a:r>
          <a:endParaRPr lang="en-US" sz="2100" kern="1200" dirty="0"/>
        </a:p>
      </dsp:txBody>
      <dsp:txXfrm>
        <a:off x="5804693" y="216790"/>
        <a:ext cx="1740694" cy="11604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12445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4E122-0562-4AF1-968B-FF32ED08118A}"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55173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054535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7804E122-0562-4AF1-968B-FF32ED08118A}"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4069633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1643885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388375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6386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04E122-0562-4AF1-968B-FF32ED08118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149050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04E122-0562-4AF1-968B-FF32ED08118A}"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498626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04E122-0562-4AF1-968B-FF32ED08118A}" type="datetimeFigureOut">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589956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04E122-0562-4AF1-968B-FF32ED08118A}"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281650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E122-0562-4AF1-968B-FF32ED08118A}"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114987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04E122-0562-4AF1-968B-FF32ED08118A}"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31567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7804E122-0562-4AF1-968B-FF32ED08118A}" type="datetimeFigureOut">
              <a:rPr lang="en-US" smtClean="0"/>
              <a:t>9/10/2018</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6A35A8FA-E35A-4FC6-9913-8FD8173EFE06}" type="slidenum">
              <a:rPr lang="en-US" smtClean="0"/>
              <a:t>‹#›</a:t>
            </a:fld>
            <a:endParaRPr lang="en-US"/>
          </a:p>
        </p:txBody>
      </p:sp>
    </p:spTree>
    <p:extLst>
      <p:ext uri="{BB962C8B-B14F-4D97-AF65-F5344CB8AC3E}">
        <p14:creationId xmlns:p14="http://schemas.microsoft.com/office/powerpoint/2010/main" val="4156637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7804E122-0562-4AF1-968B-FF32ED08118A}" type="datetimeFigureOut">
              <a:rPr lang="en-US" smtClean="0"/>
              <a:t>9/10/2018</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6A35A8FA-E35A-4FC6-9913-8FD8173EFE06}" type="slidenum">
              <a:rPr lang="en-US" smtClean="0"/>
              <a:t>‹#›</a:t>
            </a:fld>
            <a:endParaRPr lang="en-US"/>
          </a:p>
        </p:txBody>
      </p:sp>
    </p:spTree>
    <p:extLst>
      <p:ext uri="{BB962C8B-B14F-4D97-AF65-F5344CB8AC3E}">
        <p14:creationId xmlns:p14="http://schemas.microsoft.com/office/powerpoint/2010/main" val="32200079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D" dirty="0" smtClean="0"/>
              <a:t>CUSTOMER MOTIVATION</a:t>
            </a:r>
            <a:endParaRPr lang="en-US" dirty="0"/>
          </a:p>
        </p:txBody>
      </p:sp>
      <p:sp>
        <p:nvSpPr>
          <p:cNvPr id="3" name="Subtitle 2"/>
          <p:cNvSpPr>
            <a:spLocks noGrp="1"/>
          </p:cNvSpPr>
          <p:nvPr>
            <p:ph type="subTitle" idx="1"/>
          </p:nvPr>
        </p:nvSpPr>
        <p:spPr>
          <a:xfrm>
            <a:off x="810001" y="4881093"/>
            <a:ext cx="10572000" cy="1976907"/>
          </a:xfrm>
        </p:spPr>
        <p:txBody>
          <a:bodyPr>
            <a:normAutofit lnSpcReduction="10000"/>
          </a:bodyPr>
          <a:lstStyle/>
          <a:p>
            <a:pPr algn="ctr"/>
            <a:r>
              <a:rPr lang="en-ID" dirty="0" smtClean="0"/>
              <a:t>Budi </a:t>
            </a:r>
            <a:r>
              <a:rPr lang="en-ID" dirty="0" err="1" smtClean="0"/>
              <a:t>Darmawan</a:t>
            </a:r>
            <a:r>
              <a:rPr lang="en-ID" dirty="0" smtClean="0"/>
              <a:t> (2016041017)</a:t>
            </a:r>
          </a:p>
          <a:p>
            <a:pPr algn="ctr"/>
            <a:r>
              <a:rPr lang="en-ID" dirty="0" err="1"/>
              <a:t>Sheillaroska</a:t>
            </a:r>
            <a:r>
              <a:rPr lang="en-ID" dirty="0"/>
              <a:t> </a:t>
            </a:r>
            <a:r>
              <a:rPr lang="en-ID" dirty="0" err="1"/>
              <a:t>Aprilianda</a:t>
            </a:r>
            <a:r>
              <a:rPr lang="en-ID" dirty="0"/>
              <a:t> </a:t>
            </a:r>
            <a:r>
              <a:rPr lang="en-ID" dirty="0" smtClean="0"/>
              <a:t>(2016041099)</a:t>
            </a:r>
          </a:p>
          <a:p>
            <a:pPr algn="ctr"/>
            <a:r>
              <a:rPr lang="en-ID" dirty="0" err="1" smtClean="0"/>
              <a:t>Juli</a:t>
            </a:r>
            <a:r>
              <a:rPr lang="en-ID" dirty="0" smtClean="0"/>
              <a:t> Sarah </a:t>
            </a:r>
            <a:r>
              <a:rPr lang="en-ID" dirty="0" err="1" smtClean="0"/>
              <a:t>Harahap</a:t>
            </a:r>
            <a:r>
              <a:rPr lang="en-ID" dirty="0" smtClean="0"/>
              <a:t> (2017031011</a:t>
            </a:r>
            <a:r>
              <a:rPr lang="en-US" dirty="0" smtClean="0"/>
              <a:t>)</a:t>
            </a:r>
          </a:p>
          <a:p>
            <a:pPr algn="ctr"/>
            <a:r>
              <a:rPr lang="en-ID" dirty="0" err="1" smtClean="0"/>
              <a:t>Yunita</a:t>
            </a:r>
            <a:r>
              <a:rPr lang="en-ID" dirty="0" smtClean="0"/>
              <a:t> </a:t>
            </a:r>
            <a:r>
              <a:rPr lang="en-ID" dirty="0" err="1" smtClean="0"/>
              <a:t>Fitriani</a:t>
            </a:r>
            <a:r>
              <a:rPr lang="en-ID" dirty="0" smtClean="0"/>
              <a:t> (2017031023)</a:t>
            </a:r>
          </a:p>
          <a:p>
            <a:pPr algn="ctr"/>
            <a:r>
              <a:rPr lang="en-ID" dirty="0" err="1" smtClean="0"/>
              <a:t>Alzira</a:t>
            </a:r>
            <a:r>
              <a:rPr lang="en-ID" dirty="0" smtClean="0"/>
              <a:t> </a:t>
            </a:r>
            <a:r>
              <a:rPr lang="en-ID" dirty="0" err="1" smtClean="0"/>
              <a:t>Merianisa</a:t>
            </a:r>
            <a:r>
              <a:rPr lang="en-ID" dirty="0" smtClean="0"/>
              <a:t> </a:t>
            </a:r>
            <a:r>
              <a:rPr lang="en-ID" dirty="0" err="1" smtClean="0"/>
              <a:t>Putri</a:t>
            </a:r>
            <a:r>
              <a:rPr lang="en-ID" dirty="0" smtClean="0"/>
              <a:t> (2017031036)</a:t>
            </a:r>
          </a:p>
        </p:txBody>
      </p:sp>
    </p:spTree>
    <p:extLst>
      <p:ext uri="{BB962C8B-B14F-4D97-AF65-F5344CB8AC3E}">
        <p14:creationId xmlns:p14="http://schemas.microsoft.com/office/powerpoint/2010/main" val="13337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The Dynamics of Motivation</a:t>
            </a:r>
            <a:br>
              <a:rPr lang="en-US" sz="2400" dirty="0"/>
            </a:br>
            <a:r>
              <a:rPr lang="en-US" sz="2400" dirty="0"/>
              <a:t>(</a:t>
            </a:r>
            <a:r>
              <a:rPr lang="en-US" sz="2400" dirty="0" err="1"/>
              <a:t>Keberhasilan</a:t>
            </a:r>
            <a:r>
              <a:rPr lang="en-US" sz="2400" dirty="0"/>
              <a:t> </a:t>
            </a:r>
            <a:r>
              <a:rPr lang="en-US" sz="2400" dirty="0" err="1"/>
              <a:t>dan</a:t>
            </a:r>
            <a:r>
              <a:rPr lang="en-US" sz="2400" dirty="0"/>
              <a:t> </a:t>
            </a:r>
            <a:r>
              <a:rPr lang="en-US" sz="2400" dirty="0" err="1"/>
              <a:t>Kegagalan</a:t>
            </a:r>
            <a:r>
              <a:rPr lang="en-US" sz="2400" dirty="0"/>
              <a:t> </a:t>
            </a:r>
            <a:r>
              <a:rPr lang="en-US" sz="2400" dirty="0" err="1"/>
              <a:t>Dapat</a:t>
            </a:r>
            <a:r>
              <a:rPr lang="en-US" sz="2400" dirty="0"/>
              <a:t> </a:t>
            </a:r>
            <a:r>
              <a:rPr lang="en-US" sz="2400" dirty="0" err="1"/>
              <a:t>Mempengaruhi</a:t>
            </a:r>
            <a:r>
              <a:rPr lang="en-US" sz="2400" dirty="0"/>
              <a:t> </a:t>
            </a:r>
            <a:r>
              <a:rPr lang="en-US" sz="2400" dirty="0" err="1"/>
              <a:t>Tujuan</a:t>
            </a:r>
            <a:r>
              <a:rPr lang="en-US" sz="2400" dirty="0"/>
              <a:t>)</a:t>
            </a:r>
          </a:p>
        </p:txBody>
      </p:sp>
      <p:sp>
        <p:nvSpPr>
          <p:cNvPr id="3" name="Content Placeholder 2"/>
          <p:cNvSpPr>
            <a:spLocks noGrp="1"/>
          </p:cNvSpPr>
          <p:nvPr>
            <p:ph idx="1"/>
          </p:nvPr>
        </p:nvSpPr>
        <p:spPr/>
        <p:txBody>
          <a:bodyPr>
            <a:normAutofit/>
          </a:bodyPr>
          <a:lstStyle/>
          <a:p>
            <a:r>
              <a:rPr lang="en-US" sz="2400" dirty="0" err="1"/>
              <a:t>Individu</a:t>
            </a:r>
            <a:r>
              <a:rPr lang="en-US" sz="2400" dirty="0"/>
              <a:t> yang </a:t>
            </a:r>
            <a:r>
              <a:rPr lang="en-US" sz="2400" dirty="0" err="1"/>
              <a:t>berhasil</a:t>
            </a:r>
            <a:r>
              <a:rPr lang="en-US" sz="2400" dirty="0"/>
              <a:t> </a:t>
            </a:r>
            <a:r>
              <a:rPr lang="en-US" sz="2400" dirty="0" err="1"/>
              <a:t>mencapai</a:t>
            </a:r>
            <a:r>
              <a:rPr lang="en-US" sz="2400" dirty="0"/>
              <a:t> </a:t>
            </a:r>
            <a:r>
              <a:rPr lang="en-US" sz="2400" dirty="0" err="1"/>
              <a:t>tujuan</a:t>
            </a:r>
            <a:r>
              <a:rPr lang="en-US" sz="2400" dirty="0"/>
              <a:t> </a:t>
            </a:r>
            <a:r>
              <a:rPr lang="en-US" sz="2400" dirty="0" err="1"/>
              <a:t>mereka</a:t>
            </a:r>
            <a:r>
              <a:rPr lang="en-US" sz="2400" dirty="0"/>
              <a:t> </a:t>
            </a:r>
            <a:r>
              <a:rPr lang="en-US" sz="2400" dirty="0" err="1"/>
              <a:t>biasanya</a:t>
            </a:r>
            <a:r>
              <a:rPr lang="en-US" sz="2400" dirty="0"/>
              <a:t> </a:t>
            </a:r>
            <a:r>
              <a:rPr lang="en-US" sz="2400" dirty="0" err="1"/>
              <a:t>menetapkan</a:t>
            </a:r>
            <a:r>
              <a:rPr lang="en-US" sz="2400" dirty="0"/>
              <a:t> </a:t>
            </a:r>
            <a:r>
              <a:rPr lang="en-US" sz="2400" dirty="0" err="1"/>
              <a:t>tujuan</a:t>
            </a:r>
            <a:r>
              <a:rPr lang="en-US" sz="2400" dirty="0"/>
              <a:t> </a:t>
            </a:r>
            <a:r>
              <a:rPr lang="en-US" sz="2400" dirty="0" err="1"/>
              <a:t>baru</a:t>
            </a:r>
            <a:r>
              <a:rPr lang="en-US" sz="2400" dirty="0"/>
              <a:t> </a:t>
            </a:r>
            <a:r>
              <a:rPr lang="en-US" sz="2400" dirty="0" err="1"/>
              <a:t>dan</a:t>
            </a:r>
            <a:r>
              <a:rPr lang="en-US" sz="2400" dirty="0"/>
              <a:t> </a:t>
            </a:r>
            <a:r>
              <a:rPr lang="en-US" sz="2400" dirty="0" err="1"/>
              <a:t>lebih</a:t>
            </a:r>
            <a:r>
              <a:rPr lang="en-US" sz="2400" dirty="0"/>
              <a:t> </a:t>
            </a:r>
            <a:r>
              <a:rPr lang="en-US" sz="2400" dirty="0" err="1"/>
              <a:t>tinggi</a:t>
            </a:r>
            <a:r>
              <a:rPr lang="en-US" sz="2400" dirty="0"/>
              <a:t> </a:t>
            </a:r>
            <a:r>
              <a:rPr lang="en-US" sz="2400" dirty="0" err="1"/>
              <a:t>untuk</a:t>
            </a:r>
            <a:r>
              <a:rPr lang="en-US" sz="2400" dirty="0"/>
              <a:t> </a:t>
            </a:r>
            <a:r>
              <a:rPr lang="en-US" sz="2400" dirty="0" err="1"/>
              <a:t>diri</a:t>
            </a:r>
            <a:r>
              <a:rPr lang="en-US" sz="2400" dirty="0"/>
              <a:t> </a:t>
            </a:r>
            <a:r>
              <a:rPr lang="en-US" sz="2400" dirty="0" err="1"/>
              <a:t>mereka</a:t>
            </a:r>
            <a:r>
              <a:rPr lang="en-US" sz="2400" dirty="0"/>
              <a:t> </a:t>
            </a:r>
            <a:r>
              <a:rPr lang="en-US" sz="2400" dirty="0" err="1"/>
              <a:t>sendiri</a:t>
            </a:r>
            <a:r>
              <a:rPr lang="en-US" sz="2400" dirty="0"/>
              <a:t>, </a:t>
            </a:r>
            <a:r>
              <a:rPr lang="en-US" sz="2400" dirty="0" err="1"/>
              <a:t>yaitu</a:t>
            </a:r>
            <a:r>
              <a:rPr lang="en-US" sz="2400" dirty="0"/>
              <a:t> </a:t>
            </a:r>
            <a:r>
              <a:rPr lang="en-US" sz="2400" b="1" dirty="0" err="1"/>
              <a:t>meningkatkan</a:t>
            </a:r>
            <a:r>
              <a:rPr lang="en-US" sz="2400" b="1" dirty="0"/>
              <a:t> </a:t>
            </a:r>
            <a:r>
              <a:rPr lang="en-US" sz="2400" b="1" dirty="0" err="1"/>
              <a:t>tingkat</a:t>
            </a:r>
            <a:r>
              <a:rPr lang="en-US" sz="2400" b="1" dirty="0"/>
              <a:t> </a:t>
            </a:r>
            <a:r>
              <a:rPr lang="en-US" sz="2400" b="1" dirty="0" err="1"/>
              <a:t>aspirasi</a:t>
            </a:r>
            <a:r>
              <a:rPr lang="en-US" sz="2400" b="1" dirty="0"/>
              <a:t> (</a:t>
            </a:r>
            <a:r>
              <a:rPr lang="en-US" sz="2400" b="1" dirty="0" err="1"/>
              <a:t>impian</a:t>
            </a:r>
            <a:r>
              <a:rPr lang="en-US" sz="2400" b="1" dirty="0"/>
              <a:t>/</a:t>
            </a:r>
            <a:r>
              <a:rPr lang="en-US" sz="2400" b="1" dirty="0" err="1"/>
              <a:t>cita-cita</a:t>
            </a:r>
            <a:r>
              <a:rPr lang="en-US" sz="2400" b="1" dirty="0"/>
              <a:t>) </a:t>
            </a:r>
            <a:r>
              <a:rPr lang="en-US" sz="2400" dirty="0" err="1"/>
              <a:t>mereka</a:t>
            </a:r>
            <a:r>
              <a:rPr lang="en-US" sz="2400" dirty="0" smtClean="0"/>
              <a:t>.</a:t>
            </a:r>
            <a:endParaRPr lang="en-US" sz="2400" dirty="0"/>
          </a:p>
        </p:txBody>
      </p:sp>
    </p:spTree>
    <p:extLst>
      <p:ext uri="{BB962C8B-B14F-4D97-AF65-F5344CB8AC3E}">
        <p14:creationId xmlns:p14="http://schemas.microsoft.com/office/powerpoint/2010/main" val="3986520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The Dynamics of Motivation</a:t>
            </a:r>
            <a:br>
              <a:rPr lang="en-US" sz="2400" dirty="0"/>
            </a:br>
            <a:r>
              <a:rPr lang="en-US" sz="2400" dirty="0"/>
              <a:t>(</a:t>
            </a:r>
            <a:r>
              <a:rPr lang="en-US" sz="2400" dirty="0" err="1"/>
              <a:t>Keberhasilan</a:t>
            </a:r>
            <a:r>
              <a:rPr lang="en-US" sz="2400" dirty="0"/>
              <a:t> </a:t>
            </a:r>
            <a:r>
              <a:rPr lang="en-US" sz="2400" dirty="0" err="1"/>
              <a:t>dan</a:t>
            </a:r>
            <a:r>
              <a:rPr lang="en-US" sz="2400" dirty="0"/>
              <a:t> </a:t>
            </a:r>
            <a:r>
              <a:rPr lang="en-US" sz="2400" dirty="0" err="1"/>
              <a:t>Kegagalan</a:t>
            </a:r>
            <a:r>
              <a:rPr lang="en-US" sz="2400" dirty="0"/>
              <a:t> </a:t>
            </a:r>
            <a:r>
              <a:rPr lang="en-US" sz="2400" dirty="0" err="1"/>
              <a:t>Dapat</a:t>
            </a:r>
            <a:r>
              <a:rPr lang="en-US" sz="2400" dirty="0"/>
              <a:t> </a:t>
            </a:r>
            <a:r>
              <a:rPr lang="en-US" sz="2400" dirty="0" err="1"/>
              <a:t>Mempengaruhi</a:t>
            </a:r>
            <a:r>
              <a:rPr lang="en-US" sz="2400" dirty="0"/>
              <a:t> </a:t>
            </a:r>
            <a:r>
              <a:rPr lang="en-US" sz="2400" dirty="0" err="1"/>
              <a:t>Tujuan</a:t>
            </a:r>
            <a:r>
              <a:rPr lang="en-US" sz="2400" dirty="0"/>
              <a:t>)</a:t>
            </a:r>
          </a:p>
        </p:txBody>
      </p:sp>
      <p:graphicFrame>
        <p:nvGraphicFramePr>
          <p:cNvPr id="4" name="Diagram 3">
            <a:extLst>
              <a:ext uri="{FF2B5EF4-FFF2-40B4-BE49-F238E27FC236}">
                <a16:creationId xmlns="" xmlns:a16="http://schemas.microsoft.com/office/drawing/2014/main" id="{FB0AFF84-C9A1-EF40-8AFE-014EB967D94F}"/>
              </a:ext>
            </a:extLst>
          </p:cNvPr>
          <p:cNvGraphicFramePr/>
          <p:nvPr>
            <p:extLst>
              <p:ext uri="{D42A27DB-BD31-4B8C-83A1-F6EECF244321}">
                <p14:modId xmlns:p14="http://schemas.microsoft.com/office/powerpoint/2010/main" val="2228315484"/>
              </p:ext>
            </p:extLst>
          </p:nvPr>
        </p:nvGraphicFramePr>
        <p:xfrm>
          <a:off x="387439" y="1770260"/>
          <a:ext cx="11100516" cy="4888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0082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F41DE37A-7ACD-7D4A-A8FF-6EB35FCAF2F1}"/>
              </a:ext>
            </a:extLst>
          </p:cNvPr>
          <p:cNvGraphicFramePr/>
          <p:nvPr>
            <p:extLst>
              <p:ext uri="{D42A27DB-BD31-4B8C-83A1-F6EECF244321}">
                <p14:modId xmlns:p14="http://schemas.microsoft.com/office/powerpoint/2010/main" val="2273784395"/>
              </p:ext>
            </p:extLst>
          </p:nvPr>
        </p:nvGraphicFramePr>
        <p:xfrm>
          <a:off x="0" y="0"/>
          <a:ext cx="12191999"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118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The Dynamics of Motivation</a:t>
            </a:r>
            <a:br>
              <a:rPr lang="en-US" sz="2400" dirty="0"/>
            </a:br>
            <a:r>
              <a:rPr lang="en-US" sz="2400" dirty="0"/>
              <a:t>(</a:t>
            </a:r>
            <a:r>
              <a:rPr lang="en-US" sz="2400" dirty="0" err="1"/>
              <a:t>Kebutuhan</a:t>
            </a:r>
            <a:r>
              <a:rPr lang="en-US" sz="2400" dirty="0"/>
              <a:t> Yang </a:t>
            </a:r>
            <a:r>
              <a:rPr lang="en-US" sz="2400" dirty="0" err="1"/>
              <a:t>Bermacam-macam</a:t>
            </a:r>
            <a:r>
              <a:rPr lang="en-US" sz="2400" dirty="0"/>
              <a:t> </a:t>
            </a:r>
            <a:r>
              <a:rPr lang="en-US" sz="2400" dirty="0" err="1"/>
              <a:t>dan</a:t>
            </a:r>
            <a:r>
              <a:rPr lang="en-US" sz="2400" dirty="0"/>
              <a:t> </a:t>
            </a:r>
            <a:r>
              <a:rPr lang="en-US" sz="2400" dirty="0" err="1"/>
              <a:t>Variasi</a:t>
            </a:r>
            <a:r>
              <a:rPr lang="en-US" sz="2400" dirty="0"/>
              <a:t> </a:t>
            </a:r>
            <a:r>
              <a:rPr lang="en-US" sz="2400" dirty="0" err="1"/>
              <a:t>Tujuan</a:t>
            </a:r>
            <a:r>
              <a:rPr lang="en-US" sz="2400" dirty="0"/>
              <a:t>)</a:t>
            </a:r>
          </a:p>
        </p:txBody>
      </p:sp>
      <p:sp>
        <p:nvSpPr>
          <p:cNvPr id="4" name="Content Placeholder 2">
            <a:extLst>
              <a:ext uri="{FF2B5EF4-FFF2-40B4-BE49-F238E27FC236}">
                <a16:creationId xmlns="" xmlns:a16="http://schemas.microsoft.com/office/drawing/2014/main" id="{45AE7372-8F36-364E-9902-F6A1C0B6C327}"/>
              </a:ext>
            </a:extLst>
          </p:cNvPr>
          <p:cNvSpPr>
            <a:spLocks noGrp="1"/>
          </p:cNvSpPr>
          <p:nvPr>
            <p:ph idx="1"/>
          </p:nvPr>
        </p:nvSpPr>
        <p:spPr>
          <a:xfrm>
            <a:off x="838200" y="3100243"/>
            <a:ext cx="10515600" cy="2580121"/>
          </a:xfrm>
        </p:spPr>
        <p:txBody>
          <a:bodyPr>
            <a:normAutofit/>
          </a:bodyPr>
          <a:lstStyle/>
          <a:p>
            <a:r>
              <a:rPr lang="en-US" sz="2200" dirty="0" err="1"/>
              <a:t>Perilaku</a:t>
            </a:r>
            <a:r>
              <a:rPr lang="en-US" sz="2200" dirty="0"/>
              <a:t> </a:t>
            </a:r>
            <a:r>
              <a:rPr lang="en-US" sz="2200" dirty="0" err="1"/>
              <a:t>konsumen</a:t>
            </a:r>
            <a:r>
              <a:rPr lang="en-US" sz="2200" dirty="0"/>
              <a:t> </a:t>
            </a:r>
            <a:r>
              <a:rPr lang="en-US" sz="2200" dirty="0" err="1"/>
              <a:t>sering</a:t>
            </a:r>
            <a:r>
              <a:rPr lang="en-US" sz="2200" dirty="0"/>
              <a:t> </a:t>
            </a:r>
            <a:r>
              <a:rPr lang="en-US" sz="2200" dirty="0" err="1"/>
              <a:t>memenuhi</a:t>
            </a:r>
            <a:r>
              <a:rPr lang="en-US" sz="2200" dirty="0"/>
              <a:t> </a:t>
            </a:r>
            <a:r>
              <a:rPr lang="en-US" sz="2200" dirty="0" err="1"/>
              <a:t>lebih</a:t>
            </a:r>
            <a:r>
              <a:rPr lang="en-US" sz="2200" dirty="0"/>
              <a:t> </a:t>
            </a:r>
            <a:r>
              <a:rPr lang="en-US" sz="2200" dirty="0" err="1"/>
              <a:t>dari</a:t>
            </a:r>
            <a:r>
              <a:rPr lang="en-US" sz="2200" dirty="0"/>
              <a:t> </a:t>
            </a:r>
            <a:r>
              <a:rPr lang="en-US" sz="2200" dirty="0" err="1"/>
              <a:t>satu</a:t>
            </a:r>
            <a:r>
              <a:rPr lang="en-US" sz="2200" dirty="0"/>
              <a:t> </a:t>
            </a:r>
            <a:r>
              <a:rPr lang="en-US" sz="2200" dirty="0" err="1"/>
              <a:t>kebutuhan</a:t>
            </a:r>
            <a:r>
              <a:rPr lang="en-US" sz="2200" dirty="0"/>
              <a:t>. </a:t>
            </a:r>
            <a:r>
              <a:rPr lang="en-US" sz="2200" dirty="0" err="1"/>
              <a:t>Pada</a:t>
            </a:r>
            <a:r>
              <a:rPr lang="en-US" sz="2200" dirty="0"/>
              <a:t> </a:t>
            </a:r>
            <a:r>
              <a:rPr lang="en-US" sz="2200" dirty="0" err="1"/>
              <a:t>kenyataannya</a:t>
            </a:r>
            <a:r>
              <a:rPr lang="en-US" sz="2200" dirty="0"/>
              <a:t>, </a:t>
            </a:r>
            <a:r>
              <a:rPr lang="en-US" sz="2200" dirty="0" err="1"/>
              <a:t>ada</a:t>
            </a:r>
            <a:r>
              <a:rPr lang="en-US" sz="2200" dirty="0"/>
              <a:t> </a:t>
            </a:r>
            <a:r>
              <a:rPr lang="en-US" sz="2200" dirty="0" err="1"/>
              <a:t>kemungkinan</a:t>
            </a:r>
            <a:r>
              <a:rPr lang="en-US" sz="2200" dirty="0"/>
              <a:t> </a:t>
            </a:r>
            <a:r>
              <a:rPr lang="en-US" sz="2200" dirty="0" err="1"/>
              <a:t>bahwa</a:t>
            </a:r>
            <a:r>
              <a:rPr lang="en-US" sz="2200" dirty="0"/>
              <a:t> </a:t>
            </a:r>
            <a:r>
              <a:rPr lang="en-US" sz="2200" dirty="0" err="1"/>
              <a:t>tujuan</a:t>
            </a:r>
            <a:r>
              <a:rPr lang="en-US" sz="2200" dirty="0"/>
              <a:t> </a:t>
            </a:r>
            <a:r>
              <a:rPr lang="en-US" sz="2200" dirty="0" err="1"/>
              <a:t>spesifik</a:t>
            </a:r>
            <a:r>
              <a:rPr lang="en-US" sz="2200" dirty="0"/>
              <a:t> </a:t>
            </a:r>
            <a:r>
              <a:rPr lang="en-US" sz="2200" dirty="0" err="1"/>
              <a:t>dipilih</a:t>
            </a:r>
            <a:r>
              <a:rPr lang="en-US" sz="2200" dirty="0"/>
              <a:t> </a:t>
            </a:r>
            <a:r>
              <a:rPr lang="en-US" sz="2200" dirty="0" err="1"/>
              <a:t>karena</a:t>
            </a:r>
            <a:r>
              <a:rPr lang="en-US" sz="2200" dirty="0"/>
              <a:t> </a:t>
            </a:r>
            <a:r>
              <a:rPr lang="en-US" sz="2200" dirty="0" err="1"/>
              <a:t>mereka</a:t>
            </a:r>
            <a:r>
              <a:rPr lang="en-US" sz="2200" dirty="0"/>
              <a:t> </a:t>
            </a:r>
            <a:r>
              <a:rPr lang="en-US" sz="2200" dirty="0" err="1"/>
              <a:t>memenuhi</a:t>
            </a:r>
            <a:r>
              <a:rPr lang="en-US" sz="2200" dirty="0"/>
              <a:t> </a:t>
            </a:r>
            <a:r>
              <a:rPr lang="en-US" sz="2200" dirty="0" err="1"/>
              <a:t>beberapa</a:t>
            </a:r>
            <a:r>
              <a:rPr lang="en-US" sz="2200" dirty="0"/>
              <a:t> </a:t>
            </a:r>
            <a:r>
              <a:rPr lang="en-US" sz="2200" dirty="0" err="1"/>
              <a:t>kebutuhan</a:t>
            </a:r>
            <a:r>
              <a:rPr lang="en-US" sz="2200" dirty="0"/>
              <a:t>.</a:t>
            </a:r>
          </a:p>
          <a:p>
            <a:r>
              <a:rPr lang="en-US" sz="2200" dirty="0"/>
              <a:t>Orang </a:t>
            </a:r>
            <a:r>
              <a:rPr lang="en-US" sz="2200" dirty="0" err="1"/>
              <a:t>dengan</a:t>
            </a:r>
            <a:r>
              <a:rPr lang="en-US" sz="2200" dirty="0"/>
              <a:t> </a:t>
            </a:r>
            <a:r>
              <a:rPr lang="en-US" sz="2200" dirty="0" err="1"/>
              <a:t>kebutuhan</a:t>
            </a:r>
            <a:r>
              <a:rPr lang="en-US" sz="2200" dirty="0"/>
              <a:t> yang </a:t>
            </a:r>
            <a:r>
              <a:rPr lang="en-US" sz="2200" dirty="0" err="1"/>
              <a:t>berbeda</a:t>
            </a:r>
            <a:r>
              <a:rPr lang="en-US" sz="2200" dirty="0"/>
              <a:t> </a:t>
            </a:r>
            <a:r>
              <a:rPr lang="en-US" sz="2200" dirty="0" err="1"/>
              <a:t>dapat</a:t>
            </a:r>
            <a:r>
              <a:rPr lang="en-US" sz="2200" dirty="0"/>
              <a:t> </a:t>
            </a:r>
            <a:r>
              <a:rPr lang="en-US" sz="2200" dirty="0" err="1"/>
              <a:t>mencari</a:t>
            </a:r>
            <a:r>
              <a:rPr lang="en-US" sz="2200" dirty="0"/>
              <a:t> </a:t>
            </a:r>
            <a:r>
              <a:rPr lang="en-US" sz="2200" dirty="0" err="1"/>
              <a:t>pemenuhan</a:t>
            </a:r>
            <a:r>
              <a:rPr lang="en-US" sz="2200" dirty="0"/>
              <a:t> </a:t>
            </a:r>
            <a:r>
              <a:rPr lang="en-US" sz="2200" dirty="0" err="1"/>
              <a:t>melalui</a:t>
            </a:r>
            <a:r>
              <a:rPr lang="en-US" sz="2200" dirty="0"/>
              <a:t> </a:t>
            </a:r>
            <a:r>
              <a:rPr lang="en-US" sz="2200" dirty="0" err="1"/>
              <a:t>pemilihan</a:t>
            </a:r>
            <a:r>
              <a:rPr lang="en-US" sz="2200" dirty="0"/>
              <a:t> </a:t>
            </a:r>
            <a:r>
              <a:rPr lang="en-US" sz="2200" dirty="0" err="1"/>
              <a:t>tujuan</a:t>
            </a:r>
            <a:r>
              <a:rPr lang="en-US" sz="2200" dirty="0"/>
              <a:t> yang </a:t>
            </a:r>
            <a:r>
              <a:rPr lang="en-US" sz="2200" dirty="0" err="1"/>
              <a:t>sama</a:t>
            </a:r>
            <a:r>
              <a:rPr lang="en-US" sz="2200" dirty="0"/>
              <a:t>: orang </a:t>
            </a:r>
            <a:r>
              <a:rPr lang="en-US" sz="2200" dirty="0" err="1"/>
              <a:t>dengan</a:t>
            </a:r>
            <a:r>
              <a:rPr lang="en-US" sz="2200" dirty="0"/>
              <a:t> </a:t>
            </a:r>
            <a:r>
              <a:rPr lang="en-US" sz="2200" dirty="0" err="1"/>
              <a:t>kebutuhan</a:t>
            </a:r>
            <a:r>
              <a:rPr lang="en-US" sz="2200" dirty="0"/>
              <a:t> yang </a:t>
            </a:r>
            <a:r>
              <a:rPr lang="en-US" sz="2200" dirty="0" err="1"/>
              <a:t>sama</a:t>
            </a:r>
            <a:r>
              <a:rPr lang="en-US" sz="2200" dirty="0"/>
              <a:t> </a:t>
            </a:r>
            <a:r>
              <a:rPr lang="en-US" sz="2200" dirty="0" err="1"/>
              <a:t>dapat</a:t>
            </a:r>
            <a:r>
              <a:rPr lang="en-US" sz="2200" dirty="0"/>
              <a:t> </a:t>
            </a:r>
            <a:r>
              <a:rPr lang="en-US" sz="2200" dirty="0" err="1"/>
              <a:t>mencari</a:t>
            </a:r>
            <a:r>
              <a:rPr lang="en-US" sz="2200" dirty="0"/>
              <a:t> </a:t>
            </a:r>
            <a:r>
              <a:rPr lang="en-US" sz="2200" dirty="0" err="1"/>
              <a:t>pemenuhan</a:t>
            </a:r>
            <a:r>
              <a:rPr lang="en-US" sz="2200" dirty="0"/>
              <a:t> </a:t>
            </a:r>
            <a:r>
              <a:rPr lang="en-US" sz="2200" dirty="0" err="1"/>
              <a:t>melalui</a:t>
            </a:r>
            <a:r>
              <a:rPr lang="en-US" sz="2200" dirty="0"/>
              <a:t> </a:t>
            </a:r>
            <a:r>
              <a:rPr lang="en-US" sz="2200" dirty="0" err="1"/>
              <a:t>tujuan</a:t>
            </a:r>
            <a:r>
              <a:rPr lang="en-US" sz="2200" dirty="0"/>
              <a:t> yang </a:t>
            </a:r>
            <a:r>
              <a:rPr lang="en-US" sz="2200" dirty="0" err="1"/>
              <a:t>berbeda</a:t>
            </a:r>
            <a:r>
              <a:rPr lang="en-US" sz="2200" dirty="0"/>
              <a:t>.</a:t>
            </a:r>
          </a:p>
        </p:txBody>
      </p:sp>
    </p:spTree>
    <p:extLst>
      <p:ext uri="{BB962C8B-B14F-4D97-AF65-F5344CB8AC3E}">
        <p14:creationId xmlns:p14="http://schemas.microsoft.com/office/powerpoint/2010/main" val="3457061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Dynamics of Motivation</a:t>
            </a:r>
            <a:br>
              <a:rPr lang="en-US" dirty="0"/>
            </a:br>
            <a:r>
              <a:rPr lang="en-US" sz="2800" dirty="0"/>
              <a:t>(</a:t>
            </a:r>
            <a:r>
              <a:rPr lang="en-US" sz="2800" dirty="0" err="1"/>
              <a:t>Perangsang</a:t>
            </a:r>
            <a:r>
              <a:rPr lang="en-US" sz="2800" dirty="0"/>
              <a:t> Motif)</a:t>
            </a:r>
            <a:endParaRPr lang="en-US" dirty="0"/>
          </a:p>
        </p:txBody>
      </p:sp>
      <p:sp>
        <p:nvSpPr>
          <p:cNvPr id="4" name="Content Placeholder 2">
            <a:extLst>
              <a:ext uri="{FF2B5EF4-FFF2-40B4-BE49-F238E27FC236}">
                <a16:creationId xmlns="" xmlns:a16="http://schemas.microsoft.com/office/drawing/2014/main" id="{9A9F3ABD-288B-C049-BC29-65A2081E072F}"/>
              </a:ext>
            </a:extLst>
          </p:cNvPr>
          <p:cNvSpPr>
            <a:spLocks noGrp="1"/>
          </p:cNvSpPr>
          <p:nvPr>
            <p:ph idx="1"/>
          </p:nvPr>
        </p:nvSpPr>
        <p:spPr>
          <a:xfrm>
            <a:off x="810000" y="2322828"/>
            <a:ext cx="10515600" cy="945284"/>
          </a:xfrm>
        </p:spPr>
        <p:txBody>
          <a:bodyPr>
            <a:noAutofit/>
          </a:bodyPr>
          <a:lstStyle/>
          <a:p>
            <a:pPr marL="0" indent="0">
              <a:buNone/>
            </a:pPr>
            <a:r>
              <a:rPr lang="en-US" dirty="0" err="1"/>
              <a:t>Sebagian</a:t>
            </a:r>
            <a:r>
              <a:rPr lang="en-US" dirty="0"/>
              <a:t> </a:t>
            </a:r>
            <a:r>
              <a:rPr lang="en-US" dirty="0" err="1"/>
              <a:t>besar</a:t>
            </a:r>
            <a:r>
              <a:rPr lang="en-US" dirty="0"/>
              <a:t> </a:t>
            </a:r>
            <a:r>
              <a:rPr lang="en-US" dirty="0" err="1"/>
              <a:t>kebutuhan</a:t>
            </a:r>
            <a:r>
              <a:rPr lang="en-US" dirty="0"/>
              <a:t> </a:t>
            </a:r>
            <a:r>
              <a:rPr lang="en-US" dirty="0" err="1"/>
              <a:t>spesifik</a:t>
            </a:r>
            <a:r>
              <a:rPr lang="en-US" dirty="0"/>
              <a:t> </a:t>
            </a:r>
            <a:r>
              <a:rPr lang="en-US" dirty="0" err="1"/>
              <a:t>individu</a:t>
            </a:r>
            <a:r>
              <a:rPr lang="en-US" dirty="0"/>
              <a:t> </a:t>
            </a:r>
            <a:r>
              <a:rPr lang="en-US" dirty="0" err="1"/>
              <a:t>kebanyakan</a:t>
            </a:r>
            <a:r>
              <a:rPr lang="en-US" dirty="0"/>
              <a:t> </a:t>
            </a:r>
            <a:r>
              <a:rPr lang="en-US" dirty="0" err="1"/>
              <a:t>tidak</a:t>
            </a:r>
            <a:r>
              <a:rPr lang="en-US" dirty="0"/>
              <a:t> </a:t>
            </a:r>
            <a:r>
              <a:rPr lang="en-US" dirty="0" err="1"/>
              <a:t>aktif</a:t>
            </a:r>
            <a:r>
              <a:rPr lang="en-US" dirty="0"/>
              <a:t>. </a:t>
            </a:r>
            <a:r>
              <a:rPr lang="en-US" dirty="0" err="1"/>
              <a:t>Rangsangan</a:t>
            </a:r>
            <a:r>
              <a:rPr lang="en-US" dirty="0"/>
              <a:t> </a:t>
            </a:r>
            <a:r>
              <a:rPr lang="en-US" dirty="0" err="1"/>
              <a:t>dari</a:t>
            </a:r>
            <a:r>
              <a:rPr lang="en-US" dirty="0"/>
              <a:t> set </a:t>
            </a:r>
            <a:r>
              <a:rPr lang="en-US" dirty="0" err="1"/>
              <a:t>tertentu</a:t>
            </a:r>
            <a:r>
              <a:rPr lang="en-US" dirty="0"/>
              <a:t> </a:t>
            </a:r>
            <a:r>
              <a:rPr lang="en-US" dirty="0" err="1"/>
              <a:t>kebutuhan</a:t>
            </a:r>
            <a:r>
              <a:rPr lang="en-US" dirty="0"/>
              <a:t> </a:t>
            </a:r>
            <a:r>
              <a:rPr lang="en-US" dirty="0" err="1"/>
              <a:t>pada</a:t>
            </a:r>
            <a:r>
              <a:rPr lang="en-US" dirty="0"/>
              <a:t> </a:t>
            </a:r>
            <a:r>
              <a:rPr lang="en-US" dirty="0" err="1"/>
              <a:t>saat</a:t>
            </a:r>
            <a:r>
              <a:rPr lang="en-US" dirty="0"/>
              <a:t> </a:t>
            </a:r>
            <a:r>
              <a:rPr lang="en-US" dirty="0" err="1"/>
              <a:t>tertentu</a:t>
            </a:r>
            <a:r>
              <a:rPr lang="en-US" dirty="0"/>
              <a:t> </a:t>
            </a:r>
            <a:r>
              <a:rPr lang="en-US" dirty="0" err="1"/>
              <a:t>dalam</a:t>
            </a:r>
            <a:r>
              <a:rPr lang="en-US" dirty="0"/>
              <a:t> </a:t>
            </a:r>
            <a:r>
              <a:rPr lang="en-US" dirty="0" err="1"/>
              <a:t>waktu</a:t>
            </a:r>
            <a:r>
              <a:rPr lang="en-US" dirty="0"/>
              <a:t> </a:t>
            </a:r>
            <a:r>
              <a:rPr lang="en-US" dirty="0" err="1"/>
              <a:t>mungkin</a:t>
            </a:r>
            <a:r>
              <a:rPr lang="en-US" dirty="0"/>
              <a:t> </a:t>
            </a:r>
            <a:r>
              <a:rPr lang="en-US" dirty="0" err="1"/>
              <a:t>disebabkan</a:t>
            </a:r>
            <a:r>
              <a:rPr lang="en-US" dirty="0"/>
              <a:t> </a:t>
            </a:r>
            <a:r>
              <a:rPr lang="en-US" dirty="0" err="1"/>
              <a:t>oleh</a:t>
            </a:r>
            <a:r>
              <a:rPr lang="en-US" dirty="0"/>
              <a:t> </a:t>
            </a:r>
            <a:r>
              <a:rPr lang="en-US" dirty="0" err="1"/>
              <a:t>rangsangan</a:t>
            </a:r>
            <a:r>
              <a:rPr lang="en-US" dirty="0"/>
              <a:t> internal yang </a:t>
            </a:r>
            <a:r>
              <a:rPr lang="en-US" dirty="0" err="1"/>
              <a:t>ditemukan</a:t>
            </a:r>
            <a:r>
              <a:rPr lang="en-US" dirty="0"/>
              <a:t> </a:t>
            </a:r>
            <a:r>
              <a:rPr lang="en-US" dirty="0" err="1"/>
              <a:t>dalam</a:t>
            </a:r>
            <a:r>
              <a:rPr lang="en-US" dirty="0"/>
              <a:t> </a:t>
            </a:r>
            <a:r>
              <a:rPr lang="en-US" dirty="0" err="1"/>
              <a:t>kondisi</a:t>
            </a:r>
            <a:r>
              <a:rPr lang="en-US" dirty="0"/>
              <a:t> </a:t>
            </a:r>
            <a:r>
              <a:rPr lang="en-US" dirty="0" err="1"/>
              <a:t>fisiologis</a:t>
            </a:r>
            <a:r>
              <a:rPr lang="en-US" dirty="0"/>
              <a:t> </a:t>
            </a:r>
            <a:r>
              <a:rPr lang="en-US" dirty="0" err="1"/>
              <a:t>individu</a:t>
            </a:r>
            <a:r>
              <a:rPr lang="en-US" dirty="0"/>
              <a:t>, </a:t>
            </a:r>
            <a:r>
              <a:rPr lang="en-US" dirty="0" err="1"/>
              <a:t>oleh</a:t>
            </a:r>
            <a:r>
              <a:rPr lang="en-US" dirty="0"/>
              <a:t> proses </a:t>
            </a:r>
            <a:r>
              <a:rPr lang="en-US" dirty="0" err="1"/>
              <a:t>emosional</a:t>
            </a:r>
            <a:r>
              <a:rPr lang="en-US" dirty="0"/>
              <a:t> </a:t>
            </a:r>
            <a:r>
              <a:rPr lang="en-US" dirty="0" err="1"/>
              <a:t>atau</a:t>
            </a:r>
            <a:r>
              <a:rPr lang="en-US" dirty="0"/>
              <a:t> </a:t>
            </a:r>
            <a:r>
              <a:rPr lang="en-US" dirty="0" err="1"/>
              <a:t>kognitif</a:t>
            </a:r>
            <a:r>
              <a:rPr lang="en-US" dirty="0"/>
              <a:t>, </a:t>
            </a:r>
            <a:r>
              <a:rPr lang="en-US" dirty="0" err="1"/>
              <a:t>atau</a:t>
            </a:r>
            <a:r>
              <a:rPr lang="en-US" dirty="0"/>
              <a:t> </a:t>
            </a:r>
            <a:r>
              <a:rPr lang="en-US" dirty="0" err="1"/>
              <a:t>oleh</a:t>
            </a:r>
            <a:r>
              <a:rPr lang="en-US" dirty="0"/>
              <a:t> </a:t>
            </a:r>
            <a:r>
              <a:rPr lang="en-US" dirty="0" err="1"/>
              <a:t>rangsangan</a:t>
            </a:r>
            <a:r>
              <a:rPr lang="en-US" dirty="0"/>
              <a:t> di </a:t>
            </a:r>
            <a:r>
              <a:rPr lang="en-US" dirty="0" err="1"/>
              <a:t>lingkungan</a:t>
            </a:r>
            <a:r>
              <a:rPr lang="en-US" dirty="0"/>
              <a:t> </a:t>
            </a:r>
            <a:r>
              <a:rPr lang="en-US" dirty="0" err="1"/>
              <a:t>luar</a:t>
            </a:r>
            <a:r>
              <a:rPr lang="en-US" dirty="0"/>
              <a:t>.</a:t>
            </a:r>
          </a:p>
        </p:txBody>
      </p:sp>
      <p:graphicFrame>
        <p:nvGraphicFramePr>
          <p:cNvPr id="5" name="Diagram 4">
            <a:extLst>
              <a:ext uri="{FF2B5EF4-FFF2-40B4-BE49-F238E27FC236}">
                <a16:creationId xmlns="" xmlns:a16="http://schemas.microsoft.com/office/drawing/2014/main" id="{93627E7C-EE5B-7D41-80F6-12F726FE4613}"/>
              </a:ext>
            </a:extLst>
          </p:cNvPr>
          <p:cNvGraphicFramePr/>
          <p:nvPr>
            <p:extLst>
              <p:ext uri="{D42A27DB-BD31-4B8C-83A1-F6EECF244321}">
                <p14:modId xmlns:p14="http://schemas.microsoft.com/office/powerpoint/2010/main" val="1911977155"/>
              </p:ext>
            </p:extLst>
          </p:nvPr>
        </p:nvGraphicFramePr>
        <p:xfrm>
          <a:off x="2032000" y="3325090"/>
          <a:ext cx="8128000" cy="15940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a:extLst>
              <a:ext uri="{FF2B5EF4-FFF2-40B4-BE49-F238E27FC236}">
                <a16:creationId xmlns="" xmlns:a16="http://schemas.microsoft.com/office/drawing/2014/main" id="{A8467D1F-1BA1-A340-A89A-E8B3C5D13947}"/>
              </a:ext>
            </a:extLst>
          </p:cNvPr>
          <p:cNvSpPr txBox="1">
            <a:spLocks/>
          </p:cNvSpPr>
          <p:nvPr/>
        </p:nvSpPr>
        <p:spPr>
          <a:xfrm>
            <a:off x="838200" y="5362477"/>
            <a:ext cx="10515600" cy="12959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smtClean="0"/>
              <a:t>Ada </a:t>
            </a:r>
            <a:r>
              <a:rPr lang="en-US" sz="1800" dirty="0" err="1"/>
              <a:t>dua</a:t>
            </a:r>
            <a:r>
              <a:rPr lang="en-US" sz="1800" dirty="0"/>
              <a:t> </a:t>
            </a:r>
            <a:r>
              <a:rPr lang="en-US" sz="1800" dirty="0" err="1"/>
              <a:t>filosofi</a:t>
            </a:r>
            <a:r>
              <a:rPr lang="en-US" sz="1800" dirty="0"/>
              <a:t> yang </a:t>
            </a:r>
            <a:r>
              <a:rPr lang="en-US" sz="1800" dirty="0" err="1"/>
              <a:t>bertentangan</a:t>
            </a:r>
            <a:r>
              <a:rPr lang="en-US" sz="1800" dirty="0"/>
              <a:t> yang </a:t>
            </a:r>
            <a:r>
              <a:rPr lang="en-US" sz="1800" dirty="0" err="1"/>
              <a:t>berkaitan</a:t>
            </a:r>
            <a:r>
              <a:rPr lang="en-US" sz="1800" dirty="0"/>
              <a:t> </a:t>
            </a:r>
            <a:r>
              <a:rPr lang="en-US" sz="1800" dirty="0" err="1"/>
              <a:t>dengan</a:t>
            </a:r>
            <a:r>
              <a:rPr lang="en-US" sz="1800" dirty="0"/>
              <a:t> </a:t>
            </a:r>
            <a:r>
              <a:rPr lang="en-US" sz="1800" dirty="0" err="1"/>
              <a:t>gairah</a:t>
            </a:r>
            <a:r>
              <a:rPr lang="en-US" sz="1800" dirty="0"/>
              <a:t> motif </a:t>
            </a:r>
            <a:r>
              <a:rPr lang="en-US" sz="1800" dirty="0" err="1"/>
              <a:t>manusia</a:t>
            </a:r>
            <a:r>
              <a:rPr lang="en-US" sz="1800" dirty="0"/>
              <a:t>. </a:t>
            </a:r>
            <a:r>
              <a:rPr lang="en-US" sz="1800" b="1" dirty="0" err="1"/>
              <a:t>Sekolah</a:t>
            </a:r>
            <a:r>
              <a:rPr lang="en-US" sz="1800" b="1" dirty="0"/>
              <a:t> </a:t>
            </a:r>
            <a:r>
              <a:rPr lang="en-US" sz="1800" b="1" dirty="0" err="1"/>
              <a:t>behavioris</a:t>
            </a:r>
            <a:r>
              <a:rPr lang="en-US" sz="1800" b="1" dirty="0"/>
              <a:t> </a:t>
            </a:r>
            <a:r>
              <a:rPr lang="en-US" sz="1800" dirty="0" err="1"/>
              <a:t>menganggap</a:t>
            </a:r>
            <a:r>
              <a:rPr lang="en-US" sz="1800" dirty="0"/>
              <a:t> </a:t>
            </a:r>
            <a:r>
              <a:rPr lang="en-US" sz="1800" dirty="0" err="1"/>
              <a:t>motivasi</a:t>
            </a:r>
            <a:r>
              <a:rPr lang="en-US" sz="1800" dirty="0"/>
              <a:t> </a:t>
            </a:r>
            <a:r>
              <a:rPr lang="en-US" sz="1800" dirty="0" err="1"/>
              <a:t>sebagai</a:t>
            </a:r>
            <a:r>
              <a:rPr lang="en-US" sz="1800" dirty="0"/>
              <a:t> proses </a:t>
            </a:r>
            <a:r>
              <a:rPr lang="en-US" sz="1800" dirty="0" err="1"/>
              <a:t>mekanis</a:t>
            </a:r>
            <a:r>
              <a:rPr lang="en-US" sz="1800" dirty="0"/>
              <a:t>, </a:t>
            </a:r>
            <a:r>
              <a:rPr lang="en-US" sz="1800" dirty="0" err="1"/>
              <a:t>perilaku</a:t>
            </a:r>
            <a:r>
              <a:rPr lang="en-US" sz="1800" dirty="0"/>
              <a:t> </a:t>
            </a:r>
            <a:r>
              <a:rPr lang="en-US" sz="1800" dirty="0" err="1"/>
              <a:t>dipandang</a:t>
            </a:r>
            <a:r>
              <a:rPr lang="en-US" sz="1800" dirty="0"/>
              <a:t> </a:t>
            </a:r>
            <a:r>
              <a:rPr lang="en-US" sz="1800" dirty="0" err="1"/>
              <a:t>sebagai</a:t>
            </a:r>
            <a:r>
              <a:rPr lang="en-US" sz="1800" dirty="0"/>
              <a:t> </a:t>
            </a:r>
            <a:r>
              <a:rPr lang="en-US" sz="1800" dirty="0" err="1"/>
              <a:t>respons</a:t>
            </a:r>
            <a:r>
              <a:rPr lang="en-US" sz="1800" dirty="0"/>
              <a:t> </a:t>
            </a:r>
            <a:r>
              <a:rPr lang="en-US" sz="1800" dirty="0" err="1"/>
              <a:t>terhadap</a:t>
            </a:r>
            <a:r>
              <a:rPr lang="en-US" sz="1800" dirty="0"/>
              <a:t> stimulus </a:t>
            </a:r>
            <a:r>
              <a:rPr lang="en-US" sz="1800" dirty="0" err="1"/>
              <a:t>dan</a:t>
            </a:r>
            <a:r>
              <a:rPr lang="en-US" sz="1800" dirty="0"/>
              <a:t> </a:t>
            </a:r>
            <a:r>
              <a:rPr lang="en-US" sz="1800" dirty="0" err="1"/>
              <a:t>elemen</a:t>
            </a:r>
            <a:r>
              <a:rPr lang="en-US" sz="1800" dirty="0"/>
              <a:t> </a:t>
            </a:r>
            <a:r>
              <a:rPr lang="en-US" sz="1800" dirty="0" err="1"/>
              <a:t>pemikiran</a:t>
            </a:r>
            <a:r>
              <a:rPr lang="en-US" sz="1800" dirty="0"/>
              <a:t> </a:t>
            </a:r>
            <a:r>
              <a:rPr lang="en-US" sz="1800" dirty="0" err="1"/>
              <a:t>sadar</a:t>
            </a:r>
            <a:r>
              <a:rPr lang="en-US" sz="1800" dirty="0"/>
              <a:t> </a:t>
            </a:r>
            <a:r>
              <a:rPr lang="en-US" sz="1800" dirty="0" err="1"/>
              <a:t>diabaikan</a:t>
            </a:r>
            <a:r>
              <a:rPr lang="en-US" sz="1800" dirty="0"/>
              <a:t>.</a:t>
            </a:r>
          </a:p>
          <a:p>
            <a:r>
              <a:rPr lang="en-US" sz="1800" b="1" dirty="0" err="1"/>
              <a:t>Sekolah</a:t>
            </a:r>
            <a:r>
              <a:rPr lang="en-US" sz="1800" b="1" dirty="0"/>
              <a:t> </a:t>
            </a:r>
            <a:r>
              <a:rPr lang="en-US" sz="1800" b="1" dirty="0" err="1"/>
              <a:t>kognitif</a:t>
            </a:r>
            <a:r>
              <a:rPr lang="en-US" sz="1800" b="1" dirty="0"/>
              <a:t> </a:t>
            </a:r>
            <a:r>
              <a:rPr lang="en-US" sz="1800" dirty="0" err="1"/>
              <a:t>percaya</a:t>
            </a:r>
            <a:r>
              <a:rPr lang="en-US" sz="1800" dirty="0"/>
              <a:t> </a:t>
            </a:r>
            <a:r>
              <a:rPr lang="en-US" sz="1800" dirty="0" err="1"/>
              <a:t>bahwa</a:t>
            </a:r>
            <a:r>
              <a:rPr lang="en-US" sz="1800" dirty="0"/>
              <a:t> </a:t>
            </a:r>
            <a:r>
              <a:rPr lang="en-US" sz="1800" dirty="0" err="1"/>
              <a:t>semua</a:t>
            </a:r>
            <a:r>
              <a:rPr lang="en-US" sz="1800" dirty="0"/>
              <a:t> </a:t>
            </a:r>
            <a:r>
              <a:rPr lang="en-US" sz="1800" dirty="0" err="1"/>
              <a:t>perilaku</a:t>
            </a:r>
            <a:r>
              <a:rPr lang="en-US" sz="1800" dirty="0"/>
              <a:t> </a:t>
            </a:r>
            <a:r>
              <a:rPr lang="en-US" sz="1800" dirty="0" err="1"/>
              <a:t>diarahkan</a:t>
            </a:r>
            <a:r>
              <a:rPr lang="en-US" sz="1800" dirty="0"/>
              <a:t> </a:t>
            </a:r>
            <a:r>
              <a:rPr lang="en-US" sz="1800" dirty="0" err="1"/>
              <a:t>pada</a:t>
            </a:r>
            <a:r>
              <a:rPr lang="en-US" sz="1800" dirty="0"/>
              <a:t> </a:t>
            </a:r>
            <a:r>
              <a:rPr lang="en-US" sz="1800" dirty="0" err="1"/>
              <a:t>pencapaian</a:t>
            </a:r>
            <a:r>
              <a:rPr lang="en-US" sz="1800" dirty="0"/>
              <a:t> </a:t>
            </a:r>
            <a:r>
              <a:rPr lang="en-US" sz="1800" dirty="0" err="1"/>
              <a:t>tujuan</a:t>
            </a:r>
            <a:r>
              <a:rPr lang="en-US" sz="1800" dirty="0"/>
              <a:t>.</a:t>
            </a:r>
          </a:p>
        </p:txBody>
      </p:sp>
    </p:spTree>
    <p:extLst>
      <p:ext uri="{BB962C8B-B14F-4D97-AF65-F5344CB8AC3E}">
        <p14:creationId xmlns:p14="http://schemas.microsoft.com/office/powerpoint/2010/main" val="282463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and Systems of Needs</a:t>
            </a:r>
          </a:p>
        </p:txBody>
      </p:sp>
      <p:sp>
        <p:nvSpPr>
          <p:cNvPr id="4" name="Subtitle 2"/>
          <p:cNvSpPr txBox="1">
            <a:spLocks/>
          </p:cNvSpPr>
          <p:nvPr/>
        </p:nvSpPr>
        <p:spPr>
          <a:xfrm>
            <a:off x="1081698" y="2740323"/>
            <a:ext cx="6400800" cy="1752600"/>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buFont typeface="Arial"/>
              <a:buChar char="•"/>
            </a:pPr>
            <a:r>
              <a:rPr lang="en-US" sz="2400" dirty="0" smtClean="0"/>
              <a:t>To learn about several systems of needs developed by research.</a:t>
            </a:r>
          </a:p>
          <a:p>
            <a:pPr>
              <a:buFont typeface="Arial"/>
              <a:buChar char="•"/>
            </a:pPr>
            <a:endParaRPr lang="en-US" sz="2400" dirty="0"/>
          </a:p>
        </p:txBody>
      </p:sp>
    </p:spTree>
    <p:extLst>
      <p:ext uri="{BB962C8B-B14F-4D97-AF65-F5344CB8AC3E}">
        <p14:creationId xmlns:p14="http://schemas.microsoft.com/office/powerpoint/2010/main" val="3232511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Maslow’s Hierarchy of Needs</a:t>
            </a:r>
          </a:p>
        </p:txBody>
      </p:sp>
      <p:sp>
        <p:nvSpPr>
          <p:cNvPr id="4" name="Content Placeholder 2"/>
          <p:cNvSpPr>
            <a:spLocks noGrp="1"/>
          </p:cNvSpPr>
          <p:nvPr>
            <p:ph idx="1"/>
          </p:nvPr>
        </p:nvSpPr>
        <p:spPr>
          <a:xfrm>
            <a:off x="696427" y="1417638"/>
            <a:ext cx="8229600" cy="4525963"/>
          </a:xfrm>
        </p:spPr>
        <p:txBody>
          <a:bodyPr>
            <a:normAutofit/>
          </a:bodyPr>
          <a:lstStyle/>
          <a:p>
            <a:r>
              <a:rPr lang="en-US" sz="2200" dirty="0" smtClean="0"/>
              <a:t>Physiological Needs</a:t>
            </a:r>
          </a:p>
          <a:p>
            <a:r>
              <a:rPr lang="en-US" sz="2200" dirty="0" smtClean="0"/>
              <a:t>Safety Needs </a:t>
            </a:r>
          </a:p>
          <a:p>
            <a:r>
              <a:rPr lang="en-US" sz="2200" dirty="0" smtClean="0"/>
              <a:t>Social Needs</a:t>
            </a:r>
          </a:p>
          <a:p>
            <a:r>
              <a:rPr lang="en-US" sz="2200" dirty="0" smtClean="0"/>
              <a:t>Egoistic Needs</a:t>
            </a:r>
          </a:p>
          <a:p>
            <a:r>
              <a:rPr lang="en-US" sz="2200" dirty="0" smtClean="0"/>
              <a:t>Need for Self-Actualization</a:t>
            </a:r>
            <a:endParaRPr lang="en-US" sz="2200" dirty="0"/>
          </a:p>
        </p:txBody>
      </p:sp>
    </p:spTree>
    <p:extLst>
      <p:ext uri="{BB962C8B-B14F-4D97-AF65-F5344CB8AC3E}">
        <p14:creationId xmlns:p14="http://schemas.microsoft.com/office/powerpoint/2010/main" val="3773465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 Evaluation of The Need Hierarchy and It’s Marketing Application </a:t>
            </a:r>
          </a:p>
        </p:txBody>
      </p:sp>
      <p:sp>
        <p:nvSpPr>
          <p:cNvPr id="4" name="Content Placeholder 2"/>
          <p:cNvSpPr>
            <a:spLocks noGrp="1"/>
          </p:cNvSpPr>
          <p:nvPr>
            <p:ph idx="1"/>
          </p:nvPr>
        </p:nvSpPr>
        <p:spPr>
          <a:xfrm>
            <a:off x="810000" y="2278924"/>
            <a:ext cx="8229600" cy="1588925"/>
          </a:xfrm>
        </p:spPr>
        <p:txBody>
          <a:bodyPr>
            <a:normAutofit/>
          </a:bodyPr>
          <a:lstStyle/>
          <a:p>
            <a:r>
              <a:rPr lang="en-US" sz="2400" dirty="0" smtClean="0"/>
              <a:t>Segmentation and Promotional Application.</a:t>
            </a:r>
            <a:endParaRPr lang="en-US" sz="2400" dirty="0"/>
          </a:p>
        </p:txBody>
      </p:sp>
    </p:spTree>
    <p:extLst>
      <p:ext uri="{BB962C8B-B14F-4D97-AF65-F5344CB8AC3E}">
        <p14:creationId xmlns:p14="http://schemas.microsoft.com/office/powerpoint/2010/main" val="383702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Trio of Needs</a:t>
            </a:r>
          </a:p>
        </p:txBody>
      </p:sp>
      <p:sp>
        <p:nvSpPr>
          <p:cNvPr id="4" name="Content Placeholder 2"/>
          <p:cNvSpPr>
            <a:spLocks noGrp="1"/>
          </p:cNvSpPr>
          <p:nvPr>
            <p:ph idx="1"/>
          </p:nvPr>
        </p:nvSpPr>
        <p:spPr>
          <a:xfrm>
            <a:off x="920840" y="1237333"/>
            <a:ext cx="8229600" cy="4525963"/>
          </a:xfrm>
        </p:spPr>
        <p:txBody>
          <a:bodyPr>
            <a:normAutofit/>
          </a:bodyPr>
          <a:lstStyle/>
          <a:p>
            <a:r>
              <a:rPr lang="en-US" sz="2400" dirty="0" smtClean="0"/>
              <a:t>Power </a:t>
            </a:r>
          </a:p>
          <a:p>
            <a:r>
              <a:rPr lang="en-US" sz="2400" dirty="0" smtClean="0"/>
              <a:t>Affiliation</a:t>
            </a:r>
          </a:p>
          <a:p>
            <a:r>
              <a:rPr lang="en-US" sz="2400" smtClean="0"/>
              <a:t>Achievement</a:t>
            </a:r>
            <a:endParaRPr lang="en-US" sz="2400" dirty="0"/>
          </a:p>
        </p:txBody>
      </p:sp>
    </p:spTree>
    <p:extLst>
      <p:ext uri="{BB962C8B-B14F-4D97-AF65-F5344CB8AC3E}">
        <p14:creationId xmlns:p14="http://schemas.microsoft.com/office/powerpoint/2010/main" val="4117255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 Measurement of Motives</a:t>
            </a:r>
            <a:endParaRPr lang="en-US" dirty="0"/>
          </a:p>
        </p:txBody>
      </p:sp>
      <p:sp>
        <p:nvSpPr>
          <p:cNvPr id="4" name="Rounded Rectangle 3"/>
          <p:cNvSpPr/>
          <p:nvPr/>
        </p:nvSpPr>
        <p:spPr>
          <a:xfrm>
            <a:off x="766120" y="2903135"/>
            <a:ext cx="4284587" cy="2462785"/>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lnSpc>
                <a:spcPct val="150000"/>
              </a:lnSpc>
            </a:pPr>
            <a:r>
              <a:rPr lang="en-US" sz="2600" b="1" dirty="0" smtClean="0">
                <a:solidFill>
                  <a:schemeClr val="tx1"/>
                </a:solidFill>
                <a:latin typeface="Times New Roman" panose="02020603050405020304" pitchFamily="18" charset="0"/>
                <a:cs typeface="Times New Roman" panose="02020603050405020304" pitchFamily="18" charset="0"/>
              </a:rPr>
              <a:t> ( Learning Objective )</a:t>
            </a:r>
          </a:p>
          <a:p>
            <a:pPr algn="ctr">
              <a:lnSpc>
                <a:spcPct val="150000"/>
              </a:lnSpc>
            </a:pPr>
            <a:r>
              <a:rPr lang="en-US" sz="2400" dirty="0" err="1" smtClean="0">
                <a:solidFill>
                  <a:schemeClr val="tx1"/>
                </a:solidFill>
                <a:latin typeface="Times New Roman" panose="02020603050405020304" pitchFamily="18" charset="0"/>
                <a:cs typeface="Times New Roman" panose="02020603050405020304" pitchFamily="18" charset="0"/>
              </a:rPr>
              <a:t>Untuk</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memahami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bagaimana</a:t>
            </a:r>
            <a:r>
              <a:rPr lang="en-US" sz="2400" dirty="0" smtClean="0">
                <a:solidFill>
                  <a:schemeClr val="tx1"/>
                </a:solidFill>
                <a:latin typeface="Times New Roman" panose="02020603050405020304" pitchFamily="18" charset="0"/>
                <a:cs typeface="Times New Roman" panose="02020603050405020304" pitchFamily="18" charset="0"/>
              </a:rPr>
              <a:t> motif </a:t>
            </a:r>
            <a:r>
              <a:rPr lang="en-US" sz="2400" dirty="0" err="1" smtClean="0">
                <a:solidFill>
                  <a:schemeClr val="tx1"/>
                </a:solidFill>
                <a:latin typeface="Times New Roman" panose="02020603050405020304" pitchFamily="18" charset="0"/>
                <a:cs typeface="Times New Roman" panose="02020603050405020304" pitchFamily="18" charset="0"/>
              </a:rPr>
              <a:t>manusia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dipelajari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diukur</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7030994" y="1918952"/>
            <a:ext cx="4199383" cy="4728981"/>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285750" lvl="0" indent="-285750">
              <a:buFont typeface="Arial" panose="020B0604020202020204" pitchFamily="34" charset="0"/>
              <a:buChar char="•"/>
            </a:pPr>
            <a:r>
              <a:rPr lang="en-US" sz="2500" dirty="0" err="1">
                <a:solidFill>
                  <a:schemeClr val="tx1"/>
                </a:solidFill>
                <a:latin typeface="Times New Roman" panose="02020603050405020304" pitchFamily="18" charset="0"/>
                <a:cs typeface="Times New Roman" panose="02020603050405020304" pitchFamily="18" charset="0"/>
              </a:rPr>
              <a:t>Peneliti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mengandalkan</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kombinasi</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teknik</a:t>
            </a:r>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 </a:t>
            </a:r>
          </a:p>
          <a:p>
            <a:pPr marL="285750" lvl="0" indent="-285750">
              <a:buFont typeface="Arial" panose="020B0604020202020204" pitchFamily="34" charset="0"/>
              <a:buChar char="•"/>
            </a:pPr>
            <a:r>
              <a:rPr lang="en-US" sz="2500" dirty="0">
                <a:solidFill>
                  <a:schemeClr val="tx1"/>
                </a:solidFill>
                <a:latin typeface="Times New Roman" panose="02020603050405020304" pitchFamily="18" charset="0"/>
                <a:cs typeface="Times New Roman" panose="02020603050405020304" pitchFamily="18" charset="0"/>
              </a:rPr>
              <a:t>Penelitian </a:t>
            </a:r>
            <a:r>
              <a:rPr lang="en-US" sz="2500" dirty="0" err="1">
                <a:solidFill>
                  <a:schemeClr val="tx1"/>
                </a:solidFill>
                <a:latin typeface="Times New Roman" panose="02020603050405020304" pitchFamily="18" charset="0"/>
                <a:cs typeface="Times New Roman" panose="02020603050405020304" pitchFamily="18" charset="0"/>
              </a:rPr>
              <a:t>kualitatif</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banyak</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digunakan</a:t>
            </a:r>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 </a:t>
            </a:r>
          </a:p>
          <a:p>
            <a:pPr marL="285750" lvl="0" indent="-285750">
              <a:buFont typeface="Arial" panose="020B0604020202020204" pitchFamily="34" charset="0"/>
              <a:buChar char="•"/>
            </a:pP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Teknik</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Proyektif</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sering</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sangat</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sukses</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dalam</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mengidentifikasi</a:t>
            </a:r>
            <a:r>
              <a:rPr lang="en-US" sz="2500" dirty="0">
                <a:solidFill>
                  <a:schemeClr val="tx1"/>
                </a:solidFill>
                <a:latin typeface="Times New Roman" panose="02020603050405020304" pitchFamily="18" charset="0"/>
                <a:cs typeface="Times New Roman" panose="02020603050405020304" pitchFamily="18" charset="0"/>
              </a:rPr>
              <a:t> motif</a:t>
            </a:r>
          </a:p>
        </p:txBody>
      </p:sp>
    </p:spTree>
    <p:extLst>
      <p:ext uri="{BB962C8B-B14F-4D97-AF65-F5344CB8AC3E}">
        <p14:creationId xmlns:p14="http://schemas.microsoft.com/office/powerpoint/2010/main" val="43173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smtClean="0"/>
              <a:t>LEARNING OBJECTIVES</a:t>
            </a:r>
            <a:endParaRPr lang="en-US" dirty="0"/>
          </a:p>
        </p:txBody>
      </p:sp>
      <p:sp>
        <p:nvSpPr>
          <p:cNvPr id="3" name="Content Placeholder 2"/>
          <p:cNvSpPr>
            <a:spLocks noGrp="1"/>
          </p:cNvSpPr>
          <p:nvPr>
            <p:ph idx="1"/>
          </p:nvPr>
        </p:nvSpPr>
        <p:spPr/>
        <p:txBody>
          <a:bodyPr>
            <a:normAutofit/>
          </a:bodyPr>
          <a:lstStyle/>
          <a:p>
            <a:pPr>
              <a:buFont typeface="+mj-lt"/>
              <a:buAutoNum type="arabicPeriod"/>
            </a:pPr>
            <a:r>
              <a:rPr lang="en-ID" sz="2400" dirty="0" smtClean="0"/>
              <a:t>To understand the types of human needs and motives and the meaning of goals</a:t>
            </a:r>
          </a:p>
          <a:p>
            <a:pPr>
              <a:buFont typeface="+mj-lt"/>
              <a:buAutoNum type="arabicPeriod"/>
            </a:pPr>
            <a:r>
              <a:rPr lang="en-ID" sz="2400" dirty="0" smtClean="0"/>
              <a:t>To understand the dynamics of motivation, arousal of needs, setting of goals, and interrelationship between needs and goals</a:t>
            </a:r>
          </a:p>
          <a:p>
            <a:pPr>
              <a:buFont typeface="+mj-lt"/>
              <a:buAutoNum type="arabicPeriod"/>
            </a:pPr>
            <a:r>
              <a:rPr lang="en-ID" sz="2400" dirty="0" smtClean="0"/>
              <a:t>To learn about several systems of needs developed by researchers</a:t>
            </a:r>
          </a:p>
          <a:p>
            <a:pPr>
              <a:buFont typeface="+mj-lt"/>
              <a:buAutoNum type="arabicPeriod"/>
            </a:pPr>
            <a:r>
              <a:rPr lang="en-ID" sz="2400" dirty="0" smtClean="0"/>
              <a:t>To understand how human motives are studied and measured</a:t>
            </a:r>
            <a:endParaRPr lang="en-US" sz="2400" dirty="0"/>
          </a:p>
        </p:txBody>
      </p:sp>
    </p:spTree>
    <p:extLst>
      <p:ext uri="{BB962C8B-B14F-4D97-AF65-F5344CB8AC3E}">
        <p14:creationId xmlns:p14="http://schemas.microsoft.com/office/powerpoint/2010/main" val="2017661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913774" y="2367092"/>
            <a:ext cx="10363826" cy="3424107"/>
          </a:xfrm>
          <a:prstGeom prst="rect">
            <a:avLst/>
          </a:prstGeom>
        </p:spPr>
        <p:txBody>
          <a:bodyPr>
            <a:normAutofit/>
          </a:bodyPr>
          <a:lstStyle/>
          <a:p>
            <a:pPr marL="0" indent="0" algn="ctr">
              <a:buNone/>
            </a:pPr>
            <a:r>
              <a:rPr lang="en-US" sz="3600" b="1" dirty="0">
                <a:latin typeface="Times New Roman" panose="02020603050405020304" pitchFamily="18" charset="0"/>
                <a:cs typeface="Times New Roman" panose="02020603050405020304" pitchFamily="18" charset="0"/>
              </a:rPr>
              <a:t>Motivational </a:t>
            </a:r>
            <a:r>
              <a:rPr lang="en-US" sz="3600" b="1" dirty="0" smtClean="0">
                <a:latin typeface="Times New Roman" panose="02020603050405020304" pitchFamily="18" charset="0"/>
                <a:cs typeface="Times New Roman" panose="02020603050405020304" pitchFamily="18" charset="0"/>
              </a:rPr>
              <a:t>Research</a:t>
            </a:r>
          </a:p>
          <a:p>
            <a:pPr marL="0" indent="0">
              <a:buNone/>
            </a:pPr>
            <a:r>
              <a:rPr lang="en-US" sz="3600" dirty="0"/>
              <a:t>	</a:t>
            </a:r>
            <a:r>
              <a:rPr lang="en-US" sz="3600" dirty="0" smtClean="0"/>
              <a:t>			</a:t>
            </a:r>
            <a:r>
              <a:rPr lang="en-US" sz="2300" cap="none" dirty="0" err="1" smtClean="0">
                <a:latin typeface="Times New Roman" panose="02020603050405020304" pitchFamily="18" charset="0"/>
                <a:cs typeface="Times New Roman" panose="02020603050405020304" pitchFamily="18" charset="0"/>
              </a:rPr>
              <a:t>Teori</a:t>
            </a:r>
            <a:r>
              <a:rPr lang="en-US" sz="2300" cap="none" dirty="0" smtClean="0">
                <a:latin typeface="Times New Roman" panose="02020603050405020304" pitchFamily="18" charset="0"/>
                <a:cs typeface="Times New Roman" panose="02020603050405020304" pitchFamily="18" charset="0"/>
              </a:rPr>
              <a:t> </a:t>
            </a:r>
            <a:r>
              <a:rPr lang="en-US" sz="2300" cap="none" dirty="0" err="1">
                <a:latin typeface="Times New Roman" panose="02020603050405020304" pitchFamily="18" charset="0"/>
                <a:cs typeface="Times New Roman" panose="02020603050405020304" pitchFamily="18" charset="0"/>
              </a:rPr>
              <a:t>K</a:t>
            </a:r>
            <a:r>
              <a:rPr lang="en-US" sz="2300" cap="none" dirty="0" err="1" smtClean="0">
                <a:latin typeface="Times New Roman" panose="02020603050405020304" pitchFamily="18" charset="0"/>
                <a:cs typeface="Times New Roman" panose="02020603050405020304" pitchFamily="18" charset="0"/>
              </a:rPr>
              <a:t>epribadian</a:t>
            </a:r>
            <a:r>
              <a:rPr lang="en-US" sz="2300" cap="none"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Psikoanalitik</a:t>
            </a:r>
            <a:r>
              <a:rPr lang="en-US" sz="2300" cap="none" dirty="0" smtClean="0">
                <a:latin typeface="Times New Roman" panose="02020603050405020304" pitchFamily="18" charset="0"/>
                <a:cs typeface="Times New Roman" panose="02020603050405020304" pitchFamily="18" charset="0"/>
              </a:rPr>
              <a:t> </a:t>
            </a:r>
            <a:r>
              <a:rPr lang="en-US" sz="2300" cap="none" dirty="0">
                <a:latin typeface="Times New Roman" panose="02020603050405020304" pitchFamily="18" charset="0"/>
                <a:cs typeface="Times New Roman" panose="02020603050405020304" pitchFamily="18" charset="0"/>
              </a:rPr>
              <a:t>S</a:t>
            </a:r>
            <a:r>
              <a:rPr lang="en-US" sz="2300" cap="none" dirty="0" smtClean="0">
                <a:latin typeface="Times New Roman" panose="02020603050405020304" pitchFamily="18" charset="0"/>
                <a:cs typeface="Times New Roman" panose="02020603050405020304" pitchFamily="18" charset="0"/>
              </a:rPr>
              <a:t>igmund Freud </a:t>
            </a:r>
            <a:r>
              <a:rPr lang="en-US" sz="2300" cap="none" dirty="0" err="1" smtClean="0">
                <a:latin typeface="Times New Roman" panose="02020603050405020304" pitchFamily="18" charset="0"/>
                <a:cs typeface="Times New Roman" panose="02020603050405020304" pitchFamily="18" charset="0"/>
              </a:rPr>
              <a:t>memberikan</a:t>
            </a:r>
            <a:r>
              <a:rPr lang="en-US" sz="2300" cap="none"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landasan</a:t>
            </a:r>
            <a:r>
              <a:rPr lang="en-US" sz="2300" dirty="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bagi</a:t>
            </a:r>
            <a:r>
              <a:rPr lang="en-US" sz="2300" cap="none"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pengembangan</a:t>
            </a:r>
            <a:r>
              <a:rPr lang="en-US" sz="2300" cap="none"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penelitian</a:t>
            </a:r>
            <a:r>
              <a:rPr lang="en-US" sz="2300" cap="none" dirty="0" smtClean="0">
                <a:latin typeface="Times New Roman" panose="02020603050405020304" pitchFamily="18" charset="0"/>
                <a:cs typeface="Times New Roman" panose="02020603050405020304" pitchFamily="18" charset="0"/>
              </a:rPr>
              <a:t> </a:t>
            </a:r>
            <a:r>
              <a:rPr lang="en-US" sz="2300" cap="none" dirty="0" err="1" smtClean="0">
                <a:latin typeface="Times New Roman" panose="02020603050405020304" pitchFamily="18" charset="0"/>
                <a:cs typeface="Times New Roman" panose="02020603050405020304" pitchFamily="18" charset="0"/>
              </a:rPr>
              <a:t>motivasi</a:t>
            </a:r>
            <a:r>
              <a:rPr lang="en-US" sz="2300" cap="none" dirty="0" smtClean="0">
                <a:latin typeface="Times New Roman" panose="02020603050405020304" pitchFamily="18" charset="0"/>
                <a:cs typeface="Times New Roman" panose="02020603050405020304" pitchFamily="18" charset="0"/>
              </a:rPr>
              <a:t>.</a:t>
            </a:r>
            <a:endParaRPr lang="en-US" sz="2300" cap="none" dirty="0" smtClean="0">
              <a:latin typeface="Times New Roman" panose="02020603050405020304" pitchFamily="18" charset="0"/>
              <a:cs typeface="Times New Roman" panose="02020603050405020304" pitchFamily="18" charset="0"/>
            </a:endParaRPr>
          </a:p>
          <a:p>
            <a:pPr marL="0" indent="0" algn="just">
              <a:buNone/>
            </a:pPr>
            <a:endParaRPr lang="en-US" sz="2300" b="1" cap="none"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503" y="357498"/>
            <a:ext cx="3443519" cy="2009594"/>
          </a:xfrm>
          <a:prstGeom prst="rect">
            <a:avLst/>
          </a:prstGeom>
        </p:spPr>
      </p:pic>
    </p:spTree>
    <p:extLst>
      <p:ext uri="{BB962C8B-B14F-4D97-AF65-F5344CB8AC3E}">
        <p14:creationId xmlns:p14="http://schemas.microsoft.com/office/powerpoint/2010/main" val="1792034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123" y="2520492"/>
            <a:ext cx="8125100" cy="3151554"/>
          </a:xfrm>
          <a:prstGeom prst="rect">
            <a:avLst/>
          </a:prstGeom>
        </p:spPr>
      </p:pic>
    </p:spTree>
    <p:extLst>
      <p:ext uri="{BB962C8B-B14F-4D97-AF65-F5344CB8AC3E}">
        <p14:creationId xmlns:p14="http://schemas.microsoft.com/office/powerpoint/2010/main" val="4068251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Evaluation of Motivational Research </a:t>
            </a:r>
            <a:endParaRPr lang="en-US" dirty="0"/>
          </a:p>
        </p:txBody>
      </p:sp>
      <p:sp>
        <p:nvSpPr>
          <p:cNvPr id="4" name="Rectangle 3"/>
          <p:cNvSpPr/>
          <p:nvPr/>
        </p:nvSpPr>
        <p:spPr>
          <a:xfrm>
            <a:off x="1916283" y="1783551"/>
            <a:ext cx="7858897" cy="4744994"/>
          </a:xfrm>
          <a:prstGeom prst="rect">
            <a:avLst/>
          </a:prstGeom>
          <a:ln/>
        </p:spPr>
        <p:style>
          <a:lnRef idx="3">
            <a:schemeClr val="lt1"/>
          </a:lnRef>
          <a:fillRef idx="1">
            <a:schemeClr val="accent6"/>
          </a:fillRef>
          <a:effectRef idx="1">
            <a:schemeClr val="accent6"/>
          </a:effectRef>
          <a:fontRef idx="minor">
            <a:schemeClr val="lt1"/>
          </a:fontRef>
        </p:style>
        <p:txBody>
          <a:bodyPr rtlCol="0" anchor="ctr"/>
          <a:lstStyle/>
          <a:p>
            <a:pPr marL="342900" indent="-342900">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P</a:t>
            </a:r>
            <a:r>
              <a:rPr lang="en-US" sz="2000" dirty="0" smtClean="0">
                <a:solidFill>
                  <a:schemeClr val="tx1"/>
                </a:solidFill>
                <a:latin typeface="Times New Roman" panose="02020603050405020304" pitchFamily="18" charset="0"/>
                <a:cs typeface="Times New Roman" panose="02020603050405020304" pitchFamily="18" charset="0"/>
              </a:rPr>
              <a:t>enelitian </a:t>
            </a:r>
            <a:r>
              <a:rPr lang="en-US" sz="2000" dirty="0" err="1">
                <a:solidFill>
                  <a:schemeClr val="tx1"/>
                </a:solidFill>
                <a:latin typeface="Times New Roman" panose="02020603050405020304" pitchFamily="18" charset="0"/>
                <a:cs typeface="Times New Roman" panose="02020603050405020304" pitchFamily="18" charset="0"/>
              </a:rPr>
              <a:t>motivasi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telah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terbukti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sangat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bermanfaat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bagi</a:t>
            </a:r>
            <a:r>
              <a:rPr lang="en-US" sz="2000" dirty="0">
                <a:solidFill>
                  <a:schemeClr val="tx1"/>
                </a:solidFill>
                <a:latin typeface="Times New Roman" panose="02020603050405020304" pitchFamily="18" charset="0"/>
                <a:cs typeface="Times New Roman" panose="02020603050405020304" pitchFamily="18" charset="0"/>
              </a:rPr>
              <a:t> para </a:t>
            </a:r>
            <a:r>
              <a:rPr lang="en-US" sz="2000" dirty="0" err="1">
                <a:solidFill>
                  <a:schemeClr val="tx1"/>
                </a:solidFill>
                <a:latin typeface="Times New Roman" panose="02020603050405020304" pitchFamily="18" charset="0"/>
                <a:cs typeface="Times New Roman" panose="02020603050405020304" pitchFamily="18" charset="0"/>
              </a:rPr>
              <a:t>pemasar</a:t>
            </a:r>
            <a:r>
              <a:rPr lang="en-US" sz="2000" dirty="0">
                <a:solidFill>
                  <a:schemeClr val="tx1"/>
                </a:solidFill>
                <a:latin typeface="Times New Roman" panose="02020603050405020304" pitchFamily="18" charset="0"/>
                <a:cs typeface="Times New Roman" panose="02020603050405020304" pitchFamily="18" charset="0"/>
              </a:rPr>
              <a:t> yang </a:t>
            </a:r>
            <a:r>
              <a:rPr lang="en-US" sz="2000" dirty="0" err="1" smtClean="0">
                <a:solidFill>
                  <a:schemeClr val="tx1"/>
                </a:solidFill>
                <a:latin typeface="Times New Roman" panose="02020603050405020304" pitchFamily="18" charset="0"/>
                <a:cs typeface="Times New Roman" panose="02020603050405020304" pitchFamily="18" charset="0"/>
              </a:rPr>
              <a:t>berkepentingan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dengan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pengembangan</a:t>
            </a:r>
            <a:r>
              <a:rPr lang="en-US" sz="2000" dirty="0">
                <a:solidFill>
                  <a:schemeClr val="tx1"/>
                </a:solidFill>
                <a:latin typeface="Times New Roman" panose="02020603050405020304" pitchFamily="18" charset="0"/>
                <a:cs typeface="Times New Roman" panose="02020603050405020304" pitchFamily="18" charset="0"/>
              </a:rPr>
              <a:t> ide-ide </a:t>
            </a:r>
            <a:r>
              <a:rPr lang="en-US" sz="2000" dirty="0" err="1" smtClean="0">
                <a:solidFill>
                  <a:schemeClr val="tx1"/>
                </a:solidFill>
                <a:latin typeface="Times New Roman" panose="02020603050405020304" pitchFamily="18" charset="0"/>
                <a:cs typeface="Times New Roman" panose="02020603050405020304" pitchFamily="18" charset="0"/>
              </a:rPr>
              <a:t>baru</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US" sz="2000" dirty="0" err="1">
                <a:solidFill>
                  <a:schemeClr val="tx1"/>
                </a:solidFill>
                <a:latin typeface="Times New Roman" panose="02020603050405020304" pitchFamily="18" charset="0"/>
                <a:cs typeface="Times New Roman" panose="02020603050405020304" pitchFamily="18" charset="0"/>
              </a:rPr>
              <a:t>H</a:t>
            </a:r>
            <a:r>
              <a:rPr lang="en-US" sz="2000" dirty="0" err="1" smtClean="0">
                <a:solidFill>
                  <a:schemeClr val="tx1"/>
                </a:solidFill>
                <a:latin typeface="Times New Roman" panose="02020603050405020304" pitchFamily="18" charset="0"/>
                <a:cs typeface="Times New Roman" panose="02020603050405020304" pitchFamily="18" charset="0"/>
              </a:rPr>
              <a:t>asil</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penelitian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motivasi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dapat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memberikan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wawasan-wawasan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dasar</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terhadap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peneliti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konsumen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yang </a:t>
            </a:r>
            <a:r>
              <a:rPr lang="en-US" sz="2000" dirty="0" err="1" smtClean="0">
                <a:solidFill>
                  <a:schemeClr val="tx1"/>
                </a:solidFill>
                <a:latin typeface="Times New Roman" panose="02020603050405020304" pitchFamily="18" charset="0"/>
                <a:cs typeface="Times New Roman" panose="02020603050405020304" pitchFamily="18" charset="0"/>
              </a:rPr>
              <a:t>dapat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memungkinkan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mereka </a:t>
            </a:r>
            <a:r>
              <a:rPr lang="en-US" sz="2000" dirty="0" err="1">
                <a:solidFill>
                  <a:schemeClr val="tx1"/>
                </a:solidFill>
                <a:latin typeface="Times New Roman" panose="02020603050405020304" pitchFamily="18" charset="0"/>
                <a:cs typeface="Times New Roman" panose="02020603050405020304" pitchFamily="18" charset="0"/>
              </a:rPr>
              <a:t>merancang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a:t>
            </a:r>
            <a:r>
              <a:rPr lang="en-US" sz="2000" dirty="0" err="1" smtClean="0">
                <a:solidFill>
                  <a:schemeClr val="tx1"/>
                </a:solidFill>
                <a:latin typeface="Times New Roman" panose="02020603050405020304" pitchFamily="18" charset="0"/>
                <a:cs typeface="Times New Roman" panose="02020603050405020304" pitchFamily="18" charset="0"/>
              </a:rPr>
              <a:t>enelitian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dengan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riset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pemasaran</a:t>
            </a:r>
            <a:r>
              <a:rPr lang="en-US" sz="2000" dirty="0">
                <a:solidFill>
                  <a:schemeClr val="tx1"/>
                </a:solidFill>
                <a:latin typeface="Times New Roman" panose="02020603050405020304" pitchFamily="18" charset="0"/>
                <a:cs typeface="Times New Roman" panose="02020603050405020304" pitchFamily="18" charset="0"/>
              </a:rPr>
              <a:t> yang </a:t>
            </a:r>
            <a:r>
              <a:rPr lang="en-US" sz="2000" dirty="0" err="1">
                <a:solidFill>
                  <a:schemeClr val="tx1"/>
                </a:solidFill>
                <a:latin typeface="Times New Roman" panose="02020603050405020304" pitchFamily="18" charset="0"/>
                <a:cs typeface="Times New Roman" panose="02020603050405020304" pitchFamily="18" charset="0"/>
              </a:rPr>
              <a:t>terstruktur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untuk</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dilakukan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pada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sampel-sampel</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konsumen</a:t>
            </a:r>
            <a:r>
              <a:rPr lang="en-US" sz="2000" dirty="0">
                <a:solidFill>
                  <a:schemeClr val="tx1"/>
                </a:solidFill>
                <a:latin typeface="Times New Roman" panose="02020603050405020304" pitchFamily="18" charset="0"/>
                <a:cs typeface="Times New Roman" panose="02020603050405020304" pitchFamily="18" charset="0"/>
              </a:rPr>
              <a:t> yang </a:t>
            </a:r>
            <a:r>
              <a:rPr lang="en-US" sz="2000" dirty="0" err="1">
                <a:solidFill>
                  <a:schemeClr val="tx1"/>
                </a:solidFill>
                <a:latin typeface="Times New Roman" panose="02020603050405020304" pitchFamily="18" charset="0"/>
                <a:cs typeface="Times New Roman" panose="02020603050405020304" pitchFamily="18" charset="0"/>
              </a:rPr>
              <a:t>lebih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besar</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lebih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representatif</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256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74" y="3486602"/>
            <a:ext cx="10571998" cy="970450"/>
          </a:xfrm>
        </p:spPr>
        <p:txBody>
          <a:bodyPr/>
          <a:lstStyle/>
          <a:p>
            <a:pPr algn="ctr"/>
            <a:r>
              <a:rPr lang="en-ID" dirty="0" smtClean="0"/>
              <a:t>TERIMA KASIH</a:t>
            </a:r>
            <a:endParaRPr lang="en-US" dirty="0"/>
          </a:p>
        </p:txBody>
      </p:sp>
    </p:spTree>
    <p:extLst>
      <p:ext uri="{BB962C8B-B14F-4D97-AF65-F5344CB8AC3E}">
        <p14:creationId xmlns:p14="http://schemas.microsoft.com/office/powerpoint/2010/main" val="391769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450723" y="3638281"/>
            <a:ext cx="2717442" cy="150682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ID" b="1" spc="50" dirty="0" smtClean="0">
                <a:ln w="0"/>
                <a:solidFill>
                  <a:schemeClr val="bg2"/>
                </a:solidFill>
                <a:effectLst>
                  <a:outerShdw blurRad="60007" dist="310007" dir="7680000" sy="30000" kx="1300200" algn="ctr" rotWithShape="0">
                    <a:prstClr val="black">
                      <a:alpha val="32000"/>
                    </a:prstClr>
                  </a:outerShdw>
                </a:effectLst>
              </a:rPr>
              <a:t>MOTIVATION</a:t>
            </a:r>
            <a:endParaRPr lang="en-US" b="1" spc="50" dirty="0">
              <a:ln w="0"/>
              <a:solidFill>
                <a:schemeClr val="bg2"/>
              </a:solidFill>
              <a:effectLst>
                <a:outerShdw blurRad="60007" dist="310007" dir="7680000" sy="30000" kx="1300200" algn="ctr" rotWithShape="0">
                  <a:prstClr val="black">
                    <a:alpha val="32000"/>
                  </a:prstClr>
                </a:outerShdw>
              </a:effectLst>
            </a:endParaRPr>
          </a:p>
        </p:txBody>
      </p:sp>
      <p:cxnSp>
        <p:nvCxnSpPr>
          <p:cNvPr id="7" name="Straight Arrow Connector 6"/>
          <p:cNvCxnSpPr/>
          <p:nvPr/>
        </p:nvCxnSpPr>
        <p:spPr>
          <a:xfrm>
            <a:off x="3219718" y="4391696"/>
            <a:ext cx="8886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275823" y="3638281"/>
            <a:ext cx="2717442" cy="150682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D" b="1" spc="50" dirty="0" smtClean="0">
                <a:ln w="0"/>
                <a:solidFill>
                  <a:schemeClr val="bg2"/>
                </a:solidFill>
                <a:effectLst>
                  <a:outerShdw blurRad="60007" dist="310007" dir="7680000" sy="30000" kx="1300200" algn="ctr" rotWithShape="0">
                    <a:prstClr val="black">
                      <a:alpha val="32000"/>
                    </a:prstClr>
                  </a:outerShdw>
                </a:effectLst>
              </a:rPr>
              <a:t>NEEDS</a:t>
            </a:r>
            <a:endParaRPr lang="en-US" b="1" spc="50" dirty="0">
              <a:ln w="0"/>
              <a:solidFill>
                <a:schemeClr val="bg2"/>
              </a:solidFill>
              <a:effectLst>
                <a:outerShdw blurRad="60007" dist="310007" dir="7680000" sy="30000" kx="1300200" algn="ctr" rotWithShape="0">
                  <a:prstClr val="black">
                    <a:alpha val="32000"/>
                  </a:prstClr>
                </a:outerShdw>
              </a:effectLst>
            </a:endParaRPr>
          </a:p>
        </p:txBody>
      </p:sp>
      <p:cxnSp>
        <p:nvCxnSpPr>
          <p:cNvPr id="11" name="Straight Arrow Connector 10"/>
          <p:cNvCxnSpPr/>
          <p:nvPr/>
        </p:nvCxnSpPr>
        <p:spPr>
          <a:xfrm>
            <a:off x="7493358" y="4391695"/>
            <a:ext cx="8886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8869251" y="3638281"/>
            <a:ext cx="2717442" cy="1506829"/>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ID" b="1" spc="50" dirty="0" smtClean="0">
                <a:ln w="0"/>
                <a:solidFill>
                  <a:schemeClr val="bg2"/>
                </a:solidFill>
                <a:effectLst>
                  <a:outerShdw blurRad="60007" dist="310007" dir="7680000" sy="30000" kx="1300200" algn="ctr" rotWithShape="0">
                    <a:prstClr val="black">
                      <a:alpha val="32000"/>
                    </a:prstClr>
                  </a:outerShdw>
                </a:effectLst>
              </a:rPr>
              <a:t>GOALS</a:t>
            </a:r>
            <a:endParaRPr lang="en-US" b="1" spc="50" dirty="0">
              <a:ln w="0"/>
              <a:solidFill>
                <a:schemeClr val="bg2"/>
              </a:solidFill>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2594723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smtClean="0"/>
              <a:t>THE SELECTION OF GOALS</a:t>
            </a:r>
            <a:endParaRPr lang="en-US" dirty="0"/>
          </a:p>
        </p:txBody>
      </p:sp>
      <p:sp>
        <p:nvSpPr>
          <p:cNvPr id="3" name="Content Placeholder 2"/>
          <p:cNvSpPr>
            <a:spLocks noGrp="1"/>
          </p:cNvSpPr>
          <p:nvPr>
            <p:ph idx="1"/>
          </p:nvPr>
        </p:nvSpPr>
        <p:spPr/>
        <p:txBody>
          <a:bodyPr/>
          <a:lstStyle/>
          <a:p>
            <a:pPr>
              <a:buFont typeface="+mj-lt"/>
              <a:buAutoNum type="arabicPeriod"/>
            </a:pPr>
            <a:r>
              <a:rPr lang="en-ID" dirty="0" smtClean="0"/>
              <a:t>Approach object</a:t>
            </a:r>
          </a:p>
          <a:p>
            <a:pPr>
              <a:buFont typeface="+mj-lt"/>
              <a:buAutoNum type="arabicPeriod"/>
            </a:pPr>
            <a:r>
              <a:rPr lang="en-ID" dirty="0" smtClean="0"/>
              <a:t>Avoidance object</a:t>
            </a:r>
            <a:endParaRPr lang="en-US" dirty="0"/>
          </a:p>
        </p:txBody>
      </p:sp>
    </p:spTree>
    <p:extLst>
      <p:ext uri="{BB962C8B-B14F-4D97-AF65-F5344CB8AC3E}">
        <p14:creationId xmlns:p14="http://schemas.microsoft.com/office/powerpoint/2010/main" val="1388300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smtClean="0"/>
              <a:t>INTERDEPENDENCE OF NEEDS AND GOALS</a:t>
            </a:r>
            <a:endParaRPr lang="en-US" dirty="0"/>
          </a:p>
        </p:txBody>
      </p:sp>
      <p:sp>
        <p:nvSpPr>
          <p:cNvPr id="3" name="Content Placeholder 2"/>
          <p:cNvSpPr>
            <a:spLocks noGrp="1"/>
          </p:cNvSpPr>
          <p:nvPr>
            <p:ph idx="1"/>
          </p:nvPr>
        </p:nvSpPr>
        <p:spPr/>
        <p:txBody>
          <a:bodyPr>
            <a:normAutofit/>
          </a:bodyPr>
          <a:lstStyle/>
          <a:p>
            <a:r>
              <a:rPr lang="en-ID" sz="2600" dirty="0" err="1" smtClean="0"/>
              <a:t>Kesalingtergantungan</a:t>
            </a:r>
            <a:r>
              <a:rPr lang="en-ID" sz="2600" dirty="0" smtClean="0"/>
              <a:t> </a:t>
            </a:r>
            <a:r>
              <a:rPr lang="en-ID" sz="2600" dirty="0" err="1" smtClean="0"/>
              <a:t>antara</a:t>
            </a:r>
            <a:r>
              <a:rPr lang="en-ID" sz="2600" dirty="0" smtClean="0"/>
              <a:t> </a:t>
            </a:r>
            <a:r>
              <a:rPr lang="en-ID" sz="2600" i="1" dirty="0" smtClean="0"/>
              <a:t>needs </a:t>
            </a:r>
            <a:r>
              <a:rPr lang="en-ID" sz="2600" dirty="0" err="1" smtClean="0"/>
              <a:t>dan</a:t>
            </a:r>
            <a:r>
              <a:rPr lang="en-ID" sz="2600" dirty="0" smtClean="0"/>
              <a:t> </a:t>
            </a:r>
            <a:r>
              <a:rPr lang="en-ID" sz="2600" i="1" dirty="0" smtClean="0"/>
              <a:t>goals</a:t>
            </a:r>
            <a:endParaRPr lang="en-US" sz="2600" dirty="0"/>
          </a:p>
        </p:txBody>
      </p:sp>
    </p:spTree>
    <p:extLst>
      <p:ext uri="{BB962C8B-B14F-4D97-AF65-F5344CB8AC3E}">
        <p14:creationId xmlns:p14="http://schemas.microsoft.com/office/powerpoint/2010/main" val="2026473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smtClean="0"/>
              <a:t>RATIONAL VERSUS EMOTIONAL MOTIVES</a:t>
            </a:r>
            <a:endParaRPr lang="en-US" dirty="0"/>
          </a:p>
        </p:txBody>
      </p:sp>
      <p:sp>
        <p:nvSpPr>
          <p:cNvPr id="3" name="Content Placeholder 2"/>
          <p:cNvSpPr>
            <a:spLocks noGrp="1"/>
          </p:cNvSpPr>
          <p:nvPr>
            <p:ph idx="1"/>
          </p:nvPr>
        </p:nvSpPr>
        <p:spPr/>
        <p:txBody>
          <a:bodyPr/>
          <a:lstStyle/>
          <a:p>
            <a:pPr>
              <a:buFont typeface="+mj-lt"/>
              <a:buAutoNum type="arabicPeriod"/>
            </a:pPr>
            <a:r>
              <a:rPr lang="en-ID" dirty="0" smtClean="0"/>
              <a:t>Rational motives : </a:t>
            </a:r>
            <a:r>
              <a:rPr lang="en-ID" dirty="0" err="1" smtClean="0"/>
              <a:t>ukuran</a:t>
            </a:r>
            <a:r>
              <a:rPr lang="en-ID" dirty="0" smtClean="0"/>
              <a:t>, </a:t>
            </a:r>
            <a:r>
              <a:rPr lang="en-ID" dirty="0" err="1" smtClean="0"/>
              <a:t>berat</a:t>
            </a:r>
            <a:r>
              <a:rPr lang="en-ID" dirty="0" smtClean="0"/>
              <a:t>, </a:t>
            </a:r>
            <a:r>
              <a:rPr lang="en-ID" dirty="0" err="1" smtClean="0"/>
              <a:t>harga</a:t>
            </a:r>
            <a:endParaRPr lang="en-ID" dirty="0" smtClean="0"/>
          </a:p>
          <a:p>
            <a:pPr>
              <a:buFont typeface="+mj-lt"/>
              <a:buAutoNum type="arabicPeriod"/>
            </a:pPr>
            <a:r>
              <a:rPr lang="en-ID" dirty="0" smtClean="0"/>
              <a:t>Emotional motives : </a:t>
            </a:r>
            <a:r>
              <a:rPr lang="en-ID" dirty="0" err="1" smtClean="0"/>
              <a:t>harga</a:t>
            </a:r>
            <a:r>
              <a:rPr lang="en-ID" dirty="0" smtClean="0"/>
              <a:t> </a:t>
            </a:r>
            <a:r>
              <a:rPr lang="en-ID" dirty="0" err="1" smtClean="0"/>
              <a:t>diri</a:t>
            </a:r>
            <a:r>
              <a:rPr lang="en-ID" dirty="0" smtClean="0"/>
              <a:t>, </a:t>
            </a:r>
            <a:r>
              <a:rPr lang="en-ID" dirty="0" err="1" smtClean="0"/>
              <a:t>ketakutan</a:t>
            </a:r>
            <a:r>
              <a:rPr lang="en-ID" dirty="0" smtClean="0"/>
              <a:t>, </a:t>
            </a:r>
            <a:r>
              <a:rPr lang="en-ID" dirty="0" err="1" smtClean="0"/>
              <a:t>kasih</a:t>
            </a:r>
            <a:r>
              <a:rPr lang="en-ID" dirty="0" smtClean="0"/>
              <a:t> </a:t>
            </a:r>
            <a:r>
              <a:rPr lang="en-ID" dirty="0" err="1" smtClean="0"/>
              <a:t>sayang</a:t>
            </a:r>
            <a:r>
              <a:rPr lang="en-ID" dirty="0" smtClean="0"/>
              <a:t> </a:t>
            </a:r>
            <a:r>
              <a:rPr lang="en-ID" dirty="0" err="1" smtClean="0"/>
              <a:t>atau</a:t>
            </a:r>
            <a:r>
              <a:rPr lang="en-ID" dirty="0" smtClean="0"/>
              <a:t> </a:t>
            </a:r>
            <a:r>
              <a:rPr lang="en-ID" dirty="0" err="1" smtClean="0"/>
              <a:t>bahkan</a:t>
            </a:r>
            <a:r>
              <a:rPr lang="en-ID" dirty="0" smtClean="0"/>
              <a:t> status</a:t>
            </a:r>
            <a:endParaRPr lang="en-US" dirty="0"/>
          </a:p>
        </p:txBody>
      </p:sp>
    </p:spTree>
    <p:extLst>
      <p:ext uri="{BB962C8B-B14F-4D97-AF65-F5344CB8AC3E}">
        <p14:creationId xmlns:p14="http://schemas.microsoft.com/office/powerpoint/2010/main" val="4237970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Dynamics of Motivation</a:t>
            </a:r>
          </a:p>
        </p:txBody>
      </p:sp>
      <p:sp>
        <p:nvSpPr>
          <p:cNvPr id="4" name="Subtitle 2">
            <a:extLst>
              <a:ext uri="{FF2B5EF4-FFF2-40B4-BE49-F238E27FC236}">
                <a16:creationId xmlns="" xmlns:a16="http://schemas.microsoft.com/office/drawing/2014/main" id="{D986FAE8-F0C1-A045-920A-1CD478C61A7E}"/>
              </a:ext>
            </a:extLst>
          </p:cNvPr>
          <p:cNvSpPr txBox="1">
            <a:spLocks/>
          </p:cNvSpPr>
          <p:nvPr/>
        </p:nvSpPr>
        <p:spPr>
          <a:xfrm>
            <a:off x="482009" y="2112735"/>
            <a:ext cx="11509694" cy="1056572"/>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smtClean="0"/>
              <a:t>Motivasi adalah konstruk yang sangat dinamis yang terus berubah sebagai reaksi terhadap pengalaman hidup, Kebutuhan dan tujuan berubah dan tumbuh sebagai respons terhadap kondisi fisik, lingkungan, interaksi individu dengan orang lain, dan pengalaman.</a:t>
            </a:r>
            <a:endParaRPr lang="en-US" dirty="0"/>
          </a:p>
        </p:txBody>
      </p:sp>
      <p:sp>
        <p:nvSpPr>
          <p:cNvPr id="5" name="Rectangle 4">
            <a:extLst>
              <a:ext uri="{FF2B5EF4-FFF2-40B4-BE49-F238E27FC236}">
                <a16:creationId xmlns="" xmlns:a16="http://schemas.microsoft.com/office/drawing/2014/main" id="{36AD8D5A-3BB5-864E-93D0-12A06F0496C0}"/>
              </a:ext>
            </a:extLst>
          </p:cNvPr>
          <p:cNvSpPr/>
          <p:nvPr/>
        </p:nvSpPr>
        <p:spPr>
          <a:xfrm>
            <a:off x="218941" y="5151549"/>
            <a:ext cx="3812146" cy="13357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n-US" dirty="0" smtClean="0"/>
          </a:p>
          <a:p>
            <a:pPr algn="ctr"/>
            <a:r>
              <a:rPr lang="en-US" dirty="0" err="1" smtClean="0"/>
              <a:t>Ketika</a:t>
            </a:r>
            <a:r>
              <a:rPr lang="en-US" dirty="0" smtClean="0"/>
              <a:t> </a:t>
            </a:r>
            <a:r>
              <a:rPr lang="en-US" dirty="0" err="1"/>
              <a:t>kebutuhan</a:t>
            </a:r>
            <a:r>
              <a:rPr lang="en-US" dirty="0"/>
              <a:t> </a:t>
            </a:r>
            <a:r>
              <a:rPr lang="en-US" dirty="0" err="1"/>
              <a:t>menjadi</a:t>
            </a:r>
            <a:r>
              <a:rPr lang="en-US" dirty="0"/>
              <a:t> </a:t>
            </a:r>
            <a:r>
              <a:rPr lang="en-US" dirty="0" err="1"/>
              <a:t>puas</a:t>
            </a:r>
            <a:r>
              <a:rPr lang="en-US" dirty="0"/>
              <a:t>, </a:t>
            </a:r>
            <a:r>
              <a:rPr lang="en-US" dirty="0" err="1"/>
              <a:t>baru</a:t>
            </a:r>
            <a:r>
              <a:rPr lang="en-US" dirty="0"/>
              <a:t> </a:t>
            </a:r>
            <a:r>
              <a:rPr lang="en-US" dirty="0" err="1"/>
              <a:t>dan</a:t>
            </a:r>
            <a:r>
              <a:rPr lang="en-US" dirty="0"/>
              <a:t> </a:t>
            </a:r>
            <a:r>
              <a:rPr lang="en-US" dirty="0" err="1"/>
              <a:t>lebih</a:t>
            </a:r>
            <a:r>
              <a:rPr lang="en-US" dirty="0"/>
              <a:t> </a:t>
            </a:r>
            <a:r>
              <a:rPr lang="en-US" dirty="0" err="1"/>
              <a:t>tinggi</a:t>
            </a:r>
            <a:r>
              <a:rPr lang="en-US" dirty="0"/>
              <a:t> </a:t>
            </a:r>
            <a:r>
              <a:rPr lang="en-US" dirty="0" err="1"/>
              <a:t>pada</a:t>
            </a:r>
            <a:r>
              <a:rPr lang="en-US" dirty="0"/>
              <a:t> </a:t>
            </a:r>
            <a:r>
              <a:rPr lang="en-US" dirty="0" err="1"/>
              <a:t>tensi</a:t>
            </a:r>
            <a:r>
              <a:rPr lang="en-US" dirty="0"/>
              <a:t> </a:t>
            </a:r>
            <a:r>
              <a:rPr lang="en-US" dirty="0" err="1"/>
              <a:t>penyebab</a:t>
            </a:r>
            <a:r>
              <a:rPr lang="en-US" dirty="0"/>
              <a:t> </a:t>
            </a:r>
            <a:r>
              <a:rPr lang="en-US" dirty="0" err="1"/>
              <a:t>dan</a:t>
            </a:r>
            <a:r>
              <a:rPr lang="en-US" dirty="0"/>
              <a:t> </a:t>
            </a:r>
            <a:r>
              <a:rPr lang="en-US" dirty="0" err="1"/>
              <a:t>menginduksi</a:t>
            </a:r>
            <a:r>
              <a:rPr lang="en-US" dirty="0"/>
              <a:t> </a:t>
            </a:r>
            <a:r>
              <a:rPr lang="en-US" dirty="0" err="1"/>
              <a:t>aktivitas</a:t>
            </a:r>
            <a:r>
              <a:rPr lang="en-US" dirty="0"/>
              <a:t>. </a:t>
            </a:r>
          </a:p>
          <a:p>
            <a:pPr algn="ctr"/>
            <a:endParaRPr lang="en-US" dirty="0"/>
          </a:p>
        </p:txBody>
      </p:sp>
      <p:sp>
        <p:nvSpPr>
          <p:cNvPr id="6" name="Rectangle 5">
            <a:extLst>
              <a:ext uri="{FF2B5EF4-FFF2-40B4-BE49-F238E27FC236}">
                <a16:creationId xmlns="" xmlns:a16="http://schemas.microsoft.com/office/drawing/2014/main" id="{F20C08A5-70C1-BF48-9F7B-3FE2782469E0}"/>
              </a:ext>
            </a:extLst>
          </p:cNvPr>
          <p:cNvSpPr/>
          <p:nvPr/>
        </p:nvSpPr>
        <p:spPr>
          <a:xfrm>
            <a:off x="4481849" y="5151549"/>
            <a:ext cx="3052292" cy="13357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a:t>Banyak</a:t>
            </a:r>
            <a:r>
              <a:rPr lang="en-US" dirty="0"/>
              <a:t> </a:t>
            </a:r>
            <a:r>
              <a:rPr lang="en-US" dirty="0" err="1"/>
              <a:t>kebutuhan</a:t>
            </a:r>
            <a:r>
              <a:rPr lang="en-US" dirty="0"/>
              <a:t> </a:t>
            </a:r>
            <a:r>
              <a:rPr lang="en-US" dirty="0" err="1"/>
              <a:t>tidak</a:t>
            </a:r>
            <a:r>
              <a:rPr lang="en-US" dirty="0"/>
              <a:t> </a:t>
            </a:r>
            <a:r>
              <a:rPr lang="en-US" dirty="0" err="1"/>
              <a:t>pernah</a:t>
            </a:r>
            <a:r>
              <a:rPr lang="en-US" dirty="0"/>
              <a:t> </a:t>
            </a:r>
            <a:r>
              <a:rPr lang="en-US" dirty="0" err="1"/>
              <a:t>sepenuhnya</a:t>
            </a:r>
            <a:r>
              <a:rPr lang="en-US" dirty="0"/>
              <a:t> </a:t>
            </a:r>
            <a:r>
              <a:rPr lang="en-US" dirty="0" err="1"/>
              <a:t>dipenuhi</a:t>
            </a:r>
            <a:endParaRPr lang="en-US" dirty="0"/>
          </a:p>
        </p:txBody>
      </p:sp>
      <p:sp>
        <p:nvSpPr>
          <p:cNvPr id="7" name="Rectangle 6">
            <a:extLst>
              <a:ext uri="{FF2B5EF4-FFF2-40B4-BE49-F238E27FC236}">
                <a16:creationId xmlns="" xmlns:a16="http://schemas.microsoft.com/office/drawing/2014/main" id="{C8BED445-A13C-6A44-9B60-136AAC7479C3}"/>
              </a:ext>
            </a:extLst>
          </p:cNvPr>
          <p:cNvSpPr/>
          <p:nvPr/>
        </p:nvSpPr>
        <p:spPr>
          <a:xfrm>
            <a:off x="7984904" y="5151549"/>
            <a:ext cx="3791262" cy="13357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endParaRPr lang="en-US" dirty="0" smtClean="0"/>
          </a:p>
          <a:p>
            <a:pPr algn="ctr"/>
            <a:r>
              <a:rPr lang="en-US" dirty="0" smtClean="0"/>
              <a:t>Orang </a:t>
            </a:r>
            <a:r>
              <a:rPr lang="en-US" dirty="0"/>
              <a:t>yang </a:t>
            </a:r>
            <a:r>
              <a:rPr lang="en-US" dirty="0" err="1"/>
              <a:t>mencapai</a:t>
            </a:r>
            <a:r>
              <a:rPr lang="en-US" dirty="0"/>
              <a:t> </a:t>
            </a:r>
            <a:r>
              <a:rPr lang="en-US" dirty="0" err="1"/>
              <a:t>tujuan</a:t>
            </a:r>
            <a:r>
              <a:rPr lang="en-US" dirty="0"/>
              <a:t> </a:t>
            </a:r>
            <a:r>
              <a:rPr lang="en-US" dirty="0" err="1"/>
              <a:t>mereka</a:t>
            </a:r>
            <a:r>
              <a:rPr lang="en-US" dirty="0"/>
              <a:t> </a:t>
            </a:r>
            <a:r>
              <a:rPr lang="en-US" dirty="0" err="1"/>
              <a:t>menetapkan</a:t>
            </a:r>
            <a:r>
              <a:rPr lang="en-US" dirty="0"/>
              <a:t> </a:t>
            </a:r>
            <a:r>
              <a:rPr lang="en-US" dirty="0" err="1"/>
              <a:t>tujuan</a:t>
            </a:r>
            <a:r>
              <a:rPr lang="en-US" dirty="0"/>
              <a:t> </a:t>
            </a:r>
            <a:r>
              <a:rPr lang="en-US" dirty="0" err="1"/>
              <a:t>baru</a:t>
            </a:r>
            <a:r>
              <a:rPr lang="en-US" dirty="0"/>
              <a:t> </a:t>
            </a:r>
            <a:r>
              <a:rPr lang="en-US" dirty="0" err="1"/>
              <a:t>dan</a:t>
            </a:r>
            <a:r>
              <a:rPr lang="en-US" dirty="0"/>
              <a:t> </a:t>
            </a:r>
            <a:r>
              <a:rPr lang="en-US" dirty="0" err="1"/>
              <a:t>lebih</a:t>
            </a:r>
            <a:r>
              <a:rPr lang="en-US" dirty="0"/>
              <a:t> </a:t>
            </a:r>
            <a:r>
              <a:rPr lang="en-US" dirty="0" err="1"/>
              <a:t>tinggi</a:t>
            </a:r>
            <a:r>
              <a:rPr lang="en-US" dirty="0"/>
              <a:t> </a:t>
            </a:r>
            <a:r>
              <a:rPr lang="en-US" dirty="0" err="1"/>
              <a:t>untuk</a:t>
            </a:r>
            <a:r>
              <a:rPr lang="en-US" dirty="0"/>
              <a:t> </a:t>
            </a:r>
            <a:r>
              <a:rPr lang="en-US" dirty="0" err="1"/>
              <a:t>tema</a:t>
            </a:r>
            <a:r>
              <a:rPr lang="en-US" dirty="0"/>
              <a:t>.</a:t>
            </a:r>
          </a:p>
          <a:p>
            <a:pPr algn="ctr"/>
            <a:endParaRPr lang="en-US" dirty="0"/>
          </a:p>
        </p:txBody>
      </p:sp>
      <p:sp>
        <p:nvSpPr>
          <p:cNvPr id="8" name="Subtitle 2">
            <a:extLst>
              <a:ext uri="{FF2B5EF4-FFF2-40B4-BE49-F238E27FC236}">
                <a16:creationId xmlns="" xmlns:a16="http://schemas.microsoft.com/office/drawing/2014/main" id="{107DD2A4-B689-104F-8625-C23FD59839B4}"/>
              </a:ext>
            </a:extLst>
          </p:cNvPr>
          <p:cNvSpPr txBox="1">
            <a:spLocks/>
          </p:cNvSpPr>
          <p:nvPr/>
        </p:nvSpPr>
        <p:spPr>
          <a:xfrm>
            <a:off x="3782559" y="3894673"/>
            <a:ext cx="4072574" cy="719524"/>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err="1"/>
              <a:t>Alasan</a:t>
            </a:r>
            <a:r>
              <a:rPr lang="en-US" b="1" dirty="0"/>
              <a:t> </a:t>
            </a:r>
            <a:r>
              <a:rPr lang="en-US" b="1" dirty="0" err="1"/>
              <a:t>Kebutuhan</a:t>
            </a:r>
            <a:r>
              <a:rPr lang="en-US" b="1" dirty="0"/>
              <a:t> </a:t>
            </a:r>
            <a:r>
              <a:rPr lang="en-US" b="1" dirty="0" err="1"/>
              <a:t>Manusia</a:t>
            </a:r>
            <a:r>
              <a:rPr lang="en-US" b="1" dirty="0"/>
              <a:t> </a:t>
            </a:r>
            <a:r>
              <a:rPr lang="en-US" b="1" dirty="0" err="1"/>
              <a:t>Tidak</a:t>
            </a:r>
            <a:r>
              <a:rPr lang="en-US" b="1" dirty="0"/>
              <a:t> </a:t>
            </a:r>
            <a:r>
              <a:rPr lang="en-US" b="1" dirty="0" err="1"/>
              <a:t>Pernah</a:t>
            </a:r>
            <a:r>
              <a:rPr lang="en-US" b="1" dirty="0"/>
              <a:t> </a:t>
            </a:r>
            <a:r>
              <a:rPr lang="en-US" b="1" dirty="0" err="1"/>
              <a:t>Berhenti</a:t>
            </a:r>
            <a:endParaRPr lang="en-US" b="1" dirty="0"/>
          </a:p>
        </p:txBody>
      </p:sp>
    </p:spTree>
    <p:extLst>
      <p:ext uri="{BB962C8B-B14F-4D97-AF65-F5344CB8AC3E}">
        <p14:creationId xmlns:p14="http://schemas.microsoft.com/office/powerpoint/2010/main" val="902189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The Dynamics of Motivation</a:t>
            </a:r>
            <a:br>
              <a:rPr lang="en-US" sz="2800" dirty="0"/>
            </a:br>
            <a:r>
              <a:rPr lang="en-US" sz="2800" dirty="0"/>
              <a:t>(</a:t>
            </a:r>
            <a:r>
              <a:rPr lang="en-US" sz="2800" dirty="0" err="1"/>
              <a:t>Kebutuhan</a:t>
            </a:r>
            <a:r>
              <a:rPr lang="en-US" sz="2800" dirty="0"/>
              <a:t> </a:t>
            </a:r>
            <a:r>
              <a:rPr lang="en-US" sz="2800" dirty="0" err="1"/>
              <a:t>Tidak</a:t>
            </a:r>
            <a:r>
              <a:rPr lang="en-US" sz="2800" dirty="0"/>
              <a:t> </a:t>
            </a:r>
            <a:r>
              <a:rPr lang="en-US" sz="2800" dirty="0" err="1"/>
              <a:t>Pernah</a:t>
            </a:r>
            <a:r>
              <a:rPr lang="en-US" sz="2800" dirty="0"/>
              <a:t> </a:t>
            </a:r>
            <a:r>
              <a:rPr lang="en-US" sz="2800" dirty="0" err="1"/>
              <a:t>Sepenuhnya</a:t>
            </a:r>
            <a:r>
              <a:rPr lang="en-US" sz="2800" dirty="0"/>
              <a:t> </a:t>
            </a:r>
            <a:r>
              <a:rPr lang="en-US" sz="2800" dirty="0" err="1"/>
              <a:t>Terpenuhi</a:t>
            </a:r>
            <a:r>
              <a:rPr lang="en-US" sz="2800" dirty="0"/>
              <a:t>)</a:t>
            </a:r>
          </a:p>
        </p:txBody>
      </p:sp>
      <p:sp>
        <p:nvSpPr>
          <p:cNvPr id="4" name="Content Placeholder 5">
            <a:extLst>
              <a:ext uri="{FF2B5EF4-FFF2-40B4-BE49-F238E27FC236}">
                <a16:creationId xmlns="" xmlns:a16="http://schemas.microsoft.com/office/drawing/2014/main" id="{C1D996B9-0AFA-1A49-A527-AA6A631B7DF9}"/>
              </a:ext>
            </a:extLst>
          </p:cNvPr>
          <p:cNvSpPr>
            <a:spLocks noGrp="1"/>
          </p:cNvSpPr>
          <p:nvPr>
            <p:ph idx="1"/>
          </p:nvPr>
        </p:nvSpPr>
        <p:spPr>
          <a:xfrm>
            <a:off x="838200" y="2368550"/>
            <a:ext cx="10515600" cy="4351338"/>
          </a:xfrm>
        </p:spPr>
        <p:txBody>
          <a:bodyPr>
            <a:normAutofit/>
          </a:bodyPr>
          <a:lstStyle/>
          <a:p>
            <a:r>
              <a:rPr lang="en-US" sz="2000" dirty="0" err="1"/>
              <a:t>Sebagian</a:t>
            </a:r>
            <a:r>
              <a:rPr lang="en-US" sz="2000" dirty="0"/>
              <a:t> </a:t>
            </a:r>
            <a:r>
              <a:rPr lang="en-US" sz="2000" dirty="0" err="1"/>
              <a:t>besar</a:t>
            </a:r>
            <a:r>
              <a:rPr lang="en-US" sz="2000" dirty="0"/>
              <a:t> </a:t>
            </a:r>
            <a:r>
              <a:rPr lang="en-US" sz="2000" dirty="0" err="1"/>
              <a:t>kebutuhan</a:t>
            </a:r>
            <a:r>
              <a:rPr lang="en-US" sz="2000" dirty="0"/>
              <a:t> </a:t>
            </a:r>
            <a:r>
              <a:rPr lang="en-US" sz="2000" dirty="0" err="1"/>
              <a:t>manusia</a:t>
            </a:r>
            <a:r>
              <a:rPr lang="en-US" sz="2000" dirty="0"/>
              <a:t> </a:t>
            </a:r>
            <a:r>
              <a:rPr lang="en-US" sz="2000" dirty="0" err="1"/>
              <a:t>tidak</a:t>
            </a:r>
            <a:r>
              <a:rPr lang="en-US" sz="2000" dirty="0"/>
              <a:t> </a:t>
            </a:r>
            <a:r>
              <a:rPr lang="en-US" sz="2000" dirty="0" err="1"/>
              <a:t>pernah</a:t>
            </a:r>
            <a:r>
              <a:rPr lang="en-US" sz="2000" dirty="0"/>
              <a:t> </a:t>
            </a:r>
            <a:r>
              <a:rPr lang="en-US" sz="2000" dirty="0" err="1"/>
              <a:t>sepenuhnya</a:t>
            </a:r>
            <a:r>
              <a:rPr lang="en-US" sz="2000" dirty="0"/>
              <a:t> </a:t>
            </a:r>
            <a:r>
              <a:rPr lang="en-US" sz="2000" dirty="0" err="1"/>
              <a:t>atau</a:t>
            </a:r>
            <a:r>
              <a:rPr lang="en-US" sz="2000" dirty="0"/>
              <a:t> </a:t>
            </a:r>
            <a:r>
              <a:rPr lang="en-US" sz="2000" dirty="0" err="1"/>
              <a:t>secara</a:t>
            </a:r>
            <a:r>
              <a:rPr lang="en-US" sz="2000" dirty="0"/>
              <a:t> </a:t>
            </a:r>
            <a:r>
              <a:rPr lang="en-US" sz="2000" dirty="0" err="1"/>
              <a:t>permanen</a:t>
            </a:r>
            <a:r>
              <a:rPr lang="en-US" sz="2000" dirty="0"/>
              <a:t> </a:t>
            </a:r>
            <a:r>
              <a:rPr lang="en-US" sz="2000" dirty="0" err="1"/>
              <a:t>puas</a:t>
            </a:r>
            <a:r>
              <a:rPr lang="en-US" sz="2000" dirty="0"/>
              <a:t>.</a:t>
            </a:r>
          </a:p>
          <a:p>
            <a:pPr marL="0" indent="0">
              <a:buNone/>
            </a:pPr>
            <a:endParaRPr lang="en-US" sz="2000" dirty="0"/>
          </a:p>
          <a:p>
            <a:r>
              <a:rPr lang="en-US" sz="2000" dirty="0" err="1"/>
              <a:t>Kebanyakan</a:t>
            </a:r>
            <a:r>
              <a:rPr lang="en-US" sz="2000" dirty="0"/>
              <a:t> orang </a:t>
            </a:r>
            <a:r>
              <a:rPr lang="en-US" sz="2000" dirty="0" err="1"/>
              <a:t>secara</a:t>
            </a:r>
            <a:r>
              <a:rPr lang="en-US" sz="2000" dirty="0"/>
              <a:t> </a:t>
            </a:r>
            <a:r>
              <a:rPr lang="en-US" sz="2000" dirty="0" err="1"/>
              <a:t>teratur</a:t>
            </a:r>
            <a:r>
              <a:rPr lang="en-US" sz="2000" dirty="0"/>
              <a:t> </a:t>
            </a:r>
            <a:r>
              <a:rPr lang="en-US" sz="2000" dirty="0" err="1"/>
              <a:t>mencari</a:t>
            </a:r>
            <a:r>
              <a:rPr lang="en-US" sz="2000" dirty="0"/>
              <a:t> </a:t>
            </a:r>
            <a:r>
              <a:rPr lang="en-US" sz="2000" dirty="0" err="1"/>
              <a:t>teman</a:t>
            </a:r>
            <a:r>
              <a:rPr lang="en-US" sz="2000" dirty="0"/>
              <a:t> </a:t>
            </a:r>
            <a:r>
              <a:rPr lang="en-US" sz="2000" dirty="0" err="1"/>
              <a:t>dan</a:t>
            </a:r>
            <a:r>
              <a:rPr lang="en-US" sz="2000" dirty="0"/>
              <a:t> </a:t>
            </a:r>
            <a:r>
              <a:rPr lang="en-US" sz="2000" dirty="0" err="1"/>
              <a:t>persetujuan</a:t>
            </a:r>
            <a:r>
              <a:rPr lang="en-US" sz="2000" dirty="0"/>
              <a:t> </a:t>
            </a:r>
            <a:r>
              <a:rPr lang="en-US" sz="2000" dirty="0" err="1"/>
              <a:t>dari</a:t>
            </a:r>
            <a:r>
              <a:rPr lang="en-US" sz="2000" dirty="0"/>
              <a:t> orang lain </a:t>
            </a:r>
            <a:r>
              <a:rPr lang="en-US" sz="2000" dirty="0" err="1"/>
              <a:t>untuk</a:t>
            </a:r>
            <a:r>
              <a:rPr lang="en-US" sz="2000" dirty="0"/>
              <a:t> </a:t>
            </a:r>
            <a:r>
              <a:rPr lang="en-US" sz="2000" dirty="0" err="1"/>
              <a:t>memenuhi</a:t>
            </a:r>
            <a:r>
              <a:rPr lang="en-US" sz="2000" dirty="0"/>
              <a:t> </a:t>
            </a:r>
            <a:r>
              <a:rPr lang="en-US" sz="2000" dirty="0" err="1"/>
              <a:t>kebutuhan</a:t>
            </a:r>
            <a:r>
              <a:rPr lang="en-US" sz="2000" dirty="0"/>
              <a:t> </a:t>
            </a:r>
            <a:r>
              <a:rPr lang="en-US" sz="2000" dirty="0" err="1"/>
              <a:t>sosial</a:t>
            </a:r>
            <a:r>
              <a:rPr lang="en-US" sz="2000" dirty="0"/>
              <a:t> </a:t>
            </a:r>
            <a:r>
              <a:rPr lang="en-US" sz="2000" dirty="0" err="1"/>
              <a:t>mereka</a:t>
            </a:r>
            <a:r>
              <a:rPr lang="en-US" sz="2000" dirty="0"/>
              <a:t>. </a:t>
            </a:r>
            <a:r>
              <a:rPr lang="en-US" sz="2000" dirty="0" err="1"/>
              <a:t>Bahkan</a:t>
            </a:r>
            <a:r>
              <a:rPr lang="en-US" sz="2000" dirty="0"/>
              <a:t> </a:t>
            </a:r>
            <a:r>
              <a:rPr lang="en-US" sz="2000" dirty="0" err="1"/>
              <a:t>kebutuhan</a:t>
            </a:r>
            <a:r>
              <a:rPr lang="en-US" sz="2000" dirty="0"/>
              <a:t> </a:t>
            </a:r>
            <a:r>
              <a:rPr lang="en-US" sz="2000" dirty="0" err="1"/>
              <a:t>psikologis</a:t>
            </a:r>
            <a:r>
              <a:rPr lang="en-US" sz="2000" dirty="0"/>
              <a:t> yang </a:t>
            </a:r>
            <a:r>
              <a:rPr lang="en-US" sz="2000" dirty="0" err="1"/>
              <a:t>lebih</a:t>
            </a:r>
            <a:r>
              <a:rPr lang="en-US" sz="2000" dirty="0"/>
              <a:t> </a:t>
            </a:r>
            <a:r>
              <a:rPr lang="en-US" sz="2000" dirty="0" err="1"/>
              <a:t>kompleks</a:t>
            </a:r>
            <a:r>
              <a:rPr lang="en-US" sz="2000" dirty="0"/>
              <a:t> </a:t>
            </a:r>
            <a:r>
              <a:rPr lang="en-US" sz="2000" dirty="0" err="1"/>
              <a:t>jarang</a:t>
            </a:r>
            <a:r>
              <a:rPr lang="en-US" sz="2000" dirty="0"/>
              <a:t> </a:t>
            </a:r>
            <a:r>
              <a:rPr lang="en-US" sz="2000" dirty="0" err="1"/>
              <a:t>sepenuhnya</a:t>
            </a:r>
            <a:r>
              <a:rPr lang="en-US" sz="2000" dirty="0"/>
              <a:t> </a:t>
            </a:r>
            <a:r>
              <a:rPr lang="en-US" sz="2000" dirty="0" err="1"/>
              <a:t>terpuaskan</a:t>
            </a:r>
            <a:r>
              <a:rPr lang="en-US" sz="2000" dirty="0"/>
              <a:t>.</a:t>
            </a:r>
          </a:p>
        </p:txBody>
      </p:sp>
    </p:spTree>
    <p:extLst>
      <p:ext uri="{BB962C8B-B14F-4D97-AF65-F5344CB8AC3E}">
        <p14:creationId xmlns:p14="http://schemas.microsoft.com/office/powerpoint/2010/main" val="3938969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The Dynamics of Motivation</a:t>
            </a:r>
            <a:br>
              <a:rPr lang="en-US" sz="2400" dirty="0"/>
            </a:br>
            <a:r>
              <a:rPr lang="en-US" sz="2400" dirty="0"/>
              <a:t>(</a:t>
            </a:r>
            <a:r>
              <a:rPr lang="en-US" sz="2400" dirty="0" err="1"/>
              <a:t>Kebutuhan</a:t>
            </a:r>
            <a:r>
              <a:rPr lang="en-US" sz="2400" dirty="0"/>
              <a:t> </a:t>
            </a:r>
            <a:r>
              <a:rPr lang="en-US" sz="2400" dirty="0" err="1"/>
              <a:t>Baru</a:t>
            </a:r>
            <a:r>
              <a:rPr lang="en-US" sz="2400" dirty="0"/>
              <a:t> </a:t>
            </a:r>
            <a:r>
              <a:rPr lang="en-US" sz="2400" dirty="0" err="1"/>
              <a:t>Muncul</a:t>
            </a:r>
            <a:r>
              <a:rPr lang="en-US" sz="2400" dirty="0"/>
              <a:t> </a:t>
            </a:r>
            <a:r>
              <a:rPr lang="en-US" sz="2400" dirty="0" err="1"/>
              <a:t>Ketika</a:t>
            </a:r>
            <a:r>
              <a:rPr lang="en-US" sz="2400" dirty="0"/>
              <a:t> </a:t>
            </a:r>
            <a:r>
              <a:rPr lang="en-US" sz="2400" dirty="0" err="1"/>
              <a:t>Kebutuhan</a:t>
            </a:r>
            <a:r>
              <a:rPr lang="en-US" sz="2400" dirty="0"/>
              <a:t> Lama </a:t>
            </a:r>
            <a:r>
              <a:rPr lang="en-US" sz="2400" dirty="0" err="1"/>
              <a:t>Sudah</a:t>
            </a:r>
            <a:r>
              <a:rPr lang="en-US" sz="2400" dirty="0"/>
              <a:t> </a:t>
            </a:r>
            <a:r>
              <a:rPr lang="en-US" sz="2400" dirty="0" err="1"/>
              <a:t>Trepuaskan</a:t>
            </a:r>
            <a:r>
              <a:rPr lang="en-US" sz="2400" dirty="0"/>
              <a:t>)</a:t>
            </a:r>
          </a:p>
        </p:txBody>
      </p:sp>
      <p:sp>
        <p:nvSpPr>
          <p:cNvPr id="3" name="Content Placeholder 2"/>
          <p:cNvSpPr>
            <a:spLocks noGrp="1"/>
          </p:cNvSpPr>
          <p:nvPr>
            <p:ph idx="1"/>
          </p:nvPr>
        </p:nvSpPr>
        <p:spPr/>
        <p:txBody>
          <a:bodyPr>
            <a:normAutofit/>
          </a:bodyPr>
          <a:lstStyle/>
          <a:p>
            <a:r>
              <a:rPr lang="en-US" sz="2400" dirty="0" err="1"/>
              <a:t>Beberapa</a:t>
            </a:r>
            <a:r>
              <a:rPr lang="en-US" sz="2400" dirty="0"/>
              <a:t> </a:t>
            </a:r>
            <a:r>
              <a:rPr lang="en-US" sz="2400" dirty="0" err="1"/>
              <a:t>ahli</a:t>
            </a:r>
            <a:r>
              <a:rPr lang="en-US" sz="2400" dirty="0"/>
              <a:t> </a:t>
            </a:r>
            <a:r>
              <a:rPr lang="en-US" sz="2400" dirty="0" err="1"/>
              <a:t>teori</a:t>
            </a:r>
            <a:r>
              <a:rPr lang="en-US" sz="2400" dirty="0"/>
              <a:t> </a:t>
            </a:r>
            <a:r>
              <a:rPr lang="en-US" sz="2400" dirty="0" err="1"/>
              <a:t>motivasi</a:t>
            </a:r>
            <a:r>
              <a:rPr lang="en-US" sz="2400" dirty="0"/>
              <a:t> </a:t>
            </a:r>
            <a:r>
              <a:rPr lang="en-US" sz="2400" dirty="0" err="1"/>
              <a:t>percaya</a:t>
            </a:r>
            <a:r>
              <a:rPr lang="en-US" sz="2400" dirty="0"/>
              <a:t> </a:t>
            </a:r>
            <a:r>
              <a:rPr lang="en-US" sz="2400" dirty="0" err="1"/>
              <a:t>bahwa</a:t>
            </a:r>
            <a:r>
              <a:rPr lang="en-US" sz="2400" dirty="0"/>
              <a:t> </a:t>
            </a:r>
            <a:r>
              <a:rPr lang="en-US" sz="2400" dirty="0" err="1"/>
              <a:t>hierarki</a:t>
            </a:r>
            <a:r>
              <a:rPr lang="en-US" sz="2400" dirty="0"/>
              <a:t> </a:t>
            </a:r>
            <a:r>
              <a:rPr lang="en-US" sz="2400" dirty="0" err="1"/>
              <a:t>kebutuhan</a:t>
            </a:r>
            <a:r>
              <a:rPr lang="en-US" sz="2400" dirty="0"/>
              <a:t> </a:t>
            </a:r>
            <a:r>
              <a:rPr lang="en-US" sz="2400" dirty="0" err="1"/>
              <a:t>ada</a:t>
            </a:r>
            <a:r>
              <a:rPr lang="en-US" sz="2400" dirty="0"/>
              <a:t> </a:t>
            </a:r>
            <a:r>
              <a:rPr lang="en-US" sz="2400" dirty="0" err="1"/>
              <a:t>dan</a:t>
            </a:r>
            <a:r>
              <a:rPr lang="en-US" sz="2400" dirty="0"/>
              <a:t> </a:t>
            </a:r>
            <a:r>
              <a:rPr lang="en-US" sz="2400" dirty="0" err="1"/>
              <a:t>kebutuhan</a:t>
            </a:r>
            <a:r>
              <a:rPr lang="en-US" sz="2400" dirty="0"/>
              <a:t> </a:t>
            </a:r>
            <a:r>
              <a:rPr lang="en-US" sz="2400" dirty="0" err="1"/>
              <a:t>baru</a:t>
            </a:r>
            <a:r>
              <a:rPr lang="en-US" sz="2400" dirty="0"/>
              <a:t> yang </a:t>
            </a:r>
            <a:r>
              <a:rPr lang="en-US" sz="2400" dirty="0" err="1"/>
              <a:t>lebih</a:t>
            </a:r>
            <a:r>
              <a:rPr lang="en-US" sz="2400" dirty="0"/>
              <a:t> </a:t>
            </a:r>
            <a:r>
              <a:rPr lang="en-US" sz="2400" dirty="0" err="1"/>
              <a:t>tinggi</a:t>
            </a:r>
            <a:r>
              <a:rPr lang="en-US" sz="2400" dirty="0"/>
              <a:t> </a:t>
            </a:r>
            <a:r>
              <a:rPr lang="en-US" sz="2400" dirty="0" err="1"/>
              <a:t>muncul</a:t>
            </a:r>
            <a:r>
              <a:rPr lang="en-US" sz="2400" dirty="0"/>
              <a:t> </a:t>
            </a:r>
            <a:r>
              <a:rPr lang="en-US" sz="2400" dirty="0" err="1"/>
              <a:t>ketika</a:t>
            </a:r>
            <a:r>
              <a:rPr lang="en-US" sz="2400" dirty="0"/>
              <a:t> </a:t>
            </a:r>
            <a:r>
              <a:rPr lang="en-US" sz="2400" dirty="0" err="1"/>
              <a:t>kebutuhan</a:t>
            </a:r>
            <a:r>
              <a:rPr lang="en-US" sz="2400" dirty="0"/>
              <a:t> </a:t>
            </a:r>
            <a:r>
              <a:rPr lang="en-US" sz="2400" dirty="0" err="1"/>
              <a:t>rangka</a:t>
            </a:r>
            <a:r>
              <a:rPr lang="en-US" sz="2400" dirty="0"/>
              <a:t> yang </a:t>
            </a:r>
            <a:r>
              <a:rPr lang="en-US" sz="2400" dirty="0" err="1"/>
              <a:t>lebih</a:t>
            </a:r>
            <a:r>
              <a:rPr lang="en-US" sz="2400" dirty="0"/>
              <a:t> </a:t>
            </a:r>
            <a:r>
              <a:rPr lang="en-US" sz="2400" dirty="0" err="1"/>
              <a:t>rendah</a:t>
            </a:r>
            <a:r>
              <a:rPr lang="en-US" sz="2400" dirty="0"/>
              <a:t> </a:t>
            </a:r>
            <a:r>
              <a:rPr lang="en-US" sz="2400" dirty="0" err="1"/>
              <a:t>terpenuhi</a:t>
            </a:r>
            <a:r>
              <a:rPr lang="en-US" sz="2400" dirty="0" smtClean="0"/>
              <a:t>.</a:t>
            </a:r>
            <a:endParaRPr lang="en-US" sz="2400" dirty="0"/>
          </a:p>
        </p:txBody>
      </p:sp>
    </p:spTree>
    <p:extLst>
      <p:ext uri="{BB962C8B-B14F-4D97-AF65-F5344CB8AC3E}">
        <p14:creationId xmlns:p14="http://schemas.microsoft.com/office/powerpoint/2010/main" val="2267223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811</TotalTime>
  <Words>754</Words>
  <Application>Microsoft Office PowerPoint</Application>
  <PresentationFormat>Widescreen</PresentationFormat>
  <Paragraphs>95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Times New Roman</vt:lpstr>
      <vt:lpstr>Wingdings 2</vt:lpstr>
      <vt:lpstr>Quotable</vt:lpstr>
      <vt:lpstr>CUSTOMER MOTIVATION</vt:lpstr>
      <vt:lpstr>LEARNING OBJECTIVES</vt:lpstr>
      <vt:lpstr>PowerPoint Presentation</vt:lpstr>
      <vt:lpstr>THE SELECTION OF GOALS</vt:lpstr>
      <vt:lpstr>INTERDEPENDENCE OF NEEDS AND GOALS</vt:lpstr>
      <vt:lpstr>RATIONAL VERSUS EMOTIONAL MOTIVES</vt:lpstr>
      <vt:lpstr>The Dynamics of Motivation</vt:lpstr>
      <vt:lpstr>The Dynamics of Motivation (Kebutuhan Tidak Pernah Sepenuhnya Terpenuhi)</vt:lpstr>
      <vt:lpstr>The Dynamics of Motivation (Kebutuhan Baru Muncul Ketika Kebutuhan Lama Sudah Trepuaskan)</vt:lpstr>
      <vt:lpstr>The Dynamics of Motivation (Keberhasilan dan Kegagalan Dapat Mempengaruhi Tujuan)</vt:lpstr>
      <vt:lpstr>The Dynamics of Motivation (Keberhasilan dan Kegagalan Dapat Mempengaruhi Tujuan)</vt:lpstr>
      <vt:lpstr>PowerPoint Presentation</vt:lpstr>
      <vt:lpstr>The Dynamics of Motivation (Kebutuhan Yang Bermacam-macam dan Variasi Tujuan)</vt:lpstr>
      <vt:lpstr>The Dynamics of Motivation (Perangsang Motif)</vt:lpstr>
      <vt:lpstr>Types and Systems of Needs</vt:lpstr>
      <vt:lpstr>Maslow’s Hierarchy of Needs</vt:lpstr>
      <vt:lpstr>An Evaluation of The Need Hierarchy and It’s Marketing Application </vt:lpstr>
      <vt:lpstr>A Trio of Needs</vt:lpstr>
      <vt:lpstr>The Measurement of Motives</vt:lpstr>
      <vt:lpstr>PowerPoint Presentation</vt:lpstr>
      <vt:lpstr>PowerPoint Presentation</vt:lpstr>
      <vt:lpstr>Evaluation of Motivational Research </vt:lpstr>
      <vt:lpstr>TERIMA KASIH</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MOTIVATION</dc:title>
  <dc:creator>HP</dc:creator>
  <cp:lastModifiedBy>HP</cp:lastModifiedBy>
  <cp:revision>34</cp:revision>
  <dcterms:created xsi:type="dcterms:W3CDTF">2018-09-06T10:05:55Z</dcterms:created>
  <dcterms:modified xsi:type="dcterms:W3CDTF">2018-09-10T11:39:59Z</dcterms:modified>
</cp:coreProperties>
</file>