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6"/>
    <p:restoredTop sz="92613"/>
  </p:normalViewPr>
  <p:slideViewPr>
    <p:cSldViewPr snapToGrid="0" snapToObjects="1">
      <p:cViewPr varScale="1">
        <p:scale>
          <a:sx n="55" d="100"/>
          <a:sy n="55" d="100"/>
        </p:scale>
        <p:origin x="21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13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76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364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4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74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4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6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8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30162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042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4E76309-8036-184C-A383-4950C75B5C7B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E235584-587E-6F47-8085-F8A25BB1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Measurement of Social Class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basic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mengukur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social 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Subjective measurement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persepsi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dari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diri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seseorang</a:t>
            </a:r>
            <a:r>
              <a:rPr lang="en-US" sz="2400" dirty="0" smtClean="0">
                <a:sym typeface="Wingdings"/>
              </a:rPr>
              <a:t> ; </a:t>
            </a:r>
            <a:r>
              <a:rPr lang="en-US" sz="2400" dirty="0" err="1" smtClean="0">
                <a:sym typeface="Wingdings"/>
              </a:rPr>
              <a:t>kesadaran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akan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kelas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Objective measurement </a:t>
            </a:r>
            <a:r>
              <a:rPr lang="en-US" sz="2400" dirty="0" smtClean="0">
                <a:sym typeface="Wingdings"/>
              </a:rPr>
              <a:t>  </a:t>
            </a:r>
            <a:r>
              <a:rPr lang="en-US" sz="2400" dirty="0" err="1" smtClean="0">
                <a:sym typeface="Wingdings"/>
              </a:rPr>
              <a:t>sosio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ekonomi</a:t>
            </a:r>
            <a:r>
              <a:rPr lang="en-US" sz="2400" dirty="0" smtClean="0">
                <a:sym typeface="Wingdings"/>
              </a:rPr>
              <a:t> ; </a:t>
            </a:r>
            <a:r>
              <a:rPr lang="en-US" sz="2400" dirty="0" err="1" smtClean="0">
                <a:sym typeface="Wingdings"/>
              </a:rPr>
              <a:t>variabel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ini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memberikan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kuesioner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berupa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beberapa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pertanyaan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tentang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diri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sendiri</a:t>
            </a:r>
            <a:r>
              <a:rPr lang="en-US" sz="2400" dirty="0" smtClean="0">
                <a:sym typeface="Wingdings"/>
              </a:rPr>
              <a:t>, </a:t>
            </a:r>
            <a:r>
              <a:rPr lang="en-US" sz="2400" dirty="0" err="1" smtClean="0">
                <a:sym typeface="Wingdings"/>
              </a:rPr>
              <a:t>keluarga</a:t>
            </a:r>
            <a:r>
              <a:rPr lang="en-US" sz="2400" dirty="0" smtClean="0">
                <a:sym typeface="Wingdings"/>
              </a:rPr>
              <a:t>, </a:t>
            </a:r>
            <a:r>
              <a:rPr lang="en-US" sz="2400" dirty="0" err="1" smtClean="0">
                <a:sym typeface="Wingdings"/>
              </a:rPr>
              <a:t>atau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lingkungan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mereka</a:t>
            </a:r>
            <a:r>
              <a:rPr lang="en-US" sz="2400" dirty="0" smtClean="0">
                <a:sym typeface="Wingdings"/>
              </a:rPr>
              <a:t>. </a:t>
            </a:r>
          </a:p>
          <a:p>
            <a:pPr marL="0" indent="0">
              <a:buNone/>
            </a:pPr>
            <a:r>
              <a:rPr lang="en-US" sz="2400" dirty="0" smtClean="0">
                <a:sym typeface="Wingdings"/>
              </a:rPr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Terdapat</a:t>
            </a:r>
            <a:r>
              <a:rPr lang="en-US" sz="2400" dirty="0" smtClean="0"/>
              <a:t> 2 </a:t>
            </a:r>
            <a:r>
              <a:rPr lang="en-US" sz="2400" dirty="0" err="1" smtClean="0"/>
              <a:t>kategori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objective measurement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Single variable indexes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menggunakan</a:t>
            </a:r>
            <a:r>
              <a:rPr lang="en-US" sz="2400" dirty="0" smtClean="0">
                <a:sym typeface="Wingdings"/>
              </a:rPr>
              <a:t> 1 variable </a:t>
            </a:r>
            <a:r>
              <a:rPr lang="en-US" sz="2400" dirty="0" err="1" smtClean="0">
                <a:sym typeface="Wingdings"/>
              </a:rPr>
              <a:t>socioeconic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untuk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mengevaluasi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keanggotaan</a:t>
            </a:r>
            <a:r>
              <a:rPr lang="en-US" sz="2400" dirty="0"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social member 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Composite variable indexes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menggabungkan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angka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dari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faktor</a:t>
            </a:r>
            <a:r>
              <a:rPr lang="en-US" sz="2400" dirty="0" smtClean="0">
                <a:sym typeface="Wingdings"/>
              </a:rPr>
              <a:t> socioeconomic </a:t>
            </a:r>
            <a:r>
              <a:rPr lang="en-US" sz="2400" dirty="0" err="1" smtClean="0">
                <a:sym typeface="Wingdings"/>
              </a:rPr>
              <a:t>dalam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satu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pengukuran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dalam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berdirinya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suatu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kelas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sosial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5559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Lifestyle profile of social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klarifikasi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6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Upper-upper 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Lower-upper 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Upper-middle 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Lower-middle 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Upper-lower 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Lower-lower class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2990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class mobility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Upward mobility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suatu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mobilitas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dimana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masuknya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individu</a:t>
            </a:r>
            <a:r>
              <a:rPr lang="en-US" dirty="0" smtClean="0">
                <a:sym typeface="Wingdings"/>
              </a:rPr>
              <a:t> yang </a:t>
            </a:r>
            <a:r>
              <a:rPr lang="en-US" dirty="0" err="1" smtClean="0">
                <a:sym typeface="Wingdings"/>
              </a:rPr>
              <a:t>awalnya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memiliki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kedudukan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lebih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rendah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akhirnya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naik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menjadi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suatu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kedudukan</a:t>
            </a:r>
            <a:r>
              <a:rPr lang="en-US" dirty="0" smtClean="0">
                <a:sym typeface="Wingdings"/>
              </a:rPr>
              <a:t> yang </a:t>
            </a:r>
            <a:r>
              <a:rPr lang="en-US" dirty="0" err="1" smtClean="0">
                <a:sym typeface="Wingdings"/>
              </a:rPr>
              <a:t>baru</a:t>
            </a:r>
            <a:r>
              <a:rPr lang="en-US" dirty="0" smtClean="0">
                <a:sym typeface="Wingdings"/>
              </a:rPr>
              <a:t>.</a:t>
            </a:r>
          </a:p>
          <a:p>
            <a:r>
              <a:rPr lang="en-US" dirty="0" smtClean="0">
                <a:sym typeface="Wingdings"/>
              </a:rPr>
              <a:t>Downward mobility  </a:t>
            </a:r>
            <a:r>
              <a:rPr lang="en-US" dirty="0" err="1" smtClean="0">
                <a:sym typeface="Wingdings"/>
              </a:rPr>
              <a:t>suatu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mobilitas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dimana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seorang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individu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mengalami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perpindahan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kedudukan</a:t>
            </a:r>
            <a:r>
              <a:rPr lang="en-US" dirty="0" smtClean="0">
                <a:sym typeface="Wingdings"/>
              </a:rPr>
              <a:t> yang </a:t>
            </a:r>
            <a:r>
              <a:rPr lang="en-US" dirty="0" err="1" smtClean="0">
                <a:sym typeface="Wingdings"/>
              </a:rPr>
              <a:t>lebih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rendah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sebelumnya</a:t>
            </a:r>
            <a:r>
              <a:rPr lang="en-US" dirty="0" smtClean="0">
                <a:sym typeface="Wingdings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2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Geodemographic</a:t>
            </a:r>
            <a:r>
              <a:rPr lang="en-US" dirty="0" smtClean="0"/>
              <a:t>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Geodemographic</a:t>
            </a:r>
            <a:r>
              <a:rPr lang="en-US" dirty="0" smtClean="0"/>
              <a:t> clustering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teknik</a:t>
            </a:r>
            <a:r>
              <a:rPr lang="en-US" dirty="0" smtClean="0">
                <a:sym typeface="Wingdings"/>
              </a:rPr>
              <a:t> yang </a:t>
            </a:r>
            <a:r>
              <a:rPr lang="en-US" dirty="0" err="1" smtClean="0">
                <a:sym typeface="Wingdings"/>
              </a:rPr>
              <a:t>mengkombinasikan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geografi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ekonomi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sosial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dalam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faktor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untuk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menemukan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pusat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pada</a:t>
            </a:r>
            <a:r>
              <a:rPr lang="en-US" dirty="0" smtClean="0">
                <a:sym typeface="Wingdings"/>
              </a:rPr>
              <a:t> customer </a:t>
            </a:r>
            <a:r>
              <a:rPr lang="en-US" dirty="0" err="1" smtClean="0">
                <a:sym typeface="Wingdings"/>
              </a:rPr>
              <a:t>dengan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partikuler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karakteristik</a:t>
            </a:r>
            <a:r>
              <a:rPr lang="en-US" dirty="0" smtClean="0">
                <a:sym typeface="Wingdings"/>
              </a:rPr>
              <a:t>. </a:t>
            </a:r>
          </a:p>
          <a:p>
            <a:r>
              <a:rPr lang="en-US" dirty="0" err="1" smtClean="0">
                <a:sym typeface="Wingdings"/>
              </a:rPr>
              <a:t>Contoh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geodemographic</a:t>
            </a:r>
            <a:r>
              <a:rPr lang="en-US" dirty="0" smtClean="0">
                <a:sym typeface="Wingdings"/>
              </a:rPr>
              <a:t> clustering yang </a:t>
            </a:r>
            <a:r>
              <a:rPr lang="en-US" dirty="0" err="1" smtClean="0">
                <a:sym typeface="Wingdings"/>
              </a:rPr>
              <a:t>terkenal</a:t>
            </a:r>
            <a:r>
              <a:rPr lang="en-US" dirty="0" smtClean="0">
                <a:sym typeface="Wingdings"/>
              </a:rPr>
              <a:t> PRIZM 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5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54415" cy="14605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Affluent Consumer 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Customer yang </a:t>
            </a:r>
            <a:r>
              <a:rPr lang="en-US" dirty="0" err="1" smtClean="0"/>
              <a:t>makmur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anggotanya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yang </a:t>
            </a:r>
            <a:r>
              <a:rPr lang="en-US" dirty="0" err="1" smtClean="0"/>
              <a:t>prosinya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positif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status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Kebiasaan</a:t>
            </a:r>
            <a:r>
              <a:rPr lang="en-US" dirty="0" smtClean="0"/>
              <a:t> consumer </a:t>
            </a:r>
            <a:r>
              <a:rPr lang="en-US" dirty="0" err="1" smtClean="0"/>
              <a:t>makmur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0" y="365125"/>
            <a:ext cx="525780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Media Exposure Of Affluent Consumer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86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76</TotalTime>
  <Words>234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Garamond</vt:lpstr>
      <vt:lpstr>Wingdings</vt:lpstr>
      <vt:lpstr>Savon</vt:lpstr>
      <vt:lpstr>The Measurement of Social Class </vt:lpstr>
      <vt:lpstr>Objective measurement</vt:lpstr>
      <vt:lpstr>Lifestyle profile of social class</vt:lpstr>
      <vt:lpstr>Social class mobility </vt:lpstr>
      <vt:lpstr>Geodemographic clustering</vt:lpstr>
      <vt:lpstr>The Affluent Consumer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Measurement of Social Class </dc:title>
  <dc:creator>Microsoft Office User</dc:creator>
  <cp:lastModifiedBy>Microsoft Office User</cp:lastModifiedBy>
  <cp:revision>9</cp:revision>
  <dcterms:created xsi:type="dcterms:W3CDTF">2017-10-01T15:00:43Z</dcterms:created>
  <dcterms:modified xsi:type="dcterms:W3CDTF">2017-10-01T16:17:26Z</dcterms:modified>
</cp:coreProperties>
</file>