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64" r:id="rId12"/>
    <p:sldId id="265" r:id="rId13"/>
    <p:sldId id="266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BEF"/>
    <a:srgbClr val="CED7FC"/>
    <a:srgbClr val="F6A43E"/>
    <a:srgbClr val="DEA87C"/>
    <a:srgbClr val="BD8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D95FB-DFD3-C0E1-323B-0FA369CD1278}" v="662" dt="2019-09-16T11:48:59.602"/>
    <p1510:client id="{2CD2C334-4D75-040D-4E93-2EA5A4BB6F24}" v="7" dt="2019-09-12T13:14:32.083"/>
    <p1510:client id="{474D611E-11EF-4DF8-9665-F21B5723C2BA}" v="57" dt="2019-09-17T15:21:36.294"/>
    <p1510:client id="{47DF1E94-22EE-3582-94C5-8798C6CB3A72}" v="790" dt="2019-09-16T11:11:38.037"/>
    <p1510:client id="{4958E390-572A-49D9-E92A-C56E05DA763D}" v="653" dt="2019-09-15T13:03:09.346"/>
    <p1510:client id="{7262C5D9-5C00-4AEA-BD0E-4B2384C31E53}" v="2578" dt="2019-09-12T09:46:28.820"/>
    <p1510:client id="{9100B0CC-A03D-0BCF-9098-94EBC480E282}" v="83" dt="2019-09-17T08:08:37.860"/>
    <p1510:client id="{9FC29DD5-C16D-C5EC-D2B6-074848104C97}" v="96" dt="2019-09-17T13:16:15.047"/>
    <p1510:client id="{A180D7E3-B1E6-35F8-6D82-221E18236DFB}" v="49" dt="2019-09-16T05:54:56.016"/>
    <p1510:client id="{A26F575E-2E9F-BD56-2DDD-3AC05F35156F}" v="95" dt="2019-09-16T01:55:21.823"/>
    <p1510:client id="{AA268D60-3515-87B0-FF59-988DA3D92397}" v="379" dt="2019-09-17T09:17:54.029"/>
    <p1510:client id="{D231D000-56EC-832A-EDB4-73EE9AB6FB3B}" v="32" dt="2019-09-17T11:48:30.481"/>
    <p1510:client id="{DE71D91E-12A0-59A3-3227-3A15B94BE626}" v="11" dt="2019-09-12T10:57:14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46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Cahya Ramadhani" userId="S::sabrina.cahyaramadhani@student.upj.ac.id::e0d0302f-ff18-42fe-b3c6-333db35569c0" providerId="AD" clId="Web-{D231D000-56EC-832A-EDB4-73EE9AB6FB3B}"/>
    <pc:docChg chg="modSld">
      <pc:chgData name="Sabrina Cahya Ramadhani" userId="S::sabrina.cahyaramadhani@student.upj.ac.id::e0d0302f-ff18-42fe-b3c6-333db35569c0" providerId="AD" clId="Web-{D231D000-56EC-832A-EDB4-73EE9AB6FB3B}" dt="2019-09-17T11:48:30.481" v="33" actId="20577"/>
      <pc:docMkLst>
        <pc:docMk/>
      </pc:docMkLst>
      <pc:sldChg chg="addSp delSp modSp mod setBg">
        <pc:chgData name="Sabrina Cahya Ramadhani" userId="S::sabrina.cahyaramadhani@student.upj.ac.id::e0d0302f-ff18-42fe-b3c6-333db35569c0" providerId="AD" clId="Web-{D231D000-56EC-832A-EDB4-73EE9AB6FB3B}" dt="2019-09-17T10:59:05.021" v="6" actId="20577"/>
        <pc:sldMkLst>
          <pc:docMk/>
          <pc:sldMk cId="109857222" sldId="256"/>
        </pc:sldMkLst>
        <pc:spChg chg="mod ord">
          <ac:chgData name="Sabrina Cahya Ramadhani" userId="S::sabrina.cahyaramadhani@student.upj.ac.id::e0d0302f-ff18-42fe-b3c6-333db35569c0" providerId="AD" clId="Web-{D231D000-56EC-832A-EDB4-73EE9AB6FB3B}" dt="2019-09-17T10:58:54.427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brina Cahya Ramadhani" userId="S::sabrina.cahyaramadhani@student.upj.ac.id::e0d0302f-ff18-42fe-b3c6-333db35569c0" providerId="AD" clId="Web-{D231D000-56EC-832A-EDB4-73EE9AB6FB3B}" dt="2019-09-17T10:59:05.021" v="6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54.411" v="3"/>
          <ac:spMkLst>
            <pc:docMk/>
            <pc:sldMk cId="109857222" sldId="256"/>
            <ac:spMk id="14" creationId="{7AE95D8F-9825-4222-8846-E3461598CC62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spMkLst>
            <pc:docMk/>
            <pc:sldMk cId="109857222" sldId="256"/>
            <ac:spMk id="16" creationId="{CD6788F9-7B56-46AB-83D3-1AC6FCF30491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spMkLst>
            <pc:docMk/>
            <pc:sldMk cId="109857222" sldId="256"/>
            <ac:spMk id="20" creationId="{41A04820-C326-4300-90B5-5BD134F5467E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spMkLst>
            <pc:docMk/>
            <pc:sldMk cId="109857222" sldId="256"/>
            <ac:spMk id="22" creationId="{0DEFC014-FFA5-4205-8F77-FA7CD09542F0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spMkLst>
            <pc:docMk/>
            <pc:sldMk cId="109857222" sldId="256"/>
            <ac:spMk id="24" creationId="{4420FB57-1484-4DE9-B68A-2F3C9738CB60}"/>
          </ac:spMkLst>
        </pc:spChg>
        <pc:sp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spMkLst>
            <pc:docMk/>
            <pc:sldMk cId="109857222" sldId="256"/>
            <ac:spMk id="26" creationId="{9641EB8E-6586-4EF4-9AAB-4199379B98D5}"/>
          </ac:spMkLst>
        </pc:spChg>
        <pc:picChg chg="mod ord">
          <ac:chgData name="Sabrina Cahya Ramadhani" userId="S::sabrina.cahyaramadhani@student.upj.ac.id::e0d0302f-ff18-42fe-b3c6-333db35569c0" providerId="AD" clId="Web-{D231D000-56EC-832A-EDB4-73EE9AB6FB3B}" dt="2019-09-17T10:58:54.427" v="4"/>
          <ac:picMkLst>
            <pc:docMk/>
            <pc:sldMk cId="109857222" sldId="256"/>
            <ac:picMk id="5" creationId="{097D1E9A-0B77-40AA-BDA4-AE4DB1F4108C}"/>
          </ac:picMkLst>
        </pc:picChg>
        <pc:picChg chg="mod ord">
          <ac:chgData name="Sabrina Cahya Ramadhani" userId="S::sabrina.cahyaramadhani@student.upj.ac.id::e0d0302f-ff18-42fe-b3c6-333db35569c0" providerId="AD" clId="Web-{D231D000-56EC-832A-EDB4-73EE9AB6FB3B}" dt="2019-09-17T10:58:54.427" v="4"/>
          <ac:picMkLst>
            <pc:docMk/>
            <pc:sldMk cId="109857222" sldId="256"/>
            <ac:picMk id="7" creationId="{33B2A23E-75EE-4C1D-87D6-E7278E2B9F43}"/>
          </ac:picMkLst>
        </pc:picChg>
        <pc:picChg chg="mod ord">
          <ac:chgData name="Sabrina Cahya Ramadhani" userId="S::sabrina.cahyaramadhani@student.upj.ac.id::e0d0302f-ff18-42fe-b3c6-333db35569c0" providerId="AD" clId="Web-{D231D000-56EC-832A-EDB4-73EE9AB6FB3B}" dt="2019-09-17T10:58:54.427" v="4"/>
          <ac:picMkLst>
            <pc:docMk/>
            <pc:sldMk cId="109857222" sldId="256"/>
            <ac:picMk id="9" creationId="{A240FAC5-6DE8-445F-A41A-4FC79DCB930A}"/>
          </ac:picMkLst>
        </pc:picChg>
        <pc:picChg chg="mod">
          <ac:chgData name="Sabrina Cahya Ramadhani" userId="S::sabrina.cahyaramadhani@student.upj.ac.id::e0d0302f-ff18-42fe-b3c6-333db35569c0" providerId="AD" clId="Web-{D231D000-56EC-832A-EDB4-73EE9AB6FB3B}" dt="2019-09-17T10:58:54.427" v="4"/>
          <ac:picMkLst>
            <pc:docMk/>
            <pc:sldMk cId="109857222" sldId="256"/>
            <ac:picMk id="11" creationId="{2C2498F9-673A-4935-B627-A78066634A5E}"/>
          </ac:picMkLst>
        </pc:picChg>
        <pc:picChg chg="add del">
          <ac:chgData name="Sabrina Cahya Ramadhani" userId="S::sabrina.cahyaramadhani@student.upj.ac.id::e0d0302f-ff18-42fe-b3c6-333db35569c0" providerId="AD" clId="Web-{D231D000-56EC-832A-EDB4-73EE9AB6FB3B}" dt="2019-09-17T10:58:47.646" v="1"/>
          <ac:picMkLst>
            <pc:docMk/>
            <pc:sldMk cId="109857222" sldId="256"/>
            <ac:picMk id="18" creationId="{EA920C19-C83A-442E-8FA2-3AD22A7B95C1}"/>
          </ac:picMkLst>
        </pc:picChg>
        <pc:cxnChg chg="add del">
          <ac:chgData name="Sabrina Cahya Ramadhani" userId="S::sabrina.cahyaramadhani@student.upj.ac.id::e0d0302f-ff18-42fe-b3c6-333db35569c0" providerId="AD" clId="Web-{D231D000-56EC-832A-EDB4-73EE9AB6FB3B}" dt="2019-09-17T10:58:54.411" v="3"/>
          <ac:cxnSpMkLst>
            <pc:docMk/>
            <pc:sldMk cId="109857222" sldId="256"/>
            <ac:cxnSpMk id="13" creationId="{DFDA47BC-3069-47F5-8257-24B3B1F76A08}"/>
          </ac:cxnSpMkLst>
        </pc:cxnChg>
        <pc:cxnChg chg="add del">
          <ac:chgData name="Sabrina Cahya Ramadhani" userId="S::sabrina.cahyaramadhani@student.upj.ac.id::e0d0302f-ff18-42fe-b3c6-333db35569c0" providerId="AD" clId="Web-{D231D000-56EC-832A-EDB4-73EE9AB6FB3B}" dt="2019-09-17T10:58:54.411" v="3"/>
          <ac:cxnSpMkLst>
            <pc:docMk/>
            <pc:sldMk cId="109857222" sldId="256"/>
            <ac:cxnSpMk id="15" creationId="{942B920A-73AD-402A-8EEF-B88E1A9398B8}"/>
          </ac:cxnSpMkLst>
        </pc:cxnChg>
        <pc:cxnChg chg="add del">
          <ac:chgData name="Sabrina Cahya Ramadhani" userId="S::sabrina.cahyaramadhani@student.upj.ac.id::e0d0302f-ff18-42fe-b3c6-333db35569c0" providerId="AD" clId="Web-{D231D000-56EC-832A-EDB4-73EE9AB6FB3B}" dt="2019-09-17T10:58:54.411" v="3"/>
          <ac:cxnSpMkLst>
            <pc:docMk/>
            <pc:sldMk cId="109857222" sldId="256"/>
            <ac:cxnSpMk id="17" creationId="{00C9EB70-BC82-414A-BF8D-AD7FC6727616}"/>
          </ac:cxnSpMkLst>
        </pc:cxnChg>
        <pc:cxnChg chg="add del">
          <ac:chgData name="Sabrina Cahya Ramadhani" userId="S::sabrina.cahyaramadhani@student.upj.ac.id::e0d0302f-ff18-42fe-b3c6-333db35569c0" providerId="AD" clId="Web-{D231D000-56EC-832A-EDB4-73EE9AB6FB3B}" dt="2019-09-17T10:58:54.411" v="3"/>
          <ac:cxnSpMkLst>
            <pc:docMk/>
            <pc:sldMk cId="109857222" sldId="256"/>
            <ac:cxnSpMk id="19" creationId="{3217665F-0036-444A-8D4A-33AF36A36A42}"/>
          </ac:cxnSpMkLst>
        </pc:cxnChg>
        <pc:cxnChg chg="add">
          <ac:chgData name="Sabrina Cahya Ramadhani" userId="S::sabrina.cahyaramadhani@student.upj.ac.id::e0d0302f-ff18-42fe-b3c6-333db35569c0" providerId="AD" clId="Web-{D231D000-56EC-832A-EDB4-73EE9AB6FB3B}" dt="2019-09-17T10:58:54.427" v="4"/>
          <ac:cxnSpMkLst>
            <pc:docMk/>
            <pc:sldMk cId="109857222" sldId="256"/>
            <ac:cxnSpMk id="21" creationId="{8733B210-462D-42A4-BA20-36743BB5E686}"/>
          </ac:cxnSpMkLst>
        </pc:cxnChg>
      </pc:sldChg>
      <pc:sldChg chg="modSp">
        <pc:chgData name="Sabrina Cahya Ramadhani" userId="S::sabrina.cahyaramadhani@student.upj.ac.id::e0d0302f-ff18-42fe-b3c6-333db35569c0" providerId="AD" clId="Web-{D231D000-56EC-832A-EDB4-73EE9AB6FB3B}" dt="2019-09-17T11:48:30.481" v="32" actId="20577"/>
        <pc:sldMkLst>
          <pc:docMk/>
          <pc:sldMk cId="2953880193" sldId="266"/>
        </pc:sldMkLst>
        <pc:spChg chg="mod">
          <ac:chgData name="Sabrina Cahya Ramadhani" userId="S::sabrina.cahyaramadhani@student.upj.ac.id::e0d0302f-ff18-42fe-b3c6-333db35569c0" providerId="AD" clId="Web-{D231D000-56EC-832A-EDB4-73EE9AB6FB3B}" dt="2019-09-17T11:48:30.481" v="32" actId="20577"/>
          <ac:spMkLst>
            <pc:docMk/>
            <pc:sldMk cId="2953880193" sldId="266"/>
            <ac:spMk id="3" creationId="{00000000-0000-0000-0000-000000000000}"/>
          </ac:spMkLst>
        </pc:spChg>
      </pc:sldChg>
    </pc:docChg>
  </pc:docChgLst>
  <pc:docChgLst>
    <pc:chgData name="Sabrina Cahya Ramadhani" userId="S::sabrina.cahyaramadhani@student.upj.ac.id::e0d0302f-ff18-42fe-b3c6-333db35569c0" providerId="AD" clId="Web-{474D611E-11EF-4DF8-9665-F21B5723C2BA}"/>
    <pc:docChg chg="modSld">
      <pc:chgData name="Sabrina Cahya Ramadhani" userId="S::sabrina.cahyaramadhani@student.upj.ac.id::e0d0302f-ff18-42fe-b3c6-333db35569c0" providerId="AD" clId="Web-{474D611E-11EF-4DF8-9665-F21B5723C2BA}" dt="2019-09-17T15:21:32.544" v="55" actId="20577"/>
      <pc:docMkLst>
        <pc:docMk/>
      </pc:docMkLst>
      <pc:sldChg chg="modSp">
        <pc:chgData name="Sabrina Cahya Ramadhani" userId="S::sabrina.cahyaramadhani@student.upj.ac.id::e0d0302f-ff18-42fe-b3c6-333db35569c0" providerId="AD" clId="Web-{474D611E-11EF-4DF8-9665-F21B5723C2BA}" dt="2019-09-17T15:16:00.091" v="38" actId="20577"/>
        <pc:sldMkLst>
          <pc:docMk/>
          <pc:sldMk cId="10971990" sldId="268"/>
        </pc:sldMkLst>
        <pc:spChg chg="mod">
          <ac:chgData name="Sabrina Cahya Ramadhani" userId="S::sabrina.cahyaramadhani@student.upj.ac.id::e0d0302f-ff18-42fe-b3c6-333db35569c0" providerId="AD" clId="Web-{474D611E-11EF-4DF8-9665-F21B5723C2BA}" dt="2019-09-17T15:16:00.091" v="38" actId="20577"/>
          <ac:spMkLst>
            <pc:docMk/>
            <pc:sldMk cId="10971990" sldId="268"/>
            <ac:spMk id="3" creationId="{543BBF9B-FB77-4128-A8EA-A59A49E7CC69}"/>
          </ac:spMkLst>
        </pc:spChg>
      </pc:sldChg>
      <pc:sldChg chg="modSp">
        <pc:chgData name="Sabrina Cahya Ramadhani" userId="S::sabrina.cahyaramadhani@student.upj.ac.id::e0d0302f-ff18-42fe-b3c6-333db35569c0" providerId="AD" clId="Web-{474D611E-11EF-4DF8-9665-F21B5723C2BA}" dt="2019-09-17T15:21:32.544" v="55" actId="20577"/>
        <pc:sldMkLst>
          <pc:docMk/>
          <pc:sldMk cId="1135050163" sldId="271"/>
        </pc:sldMkLst>
        <pc:spChg chg="mod">
          <ac:chgData name="Sabrina Cahya Ramadhani" userId="S::sabrina.cahyaramadhani@student.upj.ac.id::e0d0302f-ff18-42fe-b3c6-333db35569c0" providerId="AD" clId="Web-{474D611E-11EF-4DF8-9665-F21B5723C2BA}" dt="2019-09-17T15:21:32.544" v="55" actId="20577"/>
          <ac:spMkLst>
            <pc:docMk/>
            <pc:sldMk cId="1135050163" sldId="271"/>
            <ac:spMk id="4" creationId="{00000000-0000-0000-0000-000000000000}"/>
          </ac:spMkLst>
        </pc:spChg>
      </pc:sldChg>
    </pc:docChg>
  </pc:docChgLst>
  <pc:docChgLst>
    <pc:chgData name="Riezkina Putri Utama" userId="S::riezkina.putriutama@student.upj.ac.id::57f2e265-a766-4eda-bb07-6e075213bc8f" providerId="AD" clId="Web-{9FC29DD5-C16D-C5EC-D2B6-074848104C97}"/>
    <pc:docChg chg="addSld modSld">
      <pc:chgData name="Riezkina Putri Utama" userId="S::riezkina.putriutama@student.upj.ac.id::57f2e265-a766-4eda-bb07-6e075213bc8f" providerId="AD" clId="Web-{9FC29DD5-C16D-C5EC-D2B6-074848104C97}" dt="2019-09-17T13:16:15.047" v="90" actId="14100"/>
      <pc:docMkLst>
        <pc:docMk/>
      </pc:docMkLst>
      <pc:sldChg chg="addSp delSp modSp mod setBg setClrOvrMap">
        <pc:chgData name="Riezkina Putri Utama" userId="S::riezkina.putriutama@student.upj.ac.id::57f2e265-a766-4eda-bb07-6e075213bc8f" providerId="AD" clId="Web-{9FC29DD5-C16D-C5EC-D2B6-074848104C97}" dt="2019-09-17T13:13:44.668" v="59" actId="1076"/>
        <pc:sldMkLst>
          <pc:docMk/>
          <pc:sldMk cId="109857222" sldId="256"/>
        </pc:sldMkLst>
        <pc:spChg chg="mod">
          <ac:chgData name="Riezkina Putri Utama" userId="S::riezkina.putriutama@student.upj.ac.id::57f2e265-a766-4eda-bb07-6e075213bc8f" providerId="AD" clId="Web-{9FC29DD5-C16D-C5EC-D2B6-074848104C97}" dt="2019-09-17T13:13:40.527" v="58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iezkina Putri Utama" userId="S::riezkina.putriutama@student.upj.ac.id::57f2e265-a766-4eda-bb07-6e075213bc8f" providerId="AD" clId="Web-{9FC29DD5-C16D-C5EC-D2B6-074848104C97}" dt="2019-09-17T13:13:44.668" v="59" actId="107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23" creationId="{80A4B931-B7F0-403E-9F40-8A4054A04FC8}"/>
          </ac:spMkLst>
        </pc:spChg>
        <pc:spChg chg="add del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28" creationId="{4CEAF602-346E-4A18-BDCE-F489E035CFF7}"/>
          </ac:spMkLst>
        </pc:spChg>
        <pc:spChg chg="add del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30" creationId="{F74A1337-596D-453E-B873-BCF1760EE8DE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35" creationId="{F6E384F5-137A-40B1-97F0-694CC6ECD59C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37" creationId="{9DBC4630-03DA-474F-BBCB-BA3AE6B317A4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39" creationId="{78418A25-6EAC-4140-BFE6-284E1925B5EE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11:37.448" v="29"/>
          <ac:spMkLst>
            <pc:docMk/>
            <pc:sldMk cId="109857222" sldId="256"/>
            <ac:spMk id="41" creationId="{31103AB2-C090-458F-B752-294F23AFA8AD}"/>
          </ac:spMkLst>
        </pc:spChg>
        <pc:picChg chg="mod">
          <ac:chgData name="Riezkina Putri Utama" userId="S::riezkina.putriutama@student.upj.ac.id::57f2e265-a766-4eda-bb07-6e075213bc8f" providerId="AD" clId="Web-{9FC29DD5-C16D-C5EC-D2B6-074848104C97}" dt="2019-09-17T13:11:37.448" v="29"/>
          <ac:picMkLst>
            <pc:docMk/>
            <pc:sldMk cId="109857222" sldId="256"/>
            <ac:picMk id="5" creationId="{097D1E9A-0B77-40AA-BDA4-AE4DB1F4108C}"/>
          </ac:picMkLst>
        </pc:picChg>
        <pc:picChg chg="mod ord">
          <ac:chgData name="Riezkina Putri Utama" userId="S::riezkina.putriutama@student.upj.ac.id::57f2e265-a766-4eda-bb07-6e075213bc8f" providerId="AD" clId="Web-{9FC29DD5-C16D-C5EC-D2B6-074848104C97}" dt="2019-09-17T13:11:37.448" v="29"/>
          <ac:picMkLst>
            <pc:docMk/>
            <pc:sldMk cId="109857222" sldId="256"/>
            <ac:picMk id="7" creationId="{33B2A23E-75EE-4C1D-87D6-E7278E2B9F43}"/>
          </ac:picMkLst>
        </pc:picChg>
        <pc:picChg chg="mod ord">
          <ac:chgData name="Riezkina Putri Utama" userId="S::riezkina.putriutama@student.upj.ac.id::57f2e265-a766-4eda-bb07-6e075213bc8f" providerId="AD" clId="Web-{9FC29DD5-C16D-C5EC-D2B6-074848104C97}" dt="2019-09-17T13:11:37.448" v="29"/>
          <ac:picMkLst>
            <pc:docMk/>
            <pc:sldMk cId="109857222" sldId="256"/>
            <ac:picMk id="9" creationId="{A240FAC5-6DE8-445F-A41A-4FC79DCB930A}"/>
          </ac:picMkLst>
        </pc:picChg>
        <pc:picChg chg="mod">
          <ac:chgData name="Riezkina Putri Utama" userId="S::riezkina.putriutama@student.upj.ac.id::57f2e265-a766-4eda-bb07-6e075213bc8f" providerId="AD" clId="Web-{9FC29DD5-C16D-C5EC-D2B6-074848104C97}" dt="2019-09-17T13:11:37.448" v="29"/>
          <ac:picMkLst>
            <pc:docMk/>
            <pc:sldMk cId="109857222" sldId="256"/>
            <ac:picMk id="11" creationId="{2C2498F9-673A-4935-B627-A78066634A5E}"/>
          </ac:picMkLst>
        </pc:picChg>
        <pc:cxnChg chg="del">
          <ac:chgData name="Riezkina Putri Utama" userId="S::riezkina.putriutama@student.upj.ac.id::57f2e265-a766-4eda-bb07-6e075213bc8f" providerId="AD" clId="Web-{9FC29DD5-C16D-C5EC-D2B6-074848104C97}" dt="2019-09-17T13:06:23.213" v="0"/>
          <ac:cxnSpMkLst>
            <pc:docMk/>
            <pc:sldMk cId="109857222" sldId="256"/>
            <ac:cxnSpMk id="21" creationId="{8733B210-462D-42A4-BA20-36743BB5E686}"/>
          </ac:cxnSpMkLst>
        </pc:cxnChg>
      </pc:sldChg>
      <pc:sldChg chg="addSp delSp modSp mod setBg setClrOvrMap">
        <pc:chgData name="Riezkina Putri Utama" userId="S::riezkina.putriutama@student.upj.ac.id::57f2e265-a766-4eda-bb07-6e075213bc8f" providerId="AD" clId="Web-{9FC29DD5-C16D-C5EC-D2B6-074848104C97}" dt="2019-09-17T13:06:40.275" v="3"/>
        <pc:sldMkLst>
          <pc:docMk/>
          <pc:sldMk cId="3925726208" sldId="263"/>
        </pc:sldMkLst>
        <pc:spChg chg="mod">
          <ac:chgData name="Riezkina Putri Utama" userId="S::riezkina.putriutama@student.upj.ac.id::57f2e265-a766-4eda-bb07-6e075213bc8f" providerId="AD" clId="Web-{9FC29DD5-C16D-C5EC-D2B6-074848104C97}" dt="2019-09-17T13:06:40.275" v="3"/>
          <ac:spMkLst>
            <pc:docMk/>
            <pc:sldMk cId="3925726208" sldId="263"/>
            <ac:spMk id="2" creationId="{5B65C9EA-1BC9-4699-96C2-F59C4721A964}"/>
          </ac:spMkLst>
        </pc:spChg>
        <pc:spChg chg="mod">
          <ac:chgData name="Riezkina Putri Utama" userId="S::riezkina.putriutama@student.upj.ac.id::57f2e265-a766-4eda-bb07-6e075213bc8f" providerId="AD" clId="Web-{9FC29DD5-C16D-C5EC-D2B6-074848104C97}" dt="2019-09-17T13:06:40.275" v="3"/>
          <ac:spMkLst>
            <pc:docMk/>
            <pc:sldMk cId="3925726208" sldId="263"/>
            <ac:spMk id="3" creationId="{B4BEF2C0-72E4-4A58-A3B6-D2FB38DE3332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06:40.275" v="3"/>
          <ac:spMkLst>
            <pc:docMk/>
            <pc:sldMk cId="3925726208" sldId="263"/>
            <ac:spMk id="6" creationId="{CF62D2A7-8207-488C-9F46-316BA81A16C8}"/>
          </ac:spMkLst>
        </pc:spChg>
        <pc:spChg chg="add del">
          <ac:chgData name="Riezkina Putri Utama" userId="S::riezkina.putriutama@student.upj.ac.id::57f2e265-a766-4eda-bb07-6e075213bc8f" providerId="AD" clId="Web-{9FC29DD5-C16D-C5EC-D2B6-074848104C97}" dt="2019-09-17T13:06:40.275" v="2"/>
          <ac:spMkLst>
            <pc:docMk/>
            <pc:sldMk cId="3925726208" sldId="263"/>
            <ac:spMk id="9" creationId="{CF62D2A7-8207-488C-9F46-316BA81A16C8}"/>
          </ac:spMkLst>
        </pc:spChg>
        <pc:spChg chg="add del">
          <ac:chgData name="Riezkina Putri Utama" userId="S::riezkina.putriutama@student.upj.ac.id::57f2e265-a766-4eda-bb07-6e075213bc8f" providerId="AD" clId="Web-{9FC29DD5-C16D-C5EC-D2B6-074848104C97}" dt="2019-09-17T13:06:40.275" v="2"/>
          <ac:spMkLst>
            <pc:docMk/>
            <pc:sldMk cId="3925726208" sldId="263"/>
            <ac:spMk id="11" creationId="{52AC6D7F-F068-4E11-BB06-F601D89BB980}"/>
          </ac:spMkLst>
        </pc:spChg>
        <pc:picChg chg="mod">
          <ac:chgData name="Riezkina Putri Utama" userId="S::riezkina.putriutama@student.upj.ac.id::57f2e265-a766-4eda-bb07-6e075213bc8f" providerId="AD" clId="Web-{9FC29DD5-C16D-C5EC-D2B6-074848104C97}" dt="2019-09-17T13:06:40.275" v="3"/>
          <ac:picMkLst>
            <pc:docMk/>
            <pc:sldMk cId="3925726208" sldId="263"/>
            <ac:picMk id="4" creationId="{754198B7-ABE0-41D2-A84B-6726D1DD61B0}"/>
          </ac:picMkLst>
        </pc:picChg>
      </pc:sldChg>
      <pc:sldChg chg="modSp">
        <pc:chgData name="Riezkina Putri Utama" userId="S::riezkina.putriutama@student.upj.ac.id::57f2e265-a766-4eda-bb07-6e075213bc8f" providerId="AD" clId="Web-{9FC29DD5-C16D-C5EC-D2B6-074848104C97}" dt="2019-09-17T13:08:29.823" v="17" actId="20577"/>
        <pc:sldMkLst>
          <pc:docMk/>
          <pc:sldMk cId="1573480048" sldId="265"/>
        </pc:sldMkLst>
        <pc:spChg chg="mod">
          <ac:chgData name="Riezkina Putri Utama" userId="S::riezkina.putriutama@student.upj.ac.id::57f2e265-a766-4eda-bb07-6e075213bc8f" providerId="AD" clId="Web-{9FC29DD5-C16D-C5EC-D2B6-074848104C97}" dt="2019-09-17T13:08:29.823" v="17" actId="20577"/>
          <ac:spMkLst>
            <pc:docMk/>
            <pc:sldMk cId="1573480048" sldId="265"/>
            <ac:spMk id="2" creationId="{81470EDF-8711-4620-A585-774C466FF19E}"/>
          </ac:spMkLst>
        </pc:spChg>
      </pc:sldChg>
      <pc:sldChg chg="modSp">
        <pc:chgData name="Riezkina Putri Utama" userId="S::riezkina.putriutama@student.upj.ac.id::57f2e265-a766-4eda-bb07-6e075213bc8f" providerId="AD" clId="Web-{9FC29DD5-C16D-C5EC-D2B6-074848104C97}" dt="2019-09-17T13:08:34.744" v="20" actId="20577"/>
        <pc:sldMkLst>
          <pc:docMk/>
          <pc:sldMk cId="2953880193" sldId="266"/>
        </pc:sldMkLst>
        <pc:spChg chg="mod">
          <ac:chgData name="Riezkina Putri Utama" userId="S::riezkina.putriutama@student.upj.ac.id::57f2e265-a766-4eda-bb07-6e075213bc8f" providerId="AD" clId="Web-{9FC29DD5-C16D-C5EC-D2B6-074848104C97}" dt="2019-09-17T13:08:34.744" v="20" actId="20577"/>
          <ac:spMkLst>
            <pc:docMk/>
            <pc:sldMk cId="2953880193" sldId="266"/>
            <ac:spMk id="2" creationId="{D8EEB1B7-DFA1-49D4-BADA-87FAFE82C26E}"/>
          </ac:spMkLst>
        </pc:spChg>
      </pc:sldChg>
      <pc:sldChg chg="modSp">
        <pc:chgData name="Riezkina Putri Utama" userId="S::riezkina.putriutama@student.upj.ac.id::57f2e265-a766-4eda-bb07-6e075213bc8f" providerId="AD" clId="Web-{9FC29DD5-C16D-C5EC-D2B6-074848104C97}" dt="2019-09-17T13:08:40.041" v="23" actId="20577"/>
        <pc:sldMkLst>
          <pc:docMk/>
          <pc:sldMk cId="3735289721" sldId="267"/>
        </pc:sldMkLst>
        <pc:spChg chg="mod">
          <ac:chgData name="Riezkina Putri Utama" userId="S::riezkina.putriutama@student.upj.ac.id::57f2e265-a766-4eda-bb07-6e075213bc8f" providerId="AD" clId="Web-{9FC29DD5-C16D-C5EC-D2B6-074848104C97}" dt="2019-09-17T13:08:40.041" v="23" actId="20577"/>
          <ac:spMkLst>
            <pc:docMk/>
            <pc:sldMk cId="3735289721" sldId="267"/>
            <ac:spMk id="2" creationId="{D8EEB1B7-DFA1-49D4-BADA-87FAFE82C26E}"/>
          </ac:spMkLst>
        </pc:spChg>
      </pc:sldChg>
      <pc:sldChg chg="modSp">
        <pc:chgData name="Riezkina Putri Utama" userId="S::riezkina.putriutama@student.upj.ac.id::57f2e265-a766-4eda-bb07-6e075213bc8f" providerId="AD" clId="Web-{9FC29DD5-C16D-C5EC-D2B6-074848104C97}" dt="2019-09-17T13:08:49.120" v="27" actId="20577"/>
        <pc:sldMkLst>
          <pc:docMk/>
          <pc:sldMk cId="10971990" sldId="268"/>
        </pc:sldMkLst>
        <pc:spChg chg="mod">
          <ac:chgData name="Riezkina Putri Utama" userId="S::riezkina.putriutama@student.upj.ac.id::57f2e265-a766-4eda-bb07-6e075213bc8f" providerId="AD" clId="Web-{9FC29DD5-C16D-C5EC-D2B6-074848104C97}" dt="2019-09-17T13:08:49.120" v="27" actId="20577"/>
          <ac:spMkLst>
            <pc:docMk/>
            <pc:sldMk cId="10971990" sldId="268"/>
            <ac:spMk id="2" creationId="{5E0186BE-6CD5-4C2B-89ED-B00D33FF8E74}"/>
          </ac:spMkLst>
        </pc:spChg>
      </pc:sldChg>
      <pc:sldChg chg="modSp">
        <pc:chgData name="Riezkina Putri Utama" userId="S::riezkina.putriutama@student.upj.ac.id::57f2e265-a766-4eda-bb07-6e075213bc8f" providerId="AD" clId="Web-{9FC29DD5-C16D-C5EC-D2B6-074848104C97}" dt="2019-09-17T13:09:36.229" v="28" actId="14100"/>
        <pc:sldMkLst>
          <pc:docMk/>
          <pc:sldMk cId="1857202456" sldId="269"/>
        </pc:sldMkLst>
        <pc:spChg chg="mod">
          <ac:chgData name="Riezkina Putri Utama" userId="S::riezkina.putriutama@student.upj.ac.id::57f2e265-a766-4eda-bb07-6e075213bc8f" providerId="AD" clId="Web-{9FC29DD5-C16D-C5EC-D2B6-074848104C97}" dt="2019-09-17T13:07:38.010" v="13" actId="1076"/>
          <ac:spMkLst>
            <pc:docMk/>
            <pc:sldMk cId="1857202456" sldId="269"/>
            <ac:spMk id="2" creationId="{B018DFED-0B09-4E6C-BF68-5B77C09E62F9}"/>
          </ac:spMkLst>
        </pc:spChg>
        <pc:spChg chg="mod">
          <ac:chgData name="Riezkina Putri Utama" userId="S::riezkina.putriutama@student.upj.ac.id::57f2e265-a766-4eda-bb07-6e075213bc8f" providerId="AD" clId="Web-{9FC29DD5-C16D-C5EC-D2B6-074848104C97}" dt="2019-09-17T13:09:36.229" v="28" actId="14100"/>
          <ac:spMkLst>
            <pc:docMk/>
            <pc:sldMk cId="1857202456" sldId="269"/>
            <ac:spMk id="8" creationId="{F55306D1-651D-4AE0-83A5-27E79C9B3C3A}"/>
          </ac:spMkLst>
        </pc:spChg>
        <pc:picChg chg="mod">
          <ac:chgData name="Riezkina Putri Utama" userId="S::riezkina.putriutama@student.upj.ac.id::57f2e265-a766-4eda-bb07-6e075213bc8f" providerId="AD" clId="Web-{9FC29DD5-C16D-C5EC-D2B6-074848104C97}" dt="2019-09-17T13:07:45.666" v="16" actId="1076"/>
          <ac:picMkLst>
            <pc:docMk/>
            <pc:sldMk cId="1857202456" sldId="269"/>
            <ac:picMk id="4" creationId="{725D808E-D2E6-406C-9B73-2620762AF8D7}"/>
          </ac:picMkLst>
        </pc:picChg>
        <pc:picChg chg="mod">
          <ac:chgData name="Riezkina Putri Utama" userId="S::riezkina.putriutama@student.upj.ac.id::57f2e265-a766-4eda-bb07-6e075213bc8f" providerId="AD" clId="Web-{9FC29DD5-C16D-C5EC-D2B6-074848104C97}" dt="2019-09-17T13:07:09.541" v="8" actId="1076"/>
          <ac:picMkLst>
            <pc:docMk/>
            <pc:sldMk cId="1857202456" sldId="269"/>
            <ac:picMk id="7" creationId="{175F62C5-EBFE-4EFC-81A3-998370FB5D27}"/>
          </ac:picMkLst>
        </pc:picChg>
        <pc:picChg chg="mod">
          <ac:chgData name="Riezkina Putri Utama" userId="S::riezkina.putriutama@student.upj.ac.id::57f2e265-a766-4eda-bb07-6e075213bc8f" providerId="AD" clId="Web-{9FC29DD5-C16D-C5EC-D2B6-074848104C97}" dt="2019-09-17T13:07:06.494" v="7" actId="1076"/>
          <ac:picMkLst>
            <pc:docMk/>
            <pc:sldMk cId="1857202456" sldId="269"/>
            <ac:picMk id="17" creationId="{0B6E7379-E188-495A-8927-A85E4DA9D491}"/>
          </ac:picMkLst>
        </pc:picChg>
        <pc:picChg chg="mod">
          <ac:chgData name="Riezkina Putri Utama" userId="S::riezkina.putriutama@student.upj.ac.id::57f2e265-a766-4eda-bb07-6e075213bc8f" providerId="AD" clId="Web-{9FC29DD5-C16D-C5EC-D2B6-074848104C97}" dt="2019-09-17T13:07:04.150" v="6" actId="1076"/>
          <ac:picMkLst>
            <pc:docMk/>
            <pc:sldMk cId="1857202456" sldId="269"/>
            <ac:picMk id="19" creationId="{D02CBB98-FC9E-4577-B697-A6D5D99DB4CD}"/>
          </ac:picMkLst>
        </pc:picChg>
      </pc:sldChg>
      <pc:sldChg chg="modSp">
        <pc:chgData name="Riezkina Putri Utama" userId="S::riezkina.putriutama@student.upj.ac.id::57f2e265-a766-4eda-bb07-6e075213bc8f" providerId="AD" clId="Web-{9FC29DD5-C16D-C5EC-D2B6-074848104C97}" dt="2019-09-17T13:16:15.047" v="90" actId="14100"/>
        <pc:sldMkLst>
          <pc:docMk/>
          <pc:sldMk cId="2928624468" sldId="270"/>
        </pc:sldMkLst>
        <pc:spChg chg="mod">
          <ac:chgData name="Riezkina Putri Utama" userId="S::riezkina.putriutama@student.upj.ac.id::57f2e265-a766-4eda-bb07-6e075213bc8f" providerId="AD" clId="Web-{9FC29DD5-C16D-C5EC-D2B6-074848104C97}" dt="2019-09-17T13:16:15.047" v="90" actId="14100"/>
          <ac:spMkLst>
            <pc:docMk/>
            <pc:sldMk cId="2928624468" sldId="270"/>
            <ac:spMk id="3" creationId="{C4877589-D0ED-4C82-ADC8-88060E8C84DD}"/>
          </ac:spMkLst>
        </pc:spChg>
      </pc:sldChg>
      <pc:sldChg chg="addSp modSp new mod setBg">
        <pc:chgData name="Riezkina Putri Utama" userId="S::riezkina.putriutama@student.upj.ac.id::57f2e265-a766-4eda-bb07-6e075213bc8f" providerId="AD" clId="Web-{9FC29DD5-C16D-C5EC-D2B6-074848104C97}" dt="2019-09-17T13:15:24.996" v="88"/>
        <pc:sldMkLst>
          <pc:docMk/>
          <pc:sldMk cId="3175886012" sldId="272"/>
        </pc:sldMkLst>
        <pc:spChg chg="mod">
          <ac:chgData name="Riezkina Putri Utama" userId="S::riezkina.putriutama@student.upj.ac.id::57f2e265-a766-4eda-bb07-6e075213bc8f" providerId="AD" clId="Web-{9FC29DD5-C16D-C5EC-D2B6-074848104C97}" dt="2019-09-17T13:15:24.996" v="88"/>
          <ac:spMkLst>
            <pc:docMk/>
            <pc:sldMk cId="3175886012" sldId="272"/>
            <ac:spMk id="2" creationId="{9DEB38B6-4357-4CF4-983D-923C51972538}"/>
          </ac:spMkLst>
        </pc:spChg>
        <pc:spChg chg="add">
          <ac:chgData name="Riezkina Putri Utama" userId="S::riezkina.putriutama@student.upj.ac.id::57f2e265-a766-4eda-bb07-6e075213bc8f" providerId="AD" clId="Web-{9FC29DD5-C16D-C5EC-D2B6-074848104C97}" dt="2019-09-17T13:15:24.996" v="88"/>
          <ac:spMkLst>
            <pc:docMk/>
            <pc:sldMk cId="3175886012" sldId="272"/>
            <ac:spMk id="7" creationId="{23962611-DFD5-4092-AAFD-559E3DFCE2C9}"/>
          </ac:spMkLst>
        </pc:spChg>
        <pc:picChg chg="add">
          <ac:chgData name="Riezkina Putri Utama" userId="S::riezkina.putriutama@student.upj.ac.id::57f2e265-a766-4eda-bb07-6e075213bc8f" providerId="AD" clId="Web-{9FC29DD5-C16D-C5EC-D2B6-074848104C97}" dt="2019-09-17T13:15:24.996" v="88"/>
          <ac:picMkLst>
            <pc:docMk/>
            <pc:sldMk cId="3175886012" sldId="272"/>
            <ac:picMk id="9" creationId="{2270F1FA-0425-408F-9861-80BF5AFB276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BC8B3-9AAA-44A4-92C0-FFE5AD2457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5BF159-BBA8-456A-8EA0-DE29383D6D2E}">
      <dgm:prSet/>
      <dgm:spPr/>
      <dgm:t>
        <a:bodyPr/>
        <a:lstStyle/>
        <a:p>
          <a:r>
            <a:rPr lang="en-US">
              <a:cs typeface="Calibri Light"/>
            </a:rPr>
            <a:t>1.How </a:t>
          </a:r>
          <a:r>
            <a:rPr lang="en-US"/>
            <a:t>do adolescents form an identity, and what roles do gender and ethnicity play?</a:t>
          </a:r>
        </a:p>
      </dgm:t>
    </dgm:pt>
    <dgm:pt modelId="{A18C0279-F2E7-4A81-9F0B-8552FDEF9B78}" type="parTrans" cxnId="{97CA52D9-12B2-4C00-9F85-3EA863C3C33C}">
      <dgm:prSet/>
      <dgm:spPr/>
      <dgm:t>
        <a:bodyPr/>
        <a:lstStyle/>
        <a:p>
          <a:endParaRPr lang="en-US"/>
        </a:p>
      </dgm:t>
    </dgm:pt>
    <dgm:pt modelId="{2F269D7B-064A-4521-B5E9-164245E209FA}" type="sibTrans" cxnId="{97CA52D9-12B2-4C00-9F85-3EA863C3C33C}">
      <dgm:prSet/>
      <dgm:spPr/>
      <dgm:t>
        <a:bodyPr/>
        <a:lstStyle/>
        <a:p>
          <a:endParaRPr lang="en-US"/>
        </a:p>
      </dgm:t>
    </dgm:pt>
    <dgm:pt modelId="{99D1897C-2695-4AC6-ADC3-A5878B280194}">
      <dgm:prSet/>
      <dgm:spPr/>
      <dgm:t>
        <a:bodyPr/>
        <a:lstStyle/>
        <a:p>
          <a:r>
            <a:rPr lang="en-US">
              <a:cs typeface="Calibri Light"/>
            </a:rPr>
            <a:t>2. What </a:t>
          </a:r>
          <a:r>
            <a:rPr lang="en-US"/>
            <a:t>determines sexual orientation, what sexual practices are common among adolescents, and what leads some to engage in risky </a:t>
          </a:r>
          <a:r>
            <a:rPr lang="en-US" err="1"/>
            <a:t>secual</a:t>
          </a:r>
          <a:r>
            <a:rPr lang="en-US"/>
            <a:t> behavior?</a:t>
          </a:r>
        </a:p>
      </dgm:t>
    </dgm:pt>
    <dgm:pt modelId="{C568B9D2-4AD8-400F-A082-8E5CB29CF63C}" type="parTrans" cxnId="{37A395C7-371F-4DC1-877E-DED93C680466}">
      <dgm:prSet/>
      <dgm:spPr/>
      <dgm:t>
        <a:bodyPr/>
        <a:lstStyle/>
        <a:p>
          <a:endParaRPr lang="en-US"/>
        </a:p>
      </dgm:t>
    </dgm:pt>
    <dgm:pt modelId="{E448DB8F-90A7-4E18-A3FA-F1854AD91FD3}" type="sibTrans" cxnId="{37A395C7-371F-4DC1-877E-DED93C680466}">
      <dgm:prSet/>
      <dgm:spPr/>
      <dgm:t>
        <a:bodyPr/>
        <a:lstStyle/>
        <a:p>
          <a:endParaRPr lang="en-US"/>
        </a:p>
      </dgm:t>
    </dgm:pt>
    <dgm:pt modelId="{46CCDA7C-C7F4-4ED4-987C-89B916C3113A}">
      <dgm:prSet/>
      <dgm:spPr/>
      <dgm:t>
        <a:bodyPr/>
        <a:lstStyle/>
        <a:p>
          <a:r>
            <a:rPr lang="en-US">
              <a:cs typeface="Calibri Light"/>
            </a:rPr>
            <a:t>3. </a:t>
          </a:r>
          <a:r>
            <a:rPr lang="en-US"/>
            <a:t>How do adolescents relate to parents, siblings, and peers?</a:t>
          </a:r>
        </a:p>
      </dgm:t>
    </dgm:pt>
    <dgm:pt modelId="{4E7877CD-0CF2-47BF-9896-D90CDB8497B2}" type="parTrans" cxnId="{F835B17B-3476-4D82-B7BB-BE2D887AB654}">
      <dgm:prSet/>
      <dgm:spPr/>
      <dgm:t>
        <a:bodyPr/>
        <a:lstStyle/>
        <a:p>
          <a:endParaRPr lang="en-US"/>
        </a:p>
      </dgm:t>
    </dgm:pt>
    <dgm:pt modelId="{71DA169F-B39B-4A01-9CE9-CB69205A6482}" type="sibTrans" cxnId="{F835B17B-3476-4D82-B7BB-BE2D887AB654}">
      <dgm:prSet/>
      <dgm:spPr/>
      <dgm:t>
        <a:bodyPr/>
        <a:lstStyle/>
        <a:p>
          <a:endParaRPr lang="en-US"/>
        </a:p>
      </dgm:t>
    </dgm:pt>
    <dgm:pt modelId="{A6BD719A-DB46-484E-AAB5-917143DB33F5}">
      <dgm:prSet/>
      <dgm:spPr/>
      <dgm:t>
        <a:bodyPr/>
        <a:lstStyle/>
        <a:p>
          <a:r>
            <a:rPr lang="en-US">
              <a:cs typeface="Calibri Light"/>
            </a:rPr>
            <a:t>4. What </a:t>
          </a:r>
          <a:r>
            <a:rPr lang="en-US"/>
            <a:t>are the root causes of antisocial behavior and juvenile </a:t>
          </a:r>
          <a:r>
            <a:rPr lang="en-US" err="1"/>
            <a:t>deliquency</a:t>
          </a:r>
          <a:r>
            <a:rPr lang="en-US"/>
            <a:t>, and what can be done to reduce these risks of adolescence?</a:t>
          </a:r>
        </a:p>
      </dgm:t>
    </dgm:pt>
    <dgm:pt modelId="{716FA789-4C8D-4171-8261-6EFBA9B1AC56}" type="parTrans" cxnId="{CBACC8F3-72CA-4F83-94FF-C8ECB86C6D50}">
      <dgm:prSet/>
      <dgm:spPr/>
      <dgm:t>
        <a:bodyPr/>
        <a:lstStyle/>
        <a:p>
          <a:endParaRPr lang="en-US"/>
        </a:p>
      </dgm:t>
    </dgm:pt>
    <dgm:pt modelId="{89AD6773-603E-41B3-97CC-D60ADCCBD13B}" type="sibTrans" cxnId="{CBACC8F3-72CA-4F83-94FF-C8ECB86C6D50}">
      <dgm:prSet/>
      <dgm:spPr/>
      <dgm:t>
        <a:bodyPr/>
        <a:lstStyle/>
        <a:p>
          <a:endParaRPr lang="en-US"/>
        </a:p>
      </dgm:t>
    </dgm:pt>
    <dgm:pt modelId="{BADF8682-0155-4F53-9F3B-B76EBEB29029}" type="pres">
      <dgm:prSet presAssocID="{930BC8B3-9AAA-44A4-92C0-FFE5AD2457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3F8F2-F96E-408D-B305-48C43C582BE6}" type="pres">
      <dgm:prSet presAssocID="{155BF159-BBA8-456A-8EA0-DE29383D6D2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E2FBA-2944-4AE1-8739-840AB20D81F5}" type="pres">
      <dgm:prSet presAssocID="{2F269D7B-064A-4521-B5E9-164245E209FA}" presName="spacer" presStyleCnt="0"/>
      <dgm:spPr/>
    </dgm:pt>
    <dgm:pt modelId="{19CB7096-051A-4D51-B928-4EBA0A7B569A}" type="pres">
      <dgm:prSet presAssocID="{99D1897C-2695-4AC6-ADC3-A5878B2801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AC73E-4AB4-4E5F-A21A-517675C78760}" type="pres">
      <dgm:prSet presAssocID="{E448DB8F-90A7-4E18-A3FA-F1854AD91FD3}" presName="spacer" presStyleCnt="0"/>
      <dgm:spPr/>
    </dgm:pt>
    <dgm:pt modelId="{149C7424-55BB-4943-90F0-913EC362E77B}" type="pres">
      <dgm:prSet presAssocID="{46CCDA7C-C7F4-4ED4-987C-89B916C3113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DD64E-06AE-4FBE-9C4A-0EDBFE1D2730}" type="pres">
      <dgm:prSet presAssocID="{71DA169F-B39B-4A01-9CE9-CB69205A6482}" presName="spacer" presStyleCnt="0"/>
      <dgm:spPr/>
    </dgm:pt>
    <dgm:pt modelId="{27D35FA2-EEA4-466F-964A-80C3E31C68E0}" type="pres">
      <dgm:prSet presAssocID="{A6BD719A-DB46-484E-AAB5-917143DB33F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72C89-4CFB-4595-86B2-7EB6D6A39B68}" type="presOf" srcId="{930BC8B3-9AAA-44A4-92C0-FFE5AD24574D}" destId="{BADF8682-0155-4F53-9F3B-B76EBEB29029}" srcOrd="0" destOrd="0" presId="urn:microsoft.com/office/officeart/2005/8/layout/vList2"/>
    <dgm:cxn modelId="{F835B17B-3476-4D82-B7BB-BE2D887AB654}" srcId="{930BC8B3-9AAA-44A4-92C0-FFE5AD24574D}" destId="{46CCDA7C-C7F4-4ED4-987C-89B916C3113A}" srcOrd="2" destOrd="0" parTransId="{4E7877CD-0CF2-47BF-9896-D90CDB8497B2}" sibTransId="{71DA169F-B39B-4A01-9CE9-CB69205A6482}"/>
    <dgm:cxn modelId="{1EAE042D-9B13-43E1-A2C8-1F843683A930}" type="presOf" srcId="{A6BD719A-DB46-484E-AAB5-917143DB33F5}" destId="{27D35FA2-EEA4-466F-964A-80C3E31C68E0}" srcOrd="0" destOrd="0" presId="urn:microsoft.com/office/officeart/2005/8/layout/vList2"/>
    <dgm:cxn modelId="{CBACC8F3-72CA-4F83-94FF-C8ECB86C6D50}" srcId="{930BC8B3-9AAA-44A4-92C0-FFE5AD24574D}" destId="{A6BD719A-DB46-484E-AAB5-917143DB33F5}" srcOrd="3" destOrd="0" parTransId="{716FA789-4C8D-4171-8261-6EFBA9B1AC56}" sibTransId="{89AD6773-603E-41B3-97CC-D60ADCCBD13B}"/>
    <dgm:cxn modelId="{37A395C7-371F-4DC1-877E-DED93C680466}" srcId="{930BC8B3-9AAA-44A4-92C0-FFE5AD24574D}" destId="{99D1897C-2695-4AC6-ADC3-A5878B280194}" srcOrd="1" destOrd="0" parTransId="{C568B9D2-4AD8-400F-A082-8E5CB29CF63C}" sibTransId="{E448DB8F-90A7-4E18-A3FA-F1854AD91FD3}"/>
    <dgm:cxn modelId="{3A78FC05-41B4-4318-B739-33A3EC521BA2}" type="presOf" srcId="{99D1897C-2695-4AC6-ADC3-A5878B280194}" destId="{19CB7096-051A-4D51-B928-4EBA0A7B569A}" srcOrd="0" destOrd="0" presId="urn:microsoft.com/office/officeart/2005/8/layout/vList2"/>
    <dgm:cxn modelId="{BC7D1254-CF4A-4BD3-9847-B2906511B830}" type="presOf" srcId="{46CCDA7C-C7F4-4ED4-987C-89B916C3113A}" destId="{149C7424-55BB-4943-90F0-913EC362E77B}" srcOrd="0" destOrd="0" presId="urn:microsoft.com/office/officeart/2005/8/layout/vList2"/>
    <dgm:cxn modelId="{97CA52D9-12B2-4C00-9F85-3EA863C3C33C}" srcId="{930BC8B3-9AAA-44A4-92C0-FFE5AD24574D}" destId="{155BF159-BBA8-456A-8EA0-DE29383D6D2E}" srcOrd="0" destOrd="0" parTransId="{A18C0279-F2E7-4A81-9F0B-8552FDEF9B78}" sibTransId="{2F269D7B-064A-4521-B5E9-164245E209FA}"/>
    <dgm:cxn modelId="{D972C4A6-BCF1-44AF-815B-BD9E6C302B40}" type="presOf" srcId="{155BF159-BBA8-456A-8EA0-DE29383D6D2E}" destId="{56D3F8F2-F96E-408D-B305-48C43C582BE6}" srcOrd="0" destOrd="0" presId="urn:microsoft.com/office/officeart/2005/8/layout/vList2"/>
    <dgm:cxn modelId="{722AF6CB-DA10-45F3-9893-0BCD123FB8B5}" type="presParOf" srcId="{BADF8682-0155-4F53-9F3B-B76EBEB29029}" destId="{56D3F8F2-F96E-408D-B305-48C43C582BE6}" srcOrd="0" destOrd="0" presId="urn:microsoft.com/office/officeart/2005/8/layout/vList2"/>
    <dgm:cxn modelId="{DA8CFC7B-AEA1-4273-8954-C6E4624D00E0}" type="presParOf" srcId="{BADF8682-0155-4F53-9F3B-B76EBEB29029}" destId="{956E2FBA-2944-4AE1-8739-840AB20D81F5}" srcOrd="1" destOrd="0" presId="urn:microsoft.com/office/officeart/2005/8/layout/vList2"/>
    <dgm:cxn modelId="{3678A90B-EFAA-4A80-A28A-F24B0D5BC08B}" type="presParOf" srcId="{BADF8682-0155-4F53-9F3B-B76EBEB29029}" destId="{19CB7096-051A-4D51-B928-4EBA0A7B569A}" srcOrd="2" destOrd="0" presId="urn:microsoft.com/office/officeart/2005/8/layout/vList2"/>
    <dgm:cxn modelId="{9EAA9000-3A04-44E4-89FC-50D881EC902C}" type="presParOf" srcId="{BADF8682-0155-4F53-9F3B-B76EBEB29029}" destId="{A58AC73E-4AB4-4E5F-A21A-517675C78760}" srcOrd="3" destOrd="0" presId="urn:microsoft.com/office/officeart/2005/8/layout/vList2"/>
    <dgm:cxn modelId="{B88D2294-9BED-4977-9361-2E23B7C582E1}" type="presParOf" srcId="{BADF8682-0155-4F53-9F3B-B76EBEB29029}" destId="{149C7424-55BB-4943-90F0-913EC362E77B}" srcOrd="4" destOrd="0" presId="urn:microsoft.com/office/officeart/2005/8/layout/vList2"/>
    <dgm:cxn modelId="{817C3F4E-6570-4251-844F-79AD4FF74DE3}" type="presParOf" srcId="{BADF8682-0155-4F53-9F3B-B76EBEB29029}" destId="{86BDD64E-06AE-4FBE-9C4A-0EDBFE1D2730}" srcOrd="5" destOrd="0" presId="urn:microsoft.com/office/officeart/2005/8/layout/vList2"/>
    <dgm:cxn modelId="{C012D23B-D18A-4543-A478-7721B0B9DD8C}" type="presParOf" srcId="{BADF8682-0155-4F53-9F3B-B76EBEB29029}" destId="{27D35FA2-EEA4-466F-964A-80C3E31C68E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64295-02CE-4854-B49E-1B18D133844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58A259-9FD8-4435-B679-4DEF40DB1AC3}">
      <dgm:prSet custT="1"/>
      <dgm:spPr/>
      <dgm:t>
        <a:bodyPr/>
        <a:lstStyle/>
        <a:p>
          <a:pPr rtl="0"/>
          <a:r>
            <a:rPr lang="en-US" sz="1200" b="1" dirty="0">
              <a:latin typeface="+mn-lt"/>
            </a:rPr>
            <a:t>Individuation and Family Conflict.</a:t>
          </a:r>
        </a:p>
        <a:p>
          <a:pPr rtl="0"/>
          <a:r>
            <a:rPr lang="en-US" sz="1100" dirty="0">
              <a:latin typeface="Calibri Light" panose="020F0302020204030204"/>
            </a:rPr>
            <a:t> </a:t>
          </a:r>
          <a:r>
            <a:rPr lang="en-US" sz="1100" dirty="0" err="1">
              <a:latin typeface="Calibri Light" panose="020F0302020204030204"/>
            </a:rPr>
            <a:t>Individuasi</a:t>
          </a:r>
          <a:r>
            <a:rPr lang="en-US" sz="1100" dirty="0"/>
            <a:t> </a:t>
          </a:r>
          <a:r>
            <a:rPr lang="en-US" sz="1100" dirty="0" err="1"/>
            <a:t>adalah</a:t>
          </a:r>
          <a:r>
            <a:rPr lang="en-US" sz="1100" dirty="0"/>
            <a:t> </a:t>
          </a:r>
          <a:r>
            <a:rPr lang="en-US" sz="1100" dirty="0" err="1"/>
            <a:t>perjuangan</a:t>
          </a:r>
          <a:r>
            <a:rPr lang="en-US" sz="1100" dirty="0"/>
            <a:t> </a:t>
          </a:r>
          <a:r>
            <a:rPr lang="en-US" sz="1100" dirty="0" err="1"/>
            <a:t>untuk</a:t>
          </a:r>
          <a:r>
            <a:rPr lang="en-US" sz="1100" dirty="0"/>
            <a:t> </a:t>
          </a:r>
          <a:r>
            <a:rPr lang="en-US" sz="1100" dirty="0" err="1"/>
            <a:t>otonomi</a:t>
          </a:r>
          <a:r>
            <a:rPr lang="en-US" sz="1100" dirty="0"/>
            <a:t>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/>
            <a:t>diferensiasi</a:t>
          </a:r>
          <a:r>
            <a:rPr lang="en-US" sz="1100" dirty="0"/>
            <a:t>, </a:t>
          </a:r>
          <a:r>
            <a:rPr lang="en-US" sz="1100" dirty="0" err="1"/>
            <a:t>atau</a:t>
          </a:r>
          <a:r>
            <a:rPr lang="en-US" sz="1100" dirty="0"/>
            <a:t> </a:t>
          </a:r>
          <a:r>
            <a:rPr lang="en-US" sz="1100" dirty="0" err="1"/>
            <a:t>identitas</a:t>
          </a:r>
          <a:r>
            <a:rPr lang="en-US" sz="1100" dirty="0"/>
            <a:t> </a:t>
          </a:r>
          <a:r>
            <a:rPr lang="en-US" sz="1100" dirty="0" err="1"/>
            <a:t>pribadi</a:t>
          </a:r>
          <a:r>
            <a:rPr lang="en-US" sz="1100" dirty="0"/>
            <a:t>. </a:t>
          </a:r>
          <a:r>
            <a:rPr lang="en-US" sz="1100" dirty="0" err="1"/>
            <a:t>aspek</a:t>
          </a:r>
          <a:r>
            <a:rPr lang="en-US" sz="1100" dirty="0"/>
            <a:t> </a:t>
          </a:r>
          <a:r>
            <a:rPr lang="en-US" sz="1100" dirty="0" err="1"/>
            <a:t>penting</a:t>
          </a:r>
          <a:r>
            <a:rPr lang="en-US" sz="1100" dirty="0"/>
            <a:t> </a:t>
          </a:r>
          <a:r>
            <a:rPr lang="en-US" sz="1100" dirty="0" err="1"/>
            <a:t>dari</a:t>
          </a:r>
          <a:r>
            <a:rPr lang="en-US" sz="1100" dirty="0"/>
            <a:t> </a:t>
          </a:r>
          <a:r>
            <a:rPr lang="en-US" sz="1100" dirty="0" err="1"/>
            <a:t>individuasi</a:t>
          </a:r>
          <a:r>
            <a:rPr lang="en-US" sz="1100" dirty="0"/>
            <a:t> </a:t>
          </a:r>
          <a:r>
            <a:rPr lang="en-US" sz="1100" dirty="0" err="1"/>
            <a:t>adalah</a:t>
          </a:r>
          <a:r>
            <a:rPr lang="en-US" sz="1100" dirty="0"/>
            <a:t> </a:t>
          </a:r>
          <a:r>
            <a:rPr lang="en-US" sz="1100" dirty="0" err="1"/>
            <a:t>mengukir</a:t>
          </a:r>
          <a:r>
            <a:rPr lang="en-US" sz="1100" dirty="0"/>
            <a:t> </a:t>
          </a:r>
          <a:r>
            <a:rPr lang="en-US" sz="1100" dirty="0" err="1"/>
            <a:t>batas-batas</a:t>
          </a:r>
          <a:r>
            <a:rPr lang="en-US" sz="1100" dirty="0"/>
            <a:t> </a:t>
          </a:r>
          <a:r>
            <a:rPr lang="en-US" sz="1100" dirty="0" err="1"/>
            <a:t>kendali</a:t>
          </a:r>
          <a:r>
            <a:rPr lang="en-US" sz="1100" dirty="0"/>
            <a:t> </a:t>
          </a:r>
          <a:r>
            <a:rPr lang="en-US" sz="1100" dirty="0" err="1"/>
            <a:t>antara</a:t>
          </a:r>
          <a:r>
            <a:rPr lang="en-US" sz="1100" dirty="0"/>
            <a:t> </a:t>
          </a:r>
          <a:r>
            <a:rPr lang="en-US" sz="1100" dirty="0" err="1"/>
            <a:t>diri</a:t>
          </a:r>
          <a:r>
            <a:rPr lang="en-US" sz="1100" dirty="0"/>
            <a:t> </a:t>
          </a:r>
          <a:r>
            <a:rPr lang="en-US" sz="1100" dirty="0" err="1"/>
            <a:t>dan</a:t>
          </a:r>
          <a:r>
            <a:rPr lang="en-US" sz="1100" dirty="0"/>
            <a:t> orang </a:t>
          </a:r>
          <a:r>
            <a:rPr lang="en-US" sz="1100" dirty="0" err="1">
              <a:latin typeface="Calibri Light" panose="020F0302020204030204"/>
            </a:rPr>
            <a:t>tua</a:t>
          </a:r>
          <a:r>
            <a:rPr lang="en-US" sz="1100" dirty="0">
              <a:latin typeface="Calibri Light" panose="020F0302020204030204"/>
            </a:rPr>
            <a:t>,</a:t>
          </a:r>
          <a:r>
            <a:rPr lang="en-US" sz="1100" dirty="0"/>
            <a:t>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/>
            <a:t>prosesnya</a:t>
          </a:r>
          <a:r>
            <a:rPr lang="en-US" sz="1100" dirty="0"/>
            <a:t> </a:t>
          </a:r>
          <a:r>
            <a:rPr lang="en-US" sz="1100" dirty="0" err="1"/>
            <a:t>mungkin</a:t>
          </a:r>
          <a:r>
            <a:rPr lang="en-US" sz="1100" dirty="0"/>
            <a:t> </a:t>
          </a:r>
          <a:r>
            <a:rPr lang="en-US" sz="1100" dirty="0" err="1"/>
            <a:t>memerlukan</a:t>
          </a:r>
          <a:r>
            <a:rPr lang="en-US" sz="1100" dirty="0"/>
            <a:t> </a:t>
          </a:r>
          <a:r>
            <a:rPr lang="en-US" sz="1100" dirty="0" err="1"/>
            <a:t>konflik</a:t>
          </a:r>
          <a:r>
            <a:rPr lang="en-US" sz="1100" dirty="0"/>
            <a:t> </a:t>
          </a:r>
          <a:r>
            <a:rPr lang="en-US" sz="1100" dirty="0" err="1"/>
            <a:t>keluarga</a:t>
          </a:r>
          <a:r>
            <a:rPr lang="en-US" sz="1100" dirty="0"/>
            <a:t>.</a:t>
          </a:r>
          <a:endParaRPr lang="en-US" sz="1100" b="1" dirty="0"/>
        </a:p>
      </dgm:t>
    </dgm:pt>
    <dgm:pt modelId="{CE9A856F-F04B-48D9-B0B0-2601D04E2E11}" type="parTrans" cxnId="{6B96FAE1-2A6D-4498-BB83-831349D6A96A}">
      <dgm:prSet/>
      <dgm:spPr/>
      <dgm:t>
        <a:bodyPr/>
        <a:lstStyle/>
        <a:p>
          <a:endParaRPr lang="en-US"/>
        </a:p>
      </dgm:t>
    </dgm:pt>
    <dgm:pt modelId="{5DE535AE-E56E-4A04-953F-2F3AC4AFD7B3}" type="sibTrans" cxnId="{6B96FAE1-2A6D-4498-BB83-831349D6A96A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3BBBBA0D-C83F-4FB3-93B8-CE7ABC2E3C69}">
      <dgm:prSet custT="1"/>
      <dgm:spPr/>
      <dgm:t>
        <a:bodyPr/>
        <a:lstStyle/>
        <a:p>
          <a:pPr rtl="0"/>
          <a:r>
            <a:rPr lang="en-US" sz="1200" b="1" dirty="0"/>
            <a:t>Parenting Styles and Parental Authority</a:t>
          </a:r>
          <a:r>
            <a:rPr lang="en-US" sz="1100" dirty="0">
              <a:latin typeface="Calibri Light" panose="020F0302020204030204"/>
            </a:rPr>
            <a:t>. </a:t>
          </a:r>
        </a:p>
        <a:p>
          <a:pPr rtl="0"/>
          <a:r>
            <a:rPr lang="en-US" sz="1100" dirty="0"/>
            <a:t>Orang </a:t>
          </a:r>
          <a:r>
            <a:rPr lang="en-US" sz="1100" dirty="0" err="1"/>
            <a:t>tua</a:t>
          </a:r>
          <a:r>
            <a:rPr lang="en-US" sz="1100" dirty="0"/>
            <a:t> yang </a:t>
          </a:r>
          <a:r>
            <a:rPr lang="en-US" sz="1100" dirty="0" err="1"/>
            <a:t>berwibawa</a:t>
          </a:r>
          <a:r>
            <a:rPr lang="en-US" sz="1100" dirty="0"/>
            <a:t> </a:t>
          </a:r>
          <a:r>
            <a:rPr lang="en-US" sz="1100" dirty="0" err="1"/>
            <a:t>menuntut</a:t>
          </a:r>
          <a:r>
            <a:rPr lang="en-US" sz="1100" dirty="0"/>
            <a:t> </a:t>
          </a:r>
          <a:r>
            <a:rPr lang="en-US" sz="1100" dirty="0" err="1"/>
            <a:t>aturan</a:t>
          </a:r>
          <a:r>
            <a:rPr lang="en-US" sz="1100" dirty="0"/>
            <a:t>, </a:t>
          </a:r>
          <a:r>
            <a:rPr lang="en-US" sz="1100" dirty="0" err="1"/>
            <a:t>norma</a:t>
          </a:r>
          <a:r>
            <a:rPr lang="en-US" sz="1100" dirty="0"/>
            <a:t>,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/>
            <a:t>nilai-nilai</a:t>
          </a:r>
          <a:r>
            <a:rPr lang="en-US" sz="1100" dirty="0"/>
            <a:t> </a:t>
          </a:r>
          <a:r>
            <a:rPr lang="en-US" sz="1100" dirty="0" err="1"/>
            <a:t>penting</a:t>
          </a:r>
          <a:r>
            <a:rPr lang="en-US" sz="1100" dirty="0"/>
            <a:t> </a:t>
          </a:r>
          <a:r>
            <a:rPr lang="en-US" sz="1100" dirty="0" err="1"/>
            <a:t>tetapi</a:t>
          </a:r>
          <a:r>
            <a:rPr lang="en-US" sz="1100" dirty="0"/>
            <a:t> </a:t>
          </a:r>
          <a:r>
            <a:rPr lang="en-US" sz="1100" dirty="0" err="1"/>
            <a:t>bersedia</a:t>
          </a:r>
          <a:r>
            <a:rPr lang="en-US" sz="1100" dirty="0"/>
            <a:t> </a:t>
          </a:r>
          <a:r>
            <a:rPr lang="en-US" sz="1100" dirty="0" err="1"/>
            <a:t>mendengarkan</a:t>
          </a:r>
          <a:r>
            <a:rPr lang="en-US" sz="1100" dirty="0"/>
            <a:t>, </a:t>
          </a:r>
          <a:r>
            <a:rPr lang="en-US" sz="1100" dirty="0" err="1"/>
            <a:t>menjelaskan</a:t>
          </a:r>
          <a:r>
            <a:rPr lang="en-US" sz="1100" dirty="0"/>
            <a:t>, </a:t>
          </a:r>
          <a:r>
            <a:rPr lang="en-US" sz="1100" dirty="0" err="1"/>
            <a:t>dan</a:t>
          </a:r>
          <a:r>
            <a:rPr lang="en-US" sz="1100" dirty="0"/>
            <a:t> </a:t>
          </a:r>
          <a:r>
            <a:rPr lang="en-US" sz="1100" dirty="0" err="1"/>
            <a:t>bernegosiasi</a:t>
          </a:r>
          <a:r>
            <a:rPr lang="en-US" sz="1100" dirty="0"/>
            <a:t> (</a:t>
          </a:r>
          <a:r>
            <a:rPr lang="en-US" sz="1100" dirty="0" err="1"/>
            <a:t>Lamborn</a:t>
          </a:r>
          <a:r>
            <a:rPr lang="en-US" sz="1100" dirty="0"/>
            <a:t>, Mounts, Steinberg, &amp; </a:t>
          </a:r>
          <a:r>
            <a:rPr lang="en-US" sz="1100" dirty="0" err="1"/>
            <a:t>Dornbusch</a:t>
          </a:r>
          <a:r>
            <a:rPr lang="en-US" sz="1100" dirty="0"/>
            <a:t>, 1991).</a:t>
          </a:r>
        </a:p>
      </dgm:t>
    </dgm:pt>
    <dgm:pt modelId="{4C6A90B7-8FAB-48CE-9AEC-825E1B6EB510}" type="parTrans" cxnId="{476BA4BA-CB68-41EF-A35A-C7237EDBBAF7}">
      <dgm:prSet/>
      <dgm:spPr/>
      <dgm:t>
        <a:bodyPr/>
        <a:lstStyle/>
        <a:p>
          <a:endParaRPr lang="en-US"/>
        </a:p>
      </dgm:t>
    </dgm:pt>
    <dgm:pt modelId="{09524B7C-FA8B-4076-AB07-3B6AEE829DAB}" type="sibTrans" cxnId="{476BA4BA-CB68-41EF-A35A-C7237EDBBAF7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A7DDB9E5-9855-4318-8DB0-40331EFB0980}">
      <dgm:prSet custT="1"/>
      <dgm:spPr/>
      <dgm:t>
        <a:bodyPr/>
        <a:lstStyle/>
        <a:p>
          <a:r>
            <a:rPr lang="en-US" sz="1200" b="1" dirty="0"/>
            <a:t>Parental Monitoring and Adolescents Self-disclosure</a:t>
          </a:r>
        </a:p>
      </dgm:t>
    </dgm:pt>
    <dgm:pt modelId="{2E52A920-1104-49CE-B7E1-A7EE285FBF64}" type="parTrans" cxnId="{566ABBC3-3AF7-4238-A677-E10AC5FAC170}">
      <dgm:prSet/>
      <dgm:spPr/>
      <dgm:t>
        <a:bodyPr/>
        <a:lstStyle/>
        <a:p>
          <a:endParaRPr lang="en-US"/>
        </a:p>
      </dgm:t>
    </dgm:pt>
    <dgm:pt modelId="{869BD53D-102F-48AE-9E06-C0B00CA30E09}" type="sibTrans" cxnId="{566ABBC3-3AF7-4238-A677-E10AC5FAC170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38D0C63C-6DBF-4336-A0FF-2C2299A938EF}">
      <dgm:prSet custT="1"/>
      <dgm:spPr/>
      <dgm:t>
        <a:bodyPr/>
        <a:lstStyle/>
        <a:p>
          <a:r>
            <a:rPr lang="en-US" sz="1200" b="1" dirty="0"/>
            <a:t>Family Structure and Family Atmosphere</a:t>
          </a:r>
        </a:p>
      </dgm:t>
    </dgm:pt>
    <dgm:pt modelId="{F502665C-DA31-40EB-B79C-226768CC8531}" type="parTrans" cxnId="{91CEBA7C-2B53-4073-934D-25E555E32548}">
      <dgm:prSet/>
      <dgm:spPr/>
      <dgm:t>
        <a:bodyPr/>
        <a:lstStyle/>
        <a:p>
          <a:endParaRPr lang="en-US"/>
        </a:p>
      </dgm:t>
    </dgm:pt>
    <dgm:pt modelId="{FFB7D5F1-6043-4C31-870B-467D1403C7DC}" type="sibTrans" cxnId="{91CEBA7C-2B53-4073-934D-25E555E32548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A89FA0A9-4326-4802-AE75-6CAFE0999773}">
      <dgm:prSet custT="1"/>
      <dgm:spPr/>
      <dgm:t>
        <a:bodyPr/>
        <a:lstStyle/>
        <a:p>
          <a:r>
            <a:rPr lang="en-US" sz="1200" b="1" dirty="0"/>
            <a:t>Mothers Employment and Economic Stress</a:t>
          </a:r>
        </a:p>
      </dgm:t>
    </dgm:pt>
    <dgm:pt modelId="{9851B5EF-57D8-4166-B6A8-44E4268AC935}" type="parTrans" cxnId="{E20ED2A9-C27E-43ED-874B-5E9B08C7F2F1}">
      <dgm:prSet/>
      <dgm:spPr/>
      <dgm:t>
        <a:bodyPr/>
        <a:lstStyle/>
        <a:p>
          <a:endParaRPr lang="en-US"/>
        </a:p>
      </dgm:t>
    </dgm:pt>
    <dgm:pt modelId="{73F5993B-BC2D-48C3-9663-71B8457863D6}" type="sibTrans" cxnId="{E20ED2A9-C27E-43ED-874B-5E9B08C7F2F1}">
      <dgm:prSet phldrT="5" phldr="0"/>
      <dgm:spPr/>
      <dgm:t>
        <a:bodyPr/>
        <a:lstStyle/>
        <a:p>
          <a:r>
            <a:rPr lang="en-US" dirty="0"/>
            <a:t>5</a:t>
          </a:r>
        </a:p>
      </dgm:t>
    </dgm:pt>
    <dgm:pt modelId="{BAC16118-7BC7-4931-ACA3-2AB928E2F1DC}" type="pres">
      <dgm:prSet presAssocID="{46264295-02CE-4854-B49E-1B18D133844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D28B4-D221-459E-9237-C78EC56DC9E3}" type="pres">
      <dgm:prSet presAssocID="{C058A259-9FD8-4435-B679-4DEF40DB1AC3}" presName="compositeNode" presStyleCnt="0">
        <dgm:presLayoutVars>
          <dgm:bulletEnabled val="1"/>
        </dgm:presLayoutVars>
      </dgm:prSet>
      <dgm:spPr/>
    </dgm:pt>
    <dgm:pt modelId="{2DBBD4C7-ABFA-4DC5-A0FA-836723ED6C7C}" type="pres">
      <dgm:prSet presAssocID="{C058A259-9FD8-4435-B679-4DEF40DB1AC3}" presName="bgRect" presStyleLbl="bgAccFollowNode1" presStyleIdx="0" presStyleCnt="5" custScaleY="142504" custLinFactNeighborX="-185" custLinFactNeighborY="0"/>
      <dgm:spPr/>
      <dgm:t>
        <a:bodyPr/>
        <a:lstStyle/>
        <a:p>
          <a:endParaRPr lang="en-US"/>
        </a:p>
      </dgm:t>
    </dgm:pt>
    <dgm:pt modelId="{1F046D5F-D4BC-4887-99B8-327E050F43AB}" type="pres">
      <dgm:prSet presAssocID="{5DE535AE-E56E-4A04-953F-2F3AC4AFD7B3}" presName="sibTransNodeCircle" presStyleLbl="alignNode1" presStyleIdx="0" presStyleCnt="10" custLinFactNeighborY="-7308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E61D3BD-BC27-412A-BEF6-ACEF3EDBB606}" type="pres">
      <dgm:prSet presAssocID="{C058A259-9FD8-4435-B679-4DEF40DB1AC3}" presName="bottomLine" presStyleLbl="alignNode1" presStyleIdx="1" presStyleCnt="10" custLinFactY="389187500" custLinFactNeighborX="-185" custLinFactNeighborY="389200000">
        <dgm:presLayoutVars/>
      </dgm:prSet>
      <dgm:spPr/>
    </dgm:pt>
    <dgm:pt modelId="{D22C26EF-C800-4ECF-B31A-7A261378DE9E}" type="pres">
      <dgm:prSet presAssocID="{C058A259-9FD8-4435-B679-4DEF40DB1AC3}" presName="nodeText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69949-10B2-46A8-8FB5-A4B1F1792383}" type="pres">
      <dgm:prSet presAssocID="{5DE535AE-E56E-4A04-953F-2F3AC4AFD7B3}" presName="sibTrans" presStyleCnt="0"/>
      <dgm:spPr/>
    </dgm:pt>
    <dgm:pt modelId="{3B721FEF-36C4-4C12-8631-D0F20BBC8F5A}" type="pres">
      <dgm:prSet presAssocID="{3BBBBA0D-C83F-4FB3-93B8-CE7ABC2E3C69}" presName="compositeNode" presStyleCnt="0">
        <dgm:presLayoutVars>
          <dgm:bulletEnabled val="1"/>
        </dgm:presLayoutVars>
      </dgm:prSet>
      <dgm:spPr/>
    </dgm:pt>
    <dgm:pt modelId="{114B4A4D-29DD-4EAB-94D2-3B2C10D1356A}" type="pres">
      <dgm:prSet presAssocID="{3BBBBA0D-C83F-4FB3-93B8-CE7ABC2E3C69}" presName="bgRect" presStyleLbl="bgAccFollowNode1" presStyleIdx="1" presStyleCnt="5" custScaleY="123016"/>
      <dgm:spPr/>
      <dgm:t>
        <a:bodyPr/>
        <a:lstStyle/>
        <a:p>
          <a:endParaRPr lang="en-US"/>
        </a:p>
      </dgm:t>
    </dgm:pt>
    <dgm:pt modelId="{88BD6382-5BCF-427E-874E-7AB53EC89073}" type="pres">
      <dgm:prSet presAssocID="{09524B7C-FA8B-4076-AB07-3B6AEE829DAB}" presName="sibTransNodeCircle" presStyleLbl="alignNode1" presStyleIdx="2" presStyleCnt="10" custLinFactNeighborX="-1804" custLinFactNeighborY="-4060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E013D5A-76FD-4D5E-AE33-E5B9066D198F}" type="pres">
      <dgm:prSet presAssocID="{3BBBBA0D-C83F-4FB3-93B8-CE7ABC2E3C69}" presName="bottomLine" presStyleLbl="alignNode1" presStyleIdx="3" presStyleCnt="10" custLinFactY="204800000" custLinFactNeighborY="204877778">
        <dgm:presLayoutVars/>
      </dgm:prSet>
      <dgm:spPr/>
    </dgm:pt>
    <dgm:pt modelId="{C2C13F9C-0875-4A24-860D-684C6CAD3317}" type="pres">
      <dgm:prSet presAssocID="{3BBBBA0D-C83F-4FB3-93B8-CE7ABC2E3C69}" presName="nodeText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16A7E-8FF8-4D32-A273-99760E4FC789}" type="pres">
      <dgm:prSet presAssocID="{09524B7C-FA8B-4076-AB07-3B6AEE829DAB}" presName="sibTrans" presStyleCnt="0"/>
      <dgm:spPr/>
    </dgm:pt>
    <dgm:pt modelId="{6B09A88A-AEB6-49AE-8622-D39D7AF179EF}" type="pres">
      <dgm:prSet presAssocID="{A7DDB9E5-9855-4318-8DB0-40331EFB0980}" presName="compositeNode" presStyleCnt="0">
        <dgm:presLayoutVars>
          <dgm:bulletEnabled val="1"/>
        </dgm:presLayoutVars>
      </dgm:prSet>
      <dgm:spPr/>
    </dgm:pt>
    <dgm:pt modelId="{8593EF8D-66E5-4C2D-BC2E-F205075A8EA8}" type="pres">
      <dgm:prSet presAssocID="{A7DDB9E5-9855-4318-8DB0-40331EFB0980}" presName="bgRect" presStyleLbl="bgAccFollowNode1" presStyleIdx="2" presStyleCnt="5"/>
      <dgm:spPr/>
      <dgm:t>
        <a:bodyPr/>
        <a:lstStyle/>
        <a:p>
          <a:endParaRPr lang="en-US"/>
        </a:p>
      </dgm:t>
    </dgm:pt>
    <dgm:pt modelId="{B094C9B5-0C85-4DE3-9869-1E8F79436B62}" type="pres">
      <dgm:prSet presAssocID="{869BD53D-102F-48AE-9E06-C0B00CA30E09}" presName="sibTransNodeCircle" presStyleLbl="alignNode1" presStyleIdx="4" presStyleCnt="10" custLinFactNeighborX="0" custLinFactNeighborY="-224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6A67128-CB4A-4B38-BFCC-032FB6DE113F}" type="pres">
      <dgm:prSet presAssocID="{A7DDB9E5-9855-4318-8DB0-40331EFB0980}" presName="bottomLine" presStyleLbl="alignNode1" presStyleIdx="5" presStyleCnt="10">
        <dgm:presLayoutVars/>
      </dgm:prSet>
      <dgm:spPr/>
    </dgm:pt>
    <dgm:pt modelId="{056A6AA3-3758-4903-899B-33B8E1912B13}" type="pres">
      <dgm:prSet presAssocID="{A7DDB9E5-9855-4318-8DB0-40331EFB0980}" presName="nodeText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6282-0649-4B7A-AA2A-16AC3E4AEF88}" type="pres">
      <dgm:prSet presAssocID="{869BD53D-102F-48AE-9E06-C0B00CA30E09}" presName="sibTrans" presStyleCnt="0"/>
      <dgm:spPr/>
    </dgm:pt>
    <dgm:pt modelId="{59F40770-79D5-4575-8333-2E0DEE339AC3}" type="pres">
      <dgm:prSet presAssocID="{38D0C63C-6DBF-4336-A0FF-2C2299A938EF}" presName="compositeNode" presStyleCnt="0">
        <dgm:presLayoutVars>
          <dgm:bulletEnabled val="1"/>
        </dgm:presLayoutVars>
      </dgm:prSet>
      <dgm:spPr/>
    </dgm:pt>
    <dgm:pt modelId="{DCE7C21D-F0F5-48FA-B2FC-69D5337D4C1F}" type="pres">
      <dgm:prSet presAssocID="{38D0C63C-6DBF-4336-A0FF-2C2299A938EF}" presName="bgRect" presStyleLbl="bgAccFollowNode1" presStyleIdx="3" presStyleCnt="5"/>
      <dgm:spPr/>
      <dgm:t>
        <a:bodyPr/>
        <a:lstStyle/>
        <a:p>
          <a:endParaRPr lang="en-US"/>
        </a:p>
      </dgm:t>
    </dgm:pt>
    <dgm:pt modelId="{CA2FE045-8C6D-48E4-A8E1-C0892D38F6C5}" type="pres">
      <dgm:prSet presAssocID="{FFB7D5F1-6043-4C31-870B-467D1403C7DC}" presName="sibTransNodeCircle" presStyleLbl="alignNode1" presStyleIdx="6" presStyleCnt="10" custLinFactNeighborX="8136" custLinFactNeighborY="-224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F098480-B3F8-43DB-9894-BE0232F6C97A}" type="pres">
      <dgm:prSet presAssocID="{38D0C63C-6DBF-4336-A0FF-2C2299A938EF}" presName="bottomLine" presStyleLbl="alignNode1" presStyleIdx="7" presStyleCnt="10">
        <dgm:presLayoutVars/>
      </dgm:prSet>
      <dgm:spPr/>
    </dgm:pt>
    <dgm:pt modelId="{8594C01C-411E-4AB2-A266-4C242F616318}" type="pres">
      <dgm:prSet presAssocID="{38D0C63C-6DBF-4336-A0FF-2C2299A938EF}" presName="nodeText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46244-43AD-4543-9439-68A0609E6DC2}" type="pres">
      <dgm:prSet presAssocID="{FFB7D5F1-6043-4C31-870B-467D1403C7DC}" presName="sibTrans" presStyleCnt="0"/>
      <dgm:spPr/>
    </dgm:pt>
    <dgm:pt modelId="{3C0AED15-609B-496E-A193-637E98032CBC}" type="pres">
      <dgm:prSet presAssocID="{A89FA0A9-4326-4802-AE75-6CAFE0999773}" presName="compositeNode" presStyleCnt="0">
        <dgm:presLayoutVars>
          <dgm:bulletEnabled val="1"/>
        </dgm:presLayoutVars>
      </dgm:prSet>
      <dgm:spPr/>
    </dgm:pt>
    <dgm:pt modelId="{EED6125B-9F51-4733-BBEF-B8EEFA0641EE}" type="pres">
      <dgm:prSet presAssocID="{A89FA0A9-4326-4802-AE75-6CAFE0999773}" presName="bgRect" presStyleLbl="bgAccFollowNode1" presStyleIdx="4" presStyleCnt="5"/>
      <dgm:spPr/>
      <dgm:t>
        <a:bodyPr/>
        <a:lstStyle/>
        <a:p>
          <a:endParaRPr lang="en-US"/>
        </a:p>
      </dgm:t>
    </dgm:pt>
    <dgm:pt modelId="{38D6CC10-101D-4A07-AC88-9EBD54A20DF6}" type="pres">
      <dgm:prSet presAssocID="{73F5993B-BC2D-48C3-9663-71B8457863D6}" presName="sibTransNodeCircle" presStyleLbl="alignNode1" presStyleIdx="8" presStyleCnt="10" custLinFactNeighborY="-224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ED48D87-8116-419F-B55E-301738AF0646}" type="pres">
      <dgm:prSet presAssocID="{A89FA0A9-4326-4802-AE75-6CAFE0999773}" presName="bottomLine" presStyleLbl="alignNode1" presStyleIdx="9" presStyleCnt="10">
        <dgm:presLayoutVars/>
      </dgm:prSet>
      <dgm:spPr/>
    </dgm:pt>
    <dgm:pt modelId="{5DF1EEB7-B3C6-459B-ACF3-C6970E33ECFD}" type="pres">
      <dgm:prSet presAssocID="{A89FA0A9-4326-4802-AE75-6CAFE0999773}" presName="nodeText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9822B4-38B5-4D47-B5C3-A8A3F4141AA2}" type="presOf" srcId="{A7DDB9E5-9855-4318-8DB0-40331EFB0980}" destId="{056A6AA3-3758-4903-899B-33B8E1912B13}" srcOrd="1" destOrd="0" presId="urn:microsoft.com/office/officeart/2016/7/layout/BasicLinearProcessNumbered"/>
    <dgm:cxn modelId="{53A52BE7-71B9-418E-9451-17AD1795F8AA}" type="presOf" srcId="{A89FA0A9-4326-4802-AE75-6CAFE0999773}" destId="{5DF1EEB7-B3C6-459B-ACF3-C6970E33ECFD}" srcOrd="1" destOrd="0" presId="urn:microsoft.com/office/officeart/2016/7/layout/BasicLinearProcessNumbered"/>
    <dgm:cxn modelId="{D2B7A46D-49AB-4D94-BC58-239414083819}" type="presOf" srcId="{09524B7C-FA8B-4076-AB07-3B6AEE829DAB}" destId="{88BD6382-5BCF-427E-874E-7AB53EC89073}" srcOrd="0" destOrd="0" presId="urn:microsoft.com/office/officeart/2016/7/layout/BasicLinearProcessNumbered"/>
    <dgm:cxn modelId="{47F51A95-7588-4A10-9171-7B2BD5BF9262}" type="presOf" srcId="{FFB7D5F1-6043-4C31-870B-467D1403C7DC}" destId="{CA2FE045-8C6D-48E4-A8E1-C0892D38F6C5}" srcOrd="0" destOrd="0" presId="urn:microsoft.com/office/officeart/2016/7/layout/BasicLinearProcessNumbered"/>
    <dgm:cxn modelId="{85D6651A-9664-4379-A18C-FDDBCC6E4A7A}" type="presOf" srcId="{3BBBBA0D-C83F-4FB3-93B8-CE7ABC2E3C69}" destId="{C2C13F9C-0875-4A24-860D-684C6CAD3317}" srcOrd="1" destOrd="0" presId="urn:microsoft.com/office/officeart/2016/7/layout/BasicLinearProcessNumbered"/>
    <dgm:cxn modelId="{F726C90C-31CF-4302-8D1E-5C8690F63B39}" type="presOf" srcId="{C058A259-9FD8-4435-B679-4DEF40DB1AC3}" destId="{D22C26EF-C800-4ECF-B31A-7A261378DE9E}" srcOrd="1" destOrd="0" presId="urn:microsoft.com/office/officeart/2016/7/layout/BasicLinearProcessNumbered"/>
    <dgm:cxn modelId="{6B96FAE1-2A6D-4498-BB83-831349D6A96A}" srcId="{46264295-02CE-4854-B49E-1B18D133844D}" destId="{C058A259-9FD8-4435-B679-4DEF40DB1AC3}" srcOrd="0" destOrd="0" parTransId="{CE9A856F-F04B-48D9-B0B0-2601D04E2E11}" sibTransId="{5DE535AE-E56E-4A04-953F-2F3AC4AFD7B3}"/>
    <dgm:cxn modelId="{624E5F66-D1F9-456F-ABC3-03546B6E3652}" type="presOf" srcId="{46264295-02CE-4854-B49E-1B18D133844D}" destId="{BAC16118-7BC7-4931-ACA3-2AB928E2F1DC}" srcOrd="0" destOrd="0" presId="urn:microsoft.com/office/officeart/2016/7/layout/BasicLinearProcessNumbered"/>
    <dgm:cxn modelId="{031B9D7B-283E-4265-B5D4-29F43F61FBEA}" type="presOf" srcId="{38D0C63C-6DBF-4336-A0FF-2C2299A938EF}" destId="{DCE7C21D-F0F5-48FA-B2FC-69D5337D4C1F}" srcOrd="0" destOrd="0" presId="urn:microsoft.com/office/officeart/2016/7/layout/BasicLinearProcessNumbered"/>
    <dgm:cxn modelId="{BAB30E20-B259-4BDE-9AAE-2F63A6CCEEF4}" type="presOf" srcId="{5DE535AE-E56E-4A04-953F-2F3AC4AFD7B3}" destId="{1F046D5F-D4BC-4887-99B8-327E050F43AB}" srcOrd="0" destOrd="0" presId="urn:microsoft.com/office/officeart/2016/7/layout/BasicLinearProcessNumbered"/>
    <dgm:cxn modelId="{A02880FB-160B-4517-8317-758D66EC7A59}" type="presOf" srcId="{73F5993B-BC2D-48C3-9663-71B8457863D6}" destId="{38D6CC10-101D-4A07-AC88-9EBD54A20DF6}" srcOrd="0" destOrd="0" presId="urn:microsoft.com/office/officeart/2016/7/layout/BasicLinearProcessNumbered"/>
    <dgm:cxn modelId="{476BA4BA-CB68-41EF-A35A-C7237EDBBAF7}" srcId="{46264295-02CE-4854-B49E-1B18D133844D}" destId="{3BBBBA0D-C83F-4FB3-93B8-CE7ABC2E3C69}" srcOrd="1" destOrd="0" parTransId="{4C6A90B7-8FAB-48CE-9AEC-825E1B6EB510}" sibTransId="{09524B7C-FA8B-4076-AB07-3B6AEE829DAB}"/>
    <dgm:cxn modelId="{91CEBA7C-2B53-4073-934D-25E555E32548}" srcId="{46264295-02CE-4854-B49E-1B18D133844D}" destId="{38D0C63C-6DBF-4336-A0FF-2C2299A938EF}" srcOrd="3" destOrd="0" parTransId="{F502665C-DA31-40EB-B79C-226768CC8531}" sibTransId="{FFB7D5F1-6043-4C31-870B-467D1403C7DC}"/>
    <dgm:cxn modelId="{CD292048-3E31-4F9A-ABC4-6683B5A27F73}" type="presOf" srcId="{3BBBBA0D-C83F-4FB3-93B8-CE7ABC2E3C69}" destId="{114B4A4D-29DD-4EAB-94D2-3B2C10D1356A}" srcOrd="0" destOrd="0" presId="urn:microsoft.com/office/officeart/2016/7/layout/BasicLinearProcessNumbered"/>
    <dgm:cxn modelId="{DBFDC918-663B-4315-89E4-D3AD88816088}" type="presOf" srcId="{A89FA0A9-4326-4802-AE75-6CAFE0999773}" destId="{EED6125B-9F51-4733-BBEF-B8EEFA0641EE}" srcOrd="0" destOrd="0" presId="urn:microsoft.com/office/officeart/2016/7/layout/BasicLinearProcessNumbered"/>
    <dgm:cxn modelId="{FD0D25D7-4D96-4848-AE31-1D2A481A177C}" type="presOf" srcId="{38D0C63C-6DBF-4336-A0FF-2C2299A938EF}" destId="{8594C01C-411E-4AB2-A266-4C242F616318}" srcOrd="1" destOrd="0" presId="urn:microsoft.com/office/officeart/2016/7/layout/BasicLinearProcessNumbered"/>
    <dgm:cxn modelId="{86C72E8B-EE40-4555-B3A2-7F77987DBEB3}" type="presOf" srcId="{A7DDB9E5-9855-4318-8DB0-40331EFB0980}" destId="{8593EF8D-66E5-4C2D-BC2E-F205075A8EA8}" srcOrd="0" destOrd="0" presId="urn:microsoft.com/office/officeart/2016/7/layout/BasicLinearProcessNumbered"/>
    <dgm:cxn modelId="{566ABBC3-3AF7-4238-A677-E10AC5FAC170}" srcId="{46264295-02CE-4854-B49E-1B18D133844D}" destId="{A7DDB9E5-9855-4318-8DB0-40331EFB0980}" srcOrd="2" destOrd="0" parTransId="{2E52A920-1104-49CE-B7E1-A7EE285FBF64}" sibTransId="{869BD53D-102F-48AE-9E06-C0B00CA30E09}"/>
    <dgm:cxn modelId="{E20ED2A9-C27E-43ED-874B-5E9B08C7F2F1}" srcId="{46264295-02CE-4854-B49E-1B18D133844D}" destId="{A89FA0A9-4326-4802-AE75-6CAFE0999773}" srcOrd="4" destOrd="0" parTransId="{9851B5EF-57D8-4166-B6A8-44E4268AC935}" sibTransId="{73F5993B-BC2D-48C3-9663-71B8457863D6}"/>
    <dgm:cxn modelId="{86156F0F-BEBB-4099-B4B6-E5FD70BE80A4}" type="presOf" srcId="{C058A259-9FD8-4435-B679-4DEF40DB1AC3}" destId="{2DBBD4C7-ABFA-4DC5-A0FA-836723ED6C7C}" srcOrd="0" destOrd="0" presId="urn:microsoft.com/office/officeart/2016/7/layout/BasicLinearProcessNumbered"/>
    <dgm:cxn modelId="{5F64646A-9484-490C-BC72-D2596D4D94F8}" type="presOf" srcId="{869BD53D-102F-48AE-9E06-C0B00CA30E09}" destId="{B094C9B5-0C85-4DE3-9869-1E8F79436B62}" srcOrd="0" destOrd="0" presId="urn:microsoft.com/office/officeart/2016/7/layout/BasicLinearProcessNumbered"/>
    <dgm:cxn modelId="{28FDFE8B-EF7A-4FF2-9A4F-83CFA8BEAA48}" type="presParOf" srcId="{BAC16118-7BC7-4931-ACA3-2AB928E2F1DC}" destId="{A82D28B4-D221-459E-9237-C78EC56DC9E3}" srcOrd="0" destOrd="0" presId="urn:microsoft.com/office/officeart/2016/7/layout/BasicLinearProcessNumbered"/>
    <dgm:cxn modelId="{58A206F5-5719-465B-BAF2-AB13BDAF919B}" type="presParOf" srcId="{A82D28B4-D221-459E-9237-C78EC56DC9E3}" destId="{2DBBD4C7-ABFA-4DC5-A0FA-836723ED6C7C}" srcOrd="0" destOrd="0" presId="urn:microsoft.com/office/officeart/2016/7/layout/BasicLinearProcessNumbered"/>
    <dgm:cxn modelId="{342574D0-CB94-4C56-ABCE-FABBF78DFBAB}" type="presParOf" srcId="{A82D28B4-D221-459E-9237-C78EC56DC9E3}" destId="{1F046D5F-D4BC-4887-99B8-327E050F43AB}" srcOrd="1" destOrd="0" presId="urn:microsoft.com/office/officeart/2016/7/layout/BasicLinearProcessNumbered"/>
    <dgm:cxn modelId="{E0422C6C-E87D-4B0D-8EE3-9CA5AE1BD2DA}" type="presParOf" srcId="{A82D28B4-D221-459E-9237-C78EC56DC9E3}" destId="{2E61D3BD-BC27-412A-BEF6-ACEF3EDBB606}" srcOrd="2" destOrd="0" presId="urn:microsoft.com/office/officeart/2016/7/layout/BasicLinearProcessNumbered"/>
    <dgm:cxn modelId="{703FE721-0F1B-4068-AA1D-E12832DC2C5E}" type="presParOf" srcId="{A82D28B4-D221-459E-9237-C78EC56DC9E3}" destId="{D22C26EF-C800-4ECF-B31A-7A261378DE9E}" srcOrd="3" destOrd="0" presId="urn:microsoft.com/office/officeart/2016/7/layout/BasicLinearProcessNumbered"/>
    <dgm:cxn modelId="{7AD5F7B8-A597-4391-AC8C-C08902529DCC}" type="presParOf" srcId="{BAC16118-7BC7-4931-ACA3-2AB928E2F1DC}" destId="{21A69949-10B2-46A8-8FB5-A4B1F1792383}" srcOrd="1" destOrd="0" presId="urn:microsoft.com/office/officeart/2016/7/layout/BasicLinearProcessNumbered"/>
    <dgm:cxn modelId="{BAFF95EA-07CF-4A26-AFA5-AA50EC241178}" type="presParOf" srcId="{BAC16118-7BC7-4931-ACA3-2AB928E2F1DC}" destId="{3B721FEF-36C4-4C12-8631-D0F20BBC8F5A}" srcOrd="2" destOrd="0" presId="urn:microsoft.com/office/officeart/2016/7/layout/BasicLinearProcessNumbered"/>
    <dgm:cxn modelId="{F0EE2386-7032-44BC-9A31-B4A204F35144}" type="presParOf" srcId="{3B721FEF-36C4-4C12-8631-D0F20BBC8F5A}" destId="{114B4A4D-29DD-4EAB-94D2-3B2C10D1356A}" srcOrd="0" destOrd="0" presId="urn:microsoft.com/office/officeart/2016/7/layout/BasicLinearProcessNumbered"/>
    <dgm:cxn modelId="{479CF3BF-E11A-43A5-8E77-6319B0ADB02B}" type="presParOf" srcId="{3B721FEF-36C4-4C12-8631-D0F20BBC8F5A}" destId="{88BD6382-5BCF-427E-874E-7AB53EC89073}" srcOrd="1" destOrd="0" presId="urn:microsoft.com/office/officeart/2016/7/layout/BasicLinearProcessNumbered"/>
    <dgm:cxn modelId="{8B151AA6-B99E-4858-89CC-037552FF0AA2}" type="presParOf" srcId="{3B721FEF-36C4-4C12-8631-D0F20BBC8F5A}" destId="{7E013D5A-76FD-4D5E-AE33-E5B9066D198F}" srcOrd="2" destOrd="0" presId="urn:microsoft.com/office/officeart/2016/7/layout/BasicLinearProcessNumbered"/>
    <dgm:cxn modelId="{5EF7FB4B-70F0-49F4-8ACA-682E240BECBB}" type="presParOf" srcId="{3B721FEF-36C4-4C12-8631-D0F20BBC8F5A}" destId="{C2C13F9C-0875-4A24-860D-684C6CAD3317}" srcOrd="3" destOrd="0" presId="urn:microsoft.com/office/officeart/2016/7/layout/BasicLinearProcessNumbered"/>
    <dgm:cxn modelId="{DC902137-875C-4506-AAFF-C20F36101535}" type="presParOf" srcId="{BAC16118-7BC7-4931-ACA3-2AB928E2F1DC}" destId="{D8616A7E-8FF8-4D32-A273-99760E4FC789}" srcOrd="3" destOrd="0" presId="urn:microsoft.com/office/officeart/2016/7/layout/BasicLinearProcessNumbered"/>
    <dgm:cxn modelId="{A0CBDC55-16FD-4BBF-AC26-E02E30995BF3}" type="presParOf" srcId="{BAC16118-7BC7-4931-ACA3-2AB928E2F1DC}" destId="{6B09A88A-AEB6-49AE-8622-D39D7AF179EF}" srcOrd="4" destOrd="0" presId="urn:microsoft.com/office/officeart/2016/7/layout/BasicLinearProcessNumbered"/>
    <dgm:cxn modelId="{5CD78EF6-8B23-4300-9541-C7C496E19252}" type="presParOf" srcId="{6B09A88A-AEB6-49AE-8622-D39D7AF179EF}" destId="{8593EF8D-66E5-4C2D-BC2E-F205075A8EA8}" srcOrd="0" destOrd="0" presId="urn:microsoft.com/office/officeart/2016/7/layout/BasicLinearProcessNumbered"/>
    <dgm:cxn modelId="{8E18D01C-77A0-4C71-AC5B-CDE83981A12F}" type="presParOf" srcId="{6B09A88A-AEB6-49AE-8622-D39D7AF179EF}" destId="{B094C9B5-0C85-4DE3-9869-1E8F79436B62}" srcOrd="1" destOrd="0" presId="urn:microsoft.com/office/officeart/2016/7/layout/BasicLinearProcessNumbered"/>
    <dgm:cxn modelId="{27BA6519-DEAC-4C55-9FDB-523ED2DE4CFA}" type="presParOf" srcId="{6B09A88A-AEB6-49AE-8622-D39D7AF179EF}" destId="{C6A67128-CB4A-4B38-BFCC-032FB6DE113F}" srcOrd="2" destOrd="0" presId="urn:microsoft.com/office/officeart/2016/7/layout/BasicLinearProcessNumbered"/>
    <dgm:cxn modelId="{852BC395-D65F-4914-9B9D-ED29B40351A4}" type="presParOf" srcId="{6B09A88A-AEB6-49AE-8622-D39D7AF179EF}" destId="{056A6AA3-3758-4903-899B-33B8E1912B13}" srcOrd="3" destOrd="0" presId="urn:microsoft.com/office/officeart/2016/7/layout/BasicLinearProcessNumbered"/>
    <dgm:cxn modelId="{0737DBA5-B8FC-4271-91E1-39542ECA996A}" type="presParOf" srcId="{BAC16118-7BC7-4931-ACA3-2AB928E2F1DC}" destId="{609B6282-0649-4B7A-AA2A-16AC3E4AEF88}" srcOrd="5" destOrd="0" presId="urn:microsoft.com/office/officeart/2016/7/layout/BasicLinearProcessNumbered"/>
    <dgm:cxn modelId="{75D135F1-2EF7-44DD-9D76-040407A0BF22}" type="presParOf" srcId="{BAC16118-7BC7-4931-ACA3-2AB928E2F1DC}" destId="{59F40770-79D5-4575-8333-2E0DEE339AC3}" srcOrd="6" destOrd="0" presId="urn:microsoft.com/office/officeart/2016/7/layout/BasicLinearProcessNumbered"/>
    <dgm:cxn modelId="{9E9C8F04-240C-4651-9D9A-E63649D1B134}" type="presParOf" srcId="{59F40770-79D5-4575-8333-2E0DEE339AC3}" destId="{DCE7C21D-F0F5-48FA-B2FC-69D5337D4C1F}" srcOrd="0" destOrd="0" presId="urn:microsoft.com/office/officeart/2016/7/layout/BasicLinearProcessNumbered"/>
    <dgm:cxn modelId="{2ABA46BB-7DC8-4D05-BB79-B1F606F3F06A}" type="presParOf" srcId="{59F40770-79D5-4575-8333-2E0DEE339AC3}" destId="{CA2FE045-8C6D-48E4-A8E1-C0892D38F6C5}" srcOrd="1" destOrd="0" presId="urn:microsoft.com/office/officeart/2016/7/layout/BasicLinearProcessNumbered"/>
    <dgm:cxn modelId="{7DDAC588-7370-4CF0-9680-98B8BE4DAECE}" type="presParOf" srcId="{59F40770-79D5-4575-8333-2E0DEE339AC3}" destId="{FF098480-B3F8-43DB-9894-BE0232F6C97A}" srcOrd="2" destOrd="0" presId="urn:microsoft.com/office/officeart/2016/7/layout/BasicLinearProcessNumbered"/>
    <dgm:cxn modelId="{2F1C6D00-F864-4406-8940-574BC529054C}" type="presParOf" srcId="{59F40770-79D5-4575-8333-2E0DEE339AC3}" destId="{8594C01C-411E-4AB2-A266-4C242F616318}" srcOrd="3" destOrd="0" presId="urn:microsoft.com/office/officeart/2016/7/layout/BasicLinearProcessNumbered"/>
    <dgm:cxn modelId="{2B7B74A9-E49B-44F8-A314-F335E2E7D730}" type="presParOf" srcId="{BAC16118-7BC7-4931-ACA3-2AB928E2F1DC}" destId="{AB946244-43AD-4543-9439-68A0609E6DC2}" srcOrd="7" destOrd="0" presId="urn:microsoft.com/office/officeart/2016/7/layout/BasicLinearProcessNumbered"/>
    <dgm:cxn modelId="{20D94DFE-E658-4761-B9CE-8D6CB917310D}" type="presParOf" srcId="{BAC16118-7BC7-4931-ACA3-2AB928E2F1DC}" destId="{3C0AED15-609B-496E-A193-637E98032CBC}" srcOrd="8" destOrd="0" presId="urn:microsoft.com/office/officeart/2016/7/layout/BasicLinearProcessNumbered"/>
    <dgm:cxn modelId="{C389E498-855D-4B49-A44A-7127586C4A4B}" type="presParOf" srcId="{3C0AED15-609B-496E-A193-637E98032CBC}" destId="{EED6125B-9F51-4733-BBEF-B8EEFA0641EE}" srcOrd="0" destOrd="0" presId="urn:microsoft.com/office/officeart/2016/7/layout/BasicLinearProcessNumbered"/>
    <dgm:cxn modelId="{AED33EC2-C837-4F11-BA5E-EA64A8D418F3}" type="presParOf" srcId="{3C0AED15-609B-496E-A193-637E98032CBC}" destId="{38D6CC10-101D-4A07-AC88-9EBD54A20DF6}" srcOrd="1" destOrd="0" presId="urn:microsoft.com/office/officeart/2016/7/layout/BasicLinearProcessNumbered"/>
    <dgm:cxn modelId="{9104CD33-1264-4EFD-94E4-5E607C09431F}" type="presParOf" srcId="{3C0AED15-609B-496E-A193-637E98032CBC}" destId="{8ED48D87-8116-419F-B55E-301738AF0646}" srcOrd="2" destOrd="0" presId="urn:microsoft.com/office/officeart/2016/7/layout/BasicLinearProcessNumbered"/>
    <dgm:cxn modelId="{FA506248-7623-43DD-B220-E1C35EEFFDB9}" type="presParOf" srcId="{3C0AED15-609B-496E-A193-637E98032CBC}" destId="{5DF1EEB7-B3C6-459B-ACF3-C6970E33ECF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303B3-31B9-41B6-B581-4C20E2C0CF9B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1D1185-096C-4085-95AE-323609689111}" type="pres">
      <dgm:prSet presAssocID="{6E0303B3-31B9-41B6-B581-4C20E2C0CF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C413B-4605-46AA-8A92-0012E10E7E21}" type="presOf" srcId="{6E0303B3-31B9-41B6-B581-4C20E2C0CF9B}" destId="{DC1D1185-096C-4085-95AE-323609689111}" srcOrd="0" destOrd="0" presId="urn:microsoft.com/office/officeart/2016/7/layout/BasicLinearProcessNumbered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303B3-31B9-41B6-B581-4C20E2C0CF9B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A1D83C-0CC7-4DA2-9E16-FE0FFA1AC385}">
      <dgm:prSet phldr="0" custT="1"/>
      <dgm:spPr/>
      <dgm:t>
        <a:bodyPr/>
        <a:lstStyle/>
        <a:p>
          <a:pPr rtl="0"/>
          <a:r>
            <a:rPr lang="en-US" sz="1800" b="1" dirty="0"/>
            <a:t>Friendships</a:t>
          </a:r>
          <a:r>
            <a:rPr lang="en-US" sz="1800" dirty="0"/>
            <a:t>. </a:t>
          </a:r>
          <a:r>
            <a:rPr lang="en-US" sz="1800" dirty="0" err="1"/>
            <a:t>remaja</a:t>
          </a:r>
          <a:r>
            <a:rPr lang="en-US" sz="1800" dirty="0"/>
            <a:t> </a:t>
          </a:r>
          <a:r>
            <a:rPr lang="en-US" sz="1800" dirty="0" err="1"/>
            <a:t>lebih</a:t>
          </a:r>
          <a:r>
            <a:rPr lang="en-US" sz="1800" dirty="0"/>
            <a:t> </a:t>
          </a:r>
          <a:r>
            <a:rPr lang="en-US" sz="1800" dirty="0" err="1"/>
            <a:t>banyak</a:t>
          </a:r>
          <a:r>
            <a:rPr lang="en-US" sz="1800" dirty="0"/>
            <a:t> </a:t>
          </a:r>
          <a:r>
            <a:rPr lang="en-US" sz="1800" dirty="0" err="1"/>
            <a:t>mengandalkan</a:t>
          </a:r>
          <a:r>
            <a:rPr lang="en-US" sz="1800" dirty="0"/>
            <a:t> </a:t>
          </a:r>
          <a:r>
            <a:rPr lang="en-US" sz="1800" dirty="0" err="1"/>
            <a:t>teman</a:t>
          </a:r>
          <a:r>
            <a:rPr lang="en-US" sz="1800" dirty="0"/>
            <a:t> </a:t>
          </a:r>
          <a:r>
            <a:rPr lang="en-US" sz="1800" dirty="0" err="1"/>
            <a:t>daripada</a:t>
          </a:r>
          <a:r>
            <a:rPr lang="en-US" sz="1800" dirty="0"/>
            <a:t> </a:t>
          </a:r>
          <a:r>
            <a:rPr lang="en-US" sz="1800" dirty="0" err="1"/>
            <a:t>pada</a:t>
          </a:r>
          <a:r>
            <a:rPr lang="en-US" sz="1800" dirty="0"/>
            <a:t> orang </a:t>
          </a:r>
          <a:r>
            <a:rPr lang="en-US" sz="1800" dirty="0" err="1"/>
            <a:t>tua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keintiman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dukungan</a:t>
          </a:r>
          <a:r>
            <a:rPr lang="en-US" sz="1800" dirty="0"/>
            <a:t>,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mereka </a:t>
          </a:r>
          <a:r>
            <a:rPr lang="en-US" sz="1800"/>
            <a:t>saling berbagi</a:t>
          </a:r>
          <a:r>
            <a:rPr lang="en-US" sz="1800" dirty="0"/>
            <a:t> </a:t>
          </a:r>
          <a:r>
            <a:rPr lang="en-US" sz="1800"/>
            <a:t>kepercayaan.</a:t>
          </a:r>
          <a:r>
            <a:rPr lang="en-US" sz="1800" dirty="0"/>
            <a:t> </a:t>
          </a:r>
          <a:r>
            <a:rPr lang="en-US" sz="1800" dirty="0" err="1"/>
            <a:t>Percaya</a:t>
          </a:r>
          <a:r>
            <a:rPr lang="en-US" sz="1800" dirty="0"/>
            <a:t> </a:t>
          </a:r>
          <a:r>
            <a:rPr lang="en-US" sz="1800" dirty="0" err="1"/>
            <a:t>pada</a:t>
          </a:r>
          <a:r>
            <a:rPr lang="en-US" sz="1800" dirty="0"/>
            <a:t> </a:t>
          </a:r>
          <a:r>
            <a:rPr lang="en-US" sz="1800" dirty="0" err="1"/>
            <a:t>seorang</a:t>
          </a:r>
          <a:r>
            <a:rPr lang="en-US" sz="1800" dirty="0"/>
            <a:t> </a:t>
          </a:r>
          <a:r>
            <a:rPr lang="en-US" sz="1800" dirty="0" err="1"/>
            <a:t>teman</a:t>
          </a:r>
          <a:r>
            <a:rPr lang="en-US" sz="1800" dirty="0"/>
            <a:t> </a:t>
          </a:r>
          <a:r>
            <a:rPr lang="en-US" sz="1800" dirty="0" err="1"/>
            <a:t>membantu</a:t>
          </a:r>
          <a:r>
            <a:rPr lang="en-US" sz="1800" dirty="0"/>
            <a:t> </a:t>
          </a:r>
          <a:r>
            <a:rPr lang="en-US" sz="1800" dirty="0" err="1"/>
            <a:t>anak</a:t>
          </a:r>
          <a:r>
            <a:rPr lang="en-US" sz="1800" dirty="0"/>
            <a:t> </a:t>
          </a:r>
          <a:r>
            <a:rPr lang="en-US" sz="1800" dirty="0" err="1"/>
            <a:t>muda</a:t>
          </a:r>
          <a:r>
            <a:rPr lang="en-US" sz="1800" dirty="0"/>
            <a:t> </a:t>
          </a:r>
          <a:r>
            <a:rPr lang="en-US" sz="1800" dirty="0" err="1"/>
            <a:t>mengeksplorasi</a:t>
          </a:r>
          <a:r>
            <a:rPr lang="en-US" sz="1800" dirty="0"/>
            <a:t> </a:t>
          </a:r>
          <a:r>
            <a:rPr lang="en-US" sz="1800" dirty="0" err="1"/>
            <a:t>perasaan</a:t>
          </a:r>
          <a:r>
            <a:rPr lang="en-US" sz="1800" dirty="0"/>
            <a:t> </a:t>
          </a:r>
          <a:r>
            <a:rPr lang="en-US" sz="1800" dirty="0" err="1"/>
            <a:t>mereka</a:t>
          </a:r>
          <a:r>
            <a:rPr lang="en-US" sz="1800" dirty="0"/>
            <a:t> </a:t>
          </a:r>
          <a:r>
            <a:rPr lang="en-US" sz="1800" dirty="0" err="1"/>
            <a:t>sendiri</a:t>
          </a:r>
          <a:r>
            <a:rPr lang="en-US" sz="1800" dirty="0"/>
            <a:t>, </a:t>
          </a:r>
          <a:r>
            <a:rPr lang="en-US" sz="1800" dirty="0" err="1"/>
            <a:t>mendefinisikan</a:t>
          </a:r>
          <a:r>
            <a:rPr lang="en-US" sz="1800" dirty="0"/>
            <a:t> </a:t>
          </a:r>
          <a:r>
            <a:rPr lang="en-US" sz="1800" dirty="0" err="1"/>
            <a:t>identitas</a:t>
          </a:r>
          <a:r>
            <a:rPr lang="en-US" sz="1800" dirty="0"/>
            <a:t> </a:t>
          </a:r>
          <a:r>
            <a:rPr lang="en-US" sz="1800" dirty="0" err="1"/>
            <a:t>mereka</a:t>
          </a:r>
          <a:r>
            <a:rPr lang="en-US" sz="1800" dirty="0"/>
            <a:t>,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memvalidasi</a:t>
          </a:r>
          <a:r>
            <a:rPr lang="en-US" sz="1800" dirty="0"/>
            <a:t> </a:t>
          </a:r>
          <a:r>
            <a:rPr lang="en-US" sz="1800" dirty="0" err="1"/>
            <a:t>harga</a:t>
          </a:r>
          <a:r>
            <a:rPr lang="en-US" sz="1800" dirty="0"/>
            <a:t> </a:t>
          </a:r>
          <a:r>
            <a:rPr lang="en-US" sz="1800" dirty="0" err="1"/>
            <a:t>diri</a:t>
          </a:r>
          <a:r>
            <a:rPr lang="en-US" sz="1800" dirty="0"/>
            <a:t> </a:t>
          </a:r>
          <a:r>
            <a:rPr lang="en-US" sz="1800" dirty="0" err="1"/>
            <a:t>mereka</a:t>
          </a:r>
          <a:r>
            <a:rPr lang="en-US" sz="1800" dirty="0"/>
            <a:t>.</a:t>
          </a:r>
        </a:p>
      </dgm:t>
    </dgm:pt>
    <dgm:pt modelId="{3A228403-BE67-4116-A6A9-8A8B8ACBF2CE}" type="parTrans" cxnId="{63145A43-D2EC-4D63-9728-506AEFAAB111}">
      <dgm:prSet/>
      <dgm:spPr/>
      <dgm:t>
        <a:bodyPr/>
        <a:lstStyle/>
        <a:p>
          <a:endParaRPr lang="en-US"/>
        </a:p>
      </dgm:t>
    </dgm:pt>
    <dgm:pt modelId="{83F7FBC6-4DB6-4C7F-A3DE-14B4F63908D7}" type="sibTrans" cxnId="{63145A43-D2EC-4D63-9728-506AEFAAB111}">
      <dgm:prSet phldrT="1" phldr="0"/>
      <dgm:spPr/>
      <dgm:t>
        <a:bodyPr/>
        <a:lstStyle/>
        <a:p>
          <a:endParaRPr lang="en-US"/>
        </a:p>
      </dgm:t>
    </dgm:pt>
    <dgm:pt modelId="{D7AA5106-1733-4F41-8FD1-1B66F32DFF57}">
      <dgm:prSet phldr="0" custT="1"/>
      <dgm:spPr/>
      <dgm:t>
        <a:bodyPr/>
        <a:lstStyle/>
        <a:p>
          <a:pPr algn="l" rtl="0"/>
          <a:r>
            <a:rPr lang="en-US" sz="2000" b="1" i="0" u="none" strike="noStrike" cap="none" baseline="0" noProof="0" dirty="0">
              <a:latin typeface="+mn-lt"/>
            </a:rPr>
            <a:t>Romantic </a:t>
          </a:r>
          <a:r>
            <a:rPr lang="en-US" sz="2000" b="1" dirty="0">
              <a:latin typeface="+mn-lt"/>
            </a:rPr>
            <a:t>relationships</a:t>
          </a:r>
          <a:r>
            <a:rPr lang="en-US" sz="2000" dirty="0">
              <a:latin typeface="Calibri Light" panose="020F0302020204030204"/>
            </a:rPr>
            <a:t>. </a:t>
          </a:r>
          <a:r>
            <a:rPr lang="en-US" sz="2000" dirty="0" err="1">
              <a:latin typeface="Calibri Light" panose="020F0302020204030204"/>
            </a:rPr>
            <a:t>Dalam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permulaan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pubertas</a:t>
          </a:r>
          <a:r>
            <a:rPr lang="en-US" sz="2000" b="0" i="0" u="none" strike="noStrike" cap="none" baseline="0" noProof="0" dirty="0"/>
            <a:t>, </a:t>
          </a:r>
          <a:r>
            <a:rPr lang="en-US" sz="2000" b="0" i="0" u="none" strike="noStrike" cap="none" baseline="0" noProof="0" dirty="0" err="1"/>
            <a:t>sebagian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besar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anak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laki-laki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dan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perempuan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heteroseksual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mulai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memikirkan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dan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berinteraksi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lebih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banyak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dengan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lawan</a:t>
          </a:r>
          <a:r>
            <a:rPr lang="en-US" sz="2000" b="0" i="0" u="none" strike="noStrike" cap="none" baseline="0" noProof="0" dirty="0"/>
            <a:t> </a:t>
          </a:r>
          <a:r>
            <a:rPr lang="en-US" sz="2000" b="0" i="0" u="none" strike="noStrike" cap="none" baseline="0" noProof="0" dirty="0" err="1"/>
            <a:t>jenis</a:t>
          </a:r>
          <a:r>
            <a:rPr lang="en-US" sz="2000" b="0" i="0" u="none" strike="noStrike" cap="none" baseline="0" noProof="0" dirty="0"/>
            <a:t>.</a:t>
          </a:r>
          <a:endParaRPr lang="en-US" sz="2000" dirty="0"/>
        </a:p>
      </dgm:t>
    </dgm:pt>
    <dgm:pt modelId="{C1085963-0CC7-4C04-BBC1-22032209852C}" type="parTrans" cxnId="{949096C2-9D35-478A-AB29-0C8F2ADFDF19}">
      <dgm:prSet/>
      <dgm:spPr/>
      <dgm:t>
        <a:bodyPr/>
        <a:lstStyle/>
        <a:p>
          <a:endParaRPr lang="en-US"/>
        </a:p>
      </dgm:t>
    </dgm:pt>
    <dgm:pt modelId="{F18D8F17-AAA0-4792-AA80-E2FB7B594A6C}" type="sibTrans" cxnId="{949096C2-9D35-478A-AB29-0C8F2ADFDF19}">
      <dgm:prSet phldrT="2" phldr="0"/>
      <dgm:spPr/>
      <dgm:t>
        <a:bodyPr/>
        <a:lstStyle/>
        <a:p>
          <a:endParaRPr lang="en-US" dirty="0"/>
        </a:p>
      </dgm:t>
    </dgm:pt>
    <dgm:pt modelId="{DC1D1185-096C-4085-95AE-323609689111}" type="pres">
      <dgm:prSet presAssocID="{6E0303B3-31B9-41B6-B581-4C20E2C0CF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847BF2-953B-499E-B69E-947E425F576B}" type="pres">
      <dgm:prSet presAssocID="{54A1D83C-0CC7-4DA2-9E16-FE0FFA1AC385}" presName="compositeNode" presStyleCnt="0">
        <dgm:presLayoutVars>
          <dgm:bulletEnabled val="1"/>
        </dgm:presLayoutVars>
      </dgm:prSet>
      <dgm:spPr/>
    </dgm:pt>
    <dgm:pt modelId="{5E24206A-72D6-487B-B086-F4BF7B9F5B58}" type="pres">
      <dgm:prSet presAssocID="{54A1D83C-0CC7-4DA2-9E16-FE0FFA1AC385}" presName="bgRect" presStyleLbl="bgAccFollowNode1" presStyleIdx="0" presStyleCnt="2"/>
      <dgm:spPr/>
      <dgm:t>
        <a:bodyPr/>
        <a:lstStyle/>
        <a:p>
          <a:endParaRPr lang="en-US"/>
        </a:p>
      </dgm:t>
    </dgm:pt>
    <dgm:pt modelId="{92C1DCC1-45A9-4E84-AD77-0610FC19B9B8}" type="pres">
      <dgm:prSet presAssocID="{83F7FBC6-4DB6-4C7F-A3DE-14B4F63908D7}" presName="sibTransNodeCircle" presStyleLbl="alignNode1" presStyleIdx="0" presStyleCnt="4" custFlipVert="1" custScaleX="4063" custScaleY="383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2433CBA-190A-4DC9-A095-F541A278E565}" type="pres">
      <dgm:prSet presAssocID="{54A1D83C-0CC7-4DA2-9E16-FE0FFA1AC385}" presName="bottomLine" presStyleLbl="alignNode1" presStyleIdx="1" presStyleCnt="4">
        <dgm:presLayoutVars/>
      </dgm:prSet>
      <dgm:spPr/>
    </dgm:pt>
    <dgm:pt modelId="{3CEF8601-8ED7-4FDE-A379-8BBE5741AE60}" type="pres">
      <dgm:prSet presAssocID="{54A1D83C-0CC7-4DA2-9E16-FE0FFA1AC385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A62C-4FB8-4F91-987E-AC3A8243CEE9}" type="pres">
      <dgm:prSet presAssocID="{83F7FBC6-4DB6-4C7F-A3DE-14B4F63908D7}" presName="sibTrans" presStyleCnt="0"/>
      <dgm:spPr/>
    </dgm:pt>
    <dgm:pt modelId="{87530D42-FE41-4F7B-A450-480F21A8F4D9}" type="pres">
      <dgm:prSet presAssocID="{D7AA5106-1733-4F41-8FD1-1B66F32DFF57}" presName="compositeNode" presStyleCnt="0">
        <dgm:presLayoutVars>
          <dgm:bulletEnabled val="1"/>
        </dgm:presLayoutVars>
      </dgm:prSet>
      <dgm:spPr/>
    </dgm:pt>
    <dgm:pt modelId="{170C827B-664B-4926-A32F-910F14402899}" type="pres">
      <dgm:prSet presAssocID="{D7AA5106-1733-4F41-8FD1-1B66F32DFF57}" presName="bgRect" presStyleLbl="bgAccFollowNode1" presStyleIdx="1" presStyleCnt="2"/>
      <dgm:spPr/>
      <dgm:t>
        <a:bodyPr/>
        <a:lstStyle/>
        <a:p>
          <a:endParaRPr lang="en-US"/>
        </a:p>
      </dgm:t>
    </dgm:pt>
    <dgm:pt modelId="{8AC8F661-C61D-40E1-9DBA-FDDE8A8D0EEA}" type="pres">
      <dgm:prSet presAssocID="{F18D8F17-AAA0-4792-AA80-E2FB7B594A6C}" presName="sibTransNodeCircle" presStyleLbl="alignNode1" presStyleIdx="2" presStyleCnt="4" custScaleX="22370" custScaleY="45359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7FD6EB8-D837-4C2C-BAC3-9A207B03371F}" type="pres">
      <dgm:prSet presAssocID="{D7AA5106-1733-4F41-8FD1-1B66F32DFF57}" presName="bottomLine" presStyleLbl="alignNode1" presStyleIdx="3" presStyleCnt="4">
        <dgm:presLayoutVars/>
      </dgm:prSet>
      <dgm:spPr/>
    </dgm:pt>
    <dgm:pt modelId="{13A308E2-9B97-4BC5-ACDA-7097629E03DA}" type="pres">
      <dgm:prSet presAssocID="{D7AA5106-1733-4F41-8FD1-1B66F32DFF57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3ECEF3-A9DA-474D-85F2-A3316696E4CD}" type="presOf" srcId="{D7AA5106-1733-4F41-8FD1-1B66F32DFF57}" destId="{170C827B-664B-4926-A32F-910F14402899}" srcOrd="0" destOrd="0" presId="urn:microsoft.com/office/officeart/2016/7/layout/BasicLinearProcessNumbered"/>
    <dgm:cxn modelId="{714D2BB0-AF48-4330-8AA8-09B0E94447AC}" type="presOf" srcId="{F18D8F17-AAA0-4792-AA80-E2FB7B594A6C}" destId="{8AC8F661-C61D-40E1-9DBA-FDDE8A8D0EEA}" srcOrd="0" destOrd="0" presId="urn:microsoft.com/office/officeart/2016/7/layout/BasicLinearProcessNumbered"/>
    <dgm:cxn modelId="{949096C2-9D35-478A-AB29-0C8F2ADFDF19}" srcId="{6E0303B3-31B9-41B6-B581-4C20E2C0CF9B}" destId="{D7AA5106-1733-4F41-8FD1-1B66F32DFF57}" srcOrd="1" destOrd="0" parTransId="{C1085963-0CC7-4C04-BBC1-22032209852C}" sibTransId="{F18D8F17-AAA0-4792-AA80-E2FB7B594A6C}"/>
    <dgm:cxn modelId="{4950AC1C-AB58-41E9-8D10-96DD3724BAC6}" type="presOf" srcId="{54A1D83C-0CC7-4DA2-9E16-FE0FFA1AC385}" destId="{5E24206A-72D6-487B-B086-F4BF7B9F5B58}" srcOrd="0" destOrd="0" presId="urn:microsoft.com/office/officeart/2016/7/layout/BasicLinearProcessNumbered"/>
    <dgm:cxn modelId="{8CF63308-78F1-402E-A1E7-667631052C85}" type="presOf" srcId="{D7AA5106-1733-4F41-8FD1-1B66F32DFF57}" destId="{13A308E2-9B97-4BC5-ACDA-7097629E03DA}" srcOrd="1" destOrd="0" presId="urn:microsoft.com/office/officeart/2016/7/layout/BasicLinearProcessNumbered"/>
    <dgm:cxn modelId="{B6396DB8-112F-4029-88F7-F03E67BFC65C}" type="presOf" srcId="{54A1D83C-0CC7-4DA2-9E16-FE0FFA1AC385}" destId="{3CEF8601-8ED7-4FDE-A379-8BBE5741AE60}" srcOrd="1" destOrd="0" presId="urn:microsoft.com/office/officeart/2016/7/layout/BasicLinearProcessNumbered"/>
    <dgm:cxn modelId="{925C413B-4605-46AA-8A92-0012E10E7E21}" type="presOf" srcId="{6E0303B3-31B9-41B6-B581-4C20E2C0CF9B}" destId="{DC1D1185-096C-4085-95AE-323609689111}" srcOrd="0" destOrd="0" presId="urn:microsoft.com/office/officeart/2016/7/layout/BasicLinearProcessNumbered"/>
    <dgm:cxn modelId="{63145A43-D2EC-4D63-9728-506AEFAAB111}" srcId="{6E0303B3-31B9-41B6-B581-4C20E2C0CF9B}" destId="{54A1D83C-0CC7-4DA2-9E16-FE0FFA1AC385}" srcOrd="0" destOrd="0" parTransId="{3A228403-BE67-4116-A6A9-8A8B8ACBF2CE}" sibTransId="{83F7FBC6-4DB6-4C7F-A3DE-14B4F63908D7}"/>
    <dgm:cxn modelId="{5B159346-A2DF-4BC7-A24F-9CEDE24F0201}" type="presOf" srcId="{83F7FBC6-4DB6-4C7F-A3DE-14B4F63908D7}" destId="{92C1DCC1-45A9-4E84-AD77-0610FC19B9B8}" srcOrd="0" destOrd="0" presId="urn:microsoft.com/office/officeart/2016/7/layout/BasicLinearProcessNumbered"/>
    <dgm:cxn modelId="{3D6A9D95-21BD-4F0C-9E98-BEAD7E43AE4C}" type="presParOf" srcId="{DC1D1185-096C-4085-95AE-323609689111}" destId="{C1847BF2-953B-499E-B69E-947E425F576B}" srcOrd="0" destOrd="0" presId="urn:microsoft.com/office/officeart/2016/7/layout/BasicLinearProcessNumbered"/>
    <dgm:cxn modelId="{53032CD8-9491-43EB-B1DF-A9AB03AE7C6F}" type="presParOf" srcId="{C1847BF2-953B-499E-B69E-947E425F576B}" destId="{5E24206A-72D6-487B-B086-F4BF7B9F5B58}" srcOrd="0" destOrd="0" presId="urn:microsoft.com/office/officeart/2016/7/layout/BasicLinearProcessNumbered"/>
    <dgm:cxn modelId="{A7B2E6DF-6ED0-47AA-BA4D-379A212258FD}" type="presParOf" srcId="{C1847BF2-953B-499E-B69E-947E425F576B}" destId="{92C1DCC1-45A9-4E84-AD77-0610FC19B9B8}" srcOrd="1" destOrd="0" presId="urn:microsoft.com/office/officeart/2016/7/layout/BasicLinearProcessNumbered"/>
    <dgm:cxn modelId="{A00C7157-E953-4283-8F94-7D63B31B2CBD}" type="presParOf" srcId="{C1847BF2-953B-499E-B69E-947E425F576B}" destId="{22433CBA-190A-4DC9-A095-F541A278E565}" srcOrd="2" destOrd="0" presId="urn:microsoft.com/office/officeart/2016/7/layout/BasicLinearProcessNumbered"/>
    <dgm:cxn modelId="{03C4DBD6-BF47-4179-A32D-35B820E2165B}" type="presParOf" srcId="{C1847BF2-953B-499E-B69E-947E425F576B}" destId="{3CEF8601-8ED7-4FDE-A379-8BBE5741AE60}" srcOrd="3" destOrd="0" presId="urn:microsoft.com/office/officeart/2016/7/layout/BasicLinearProcessNumbered"/>
    <dgm:cxn modelId="{C64BCCDA-B9CB-4850-A413-1F6F90E6BA75}" type="presParOf" srcId="{DC1D1185-096C-4085-95AE-323609689111}" destId="{AE04A62C-4FB8-4F91-987E-AC3A8243CEE9}" srcOrd="1" destOrd="0" presId="urn:microsoft.com/office/officeart/2016/7/layout/BasicLinearProcessNumbered"/>
    <dgm:cxn modelId="{EC240589-F0DE-44DD-8D0A-04AFDCD1C5CE}" type="presParOf" srcId="{DC1D1185-096C-4085-95AE-323609689111}" destId="{87530D42-FE41-4F7B-A450-480F21A8F4D9}" srcOrd="2" destOrd="0" presId="urn:microsoft.com/office/officeart/2016/7/layout/BasicLinearProcessNumbered"/>
    <dgm:cxn modelId="{CAC057E5-7BDA-4319-AC40-D4F4414290D6}" type="presParOf" srcId="{87530D42-FE41-4F7B-A450-480F21A8F4D9}" destId="{170C827B-664B-4926-A32F-910F14402899}" srcOrd="0" destOrd="0" presId="urn:microsoft.com/office/officeart/2016/7/layout/BasicLinearProcessNumbered"/>
    <dgm:cxn modelId="{1C05F0F5-77D6-4D25-824F-E627F155951C}" type="presParOf" srcId="{87530D42-FE41-4F7B-A450-480F21A8F4D9}" destId="{8AC8F661-C61D-40E1-9DBA-FDDE8A8D0EEA}" srcOrd="1" destOrd="0" presId="urn:microsoft.com/office/officeart/2016/7/layout/BasicLinearProcessNumbered"/>
    <dgm:cxn modelId="{93AFD16D-02A9-4E7B-B5FF-B88FFFEA0040}" type="presParOf" srcId="{87530D42-FE41-4F7B-A450-480F21A8F4D9}" destId="{07FD6EB8-D837-4C2C-BAC3-9A207B03371F}" srcOrd="2" destOrd="0" presId="urn:microsoft.com/office/officeart/2016/7/layout/BasicLinearProcessNumbered"/>
    <dgm:cxn modelId="{0CAFE08E-74C8-4595-B780-1F7924C14529}" type="presParOf" srcId="{87530D42-FE41-4F7B-A450-480F21A8F4D9}" destId="{13A308E2-9B97-4BC5-ACDA-7097629E03D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1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3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4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8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4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9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5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f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7881" y="5356043"/>
            <a:ext cx="8240277" cy="13632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200" dirty="0">
                <a:cs typeface="Calibri Light"/>
              </a:rPr>
              <a:t>Chapter 12:</a:t>
            </a:r>
            <a:br>
              <a:rPr lang="en-US" sz="3200" dirty="0">
                <a:cs typeface="Calibri Light"/>
              </a:rPr>
            </a:br>
            <a:r>
              <a:rPr lang="en-US" sz="3200" dirty="0">
                <a:cs typeface="Calibri Light"/>
              </a:rPr>
              <a:t>Psychosocial Development in Adolescence</a:t>
            </a:r>
            <a:endParaRPr lang="en-US" sz="3200">
              <a:cs typeface="Calibri Light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113091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xmlns="" id="{097D1E9A-0B77-40AA-BDA4-AE4DB1F41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19" r="-1" b="23389"/>
          <a:stretch/>
        </p:blipFill>
        <p:spPr>
          <a:xfrm>
            <a:off x="1246574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7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3B2A23E-75EE-4C1D-87D6-E7278E2B9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28" r="9665" b="-1"/>
          <a:stretch/>
        </p:blipFill>
        <p:spPr>
          <a:xfrm>
            <a:off x="20" y="2279205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47279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12" descr="A picture containing fan, device, vector graphics&#10;&#10;Description generated with high confidence">
            <a:extLst>
              <a:ext uri="{FF2B5EF4-FFF2-40B4-BE49-F238E27FC236}">
                <a16:creationId xmlns:a16="http://schemas.microsoft.com/office/drawing/2014/main" xmlns="" id="{A240FAC5-6DE8-445F-A41A-4FC79DCB9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-4"/>
          <a:stretch/>
        </p:blipFill>
        <p:spPr>
          <a:xfrm>
            <a:off x="5511871" y="780500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2C2498F9-673A-4935-B627-A78066634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36" r="4820" b="3"/>
          <a:stretch/>
        </p:blipFill>
        <p:spPr>
          <a:xfrm>
            <a:off x="8918761" y="-4331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0618B-1A0E-48ED-825C-122F57FD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219"/>
            <a:ext cx="10515600" cy="14386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Guidepost 2: What determines sexual orientation, what sexual practices are common among adolescents, and what leads some to engage in risky sexual behavior? (CONT.)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50375" y="2787445"/>
            <a:ext cx="4439264" cy="312665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Akibat</a:t>
            </a:r>
            <a:r>
              <a:rPr lang="en-US" b="1" dirty="0"/>
              <a:t> </a:t>
            </a:r>
            <a:r>
              <a:rPr lang="en-US" b="1" dirty="0" err="1"/>
              <a:t>Kehamilan</a:t>
            </a:r>
            <a:r>
              <a:rPr lang="en-US" b="1" dirty="0"/>
              <a:t> </a:t>
            </a:r>
            <a:r>
              <a:rPr lang="en-US" b="1" dirty="0" err="1"/>
              <a:t>Remaja</a:t>
            </a:r>
            <a:endParaRPr lang="en-US" b="1" dirty="0"/>
          </a:p>
          <a:p>
            <a:endParaRPr lang="en-ID" b="1" dirty="0"/>
          </a:p>
          <a:p>
            <a:pPr lvl="0"/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terlahir</a:t>
            </a:r>
            <a:r>
              <a:rPr lang="en-US" dirty="0"/>
              <a:t> </a:t>
            </a:r>
            <a:r>
              <a:rPr lang="en-US" dirty="0" err="1"/>
              <a:t>prematur</a:t>
            </a:r>
            <a:endParaRPr lang="en-ID" dirty="0"/>
          </a:p>
          <a:p>
            <a:pPr lvl="0"/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janin</a:t>
            </a:r>
            <a:endParaRPr lang="en-ID" dirty="0"/>
          </a:p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dan </a:t>
            </a:r>
            <a:r>
              <a:rPr lang="en-US" dirty="0" err="1"/>
              <a:t>akademik</a:t>
            </a:r>
            <a:r>
              <a:rPr lang="en-US" dirty="0"/>
              <a:t> pada </a:t>
            </a:r>
            <a:r>
              <a:rPr lang="en-US" dirty="0" err="1"/>
              <a:t>remaja</a:t>
            </a:r>
            <a:endParaRPr lang="en-ID" dirty="0" err="1"/>
          </a:p>
          <a:p>
            <a:pPr lvl="0"/>
            <a:r>
              <a:rPr lang="en-US" dirty="0" err="1"/>
              <a:t>Penelantaran</a:t>
            </a:r>
            <a:r>
              <a:rPr lang="en-US" dirty="0"/>
              <a:t> </a:t>
            </a:r>
            <a:r>
              <a:rPr lang="en-US" dirty="0" err="1"/>
              <a:t>anak</a:t>
            </a:r>
            <a:endParaRPr lang="en-ID" dirty="0"/>
          </a:p>
          <a:p>
            <a:pPr lvl="0"/>
            <a:r>
              <a:rPr lang="en-US" dirty="0" err="1"/>
              <a:t>Kecacatan</a:t>
            </a:r>
            <a:r>
              <a:rPr lang="en-US" dirty="0"/>
              <a:t> </a:t>
            </a:r>
          </a:p>
          <a:p>
            <a:r>
              <a:rPr lang="en-US" dirty="0" err="1">
                <a:cs typeface="Calibri"/>
              </a:rPr>
              <a:t>Kesulitan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ekonomi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5B8D7-B854-430E-9CDD-C059F22DD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Teenage Pregnancy and Childbearing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38452" y="2787445"/>
            <a:ext cx="4439264" cy="3126658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/>
              <a:t>Mencegah</a:t>
            </a:r>
            <a:r>
              <a:rPr lang="en-US" b="1" dirty="0"/>
              <a:t> </a:t>
            </a:r>
            <a:r>
              <a:rPr lang="en-US" b="1" dirty="0" err="1"/>
              <a:t>Kehamilan</a:t>
            </a:r>
            <a:r>
              <a:rPr lang="en-US" b="1" dirty="0"/>
              <a:t> </a:t>
            </a:r>
            <a:r>
              <a:rPr lang="en-US" b="1" dirty="0" err="1"/>
              <a:t>Remaja</a:t>
            </a:r>
            <a:endParaRPr lang="en-US" b="1" dirty="0"/>
          </a:p>
          <a:p>
            <a:endParaRPr lang="en-ID" dirty="0"/>
          </a:p>
          <a:p>
            <a:pPr lvl="0"/>
            <a:r>
              <a:rPr lang="en-US" dirty="0"/>
              <a:t>Sex education</a:t>
            </a:r>
            <a:endParaRPr lang="en-ID" dirty="0"/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konsekuensi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remaja</a:t>
            </a:r>
            <a:endParaRPr lang="en-ID" dirty="0"/>
          </a:p>
          <a:p>
            <a:pPr lvl="0"/>
            <a:r>
              <a:rPr lang="en-US" dirty="0" err="1"/>
              <a:t>Metode</a:t>
            </a:r>
            <a:r>
              <a:rPr lang="en-US" dirty="0"/>
              <a:t> KB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3505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0AF4D-5CED-4D61-ADA3-6713A1CE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bg1"/>
                </a:solidFill>
                <a:cs typeface="Calibri Light"/>
              </a:rPr>
              <a:t>Guidepost 3: How do adolescents relate to parents, siblings, and peers?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4FBFE-BBA8-4DA7-ADF8-91D1CF2A8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adolescent rebellion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merupakan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pola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gejolak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emosi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karakteristik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minoritas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remaja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yang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mungkin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melibatkan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konflik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dengan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keluarga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pengasingan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dari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masyarakat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perilaku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sembrono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penolakan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nilai-nilai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orang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dewasa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 </a:t>
            </a:r>
            <a:endParaRPr lang="en-US" sz="18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Changing time use and changing relationships</a:t>
            </a:r>
            <a:endParaRPr lang="en-US" sz="1800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salah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satu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cara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untuk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mengukur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perubahan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dalam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hubungan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remaja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dengan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orang-orang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penting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dalam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kehidupan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mereka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adalah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dengan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melihat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bagaimana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mereka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menghabiskan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waktu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mereka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800" dirty="0" err="1">
                <a:solidFill>
                  <a:schemeClr val="bg1"/>
                </a:solidFill>
                <a:ea typeface="+mn-lt"/>
                <a:cs typeface="+mn-lt"/>
              </a:rPr>
              <a:t>sendiri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800" dirty="0">
              <a:cs typeface="Calibri" panose="020F0502020204030204"/>
            </a:endParaRPr>
          </a:p>
        </p:txBody>
      </p:sp>
      <p:pic>
        <p:nvPicPr>
          <p:cNvPr id="4" name="Picture 4" descr="A silhouette of a person&#10;&#10;Description generated with high confidence">
            <a:extLst>
              <a:ext uri="{FF2B5EF4-FFF2-40B4-BE49-F238E27FC236}">
                <a16:creationId xmlns:a16="http://schemas.microsoft.com/office/drawing/2014/main" xmlns="" id="{A0651D8F-118B-42E7-83B5-80DB9CA5F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0635" r="-3" b="8267"/>
          <a:stretch/>
        </p:blipFill>
        <p:spPr>
          <a:xfrm>
            <a:off x="7689829" y="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8" descr="A group of people standing in front of a sunset&#10;&#10;Description generated with very high confidence">
            <a:extLst>
              <a:ext uri="{FF2B5EF4-FFF2-40B4-BE49-F238E27FC236}">
                <a16:creationId xmlns:a16="http://schemas.microsoft.com/office/drawing/2014/main" xmlns="" id="{DE3EDF06-39CA-451E-B9A8-A705DCDEE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8" r="6400" b="2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effectLst>
            <a:outerShdw dist="50800" dir="5400000" sx="75000" sy="75000" algn="ctr" rotWithShape="0">
              <a:srgbClr val="000000"/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C4DB48-D6E5-4EF3-811B-5D1277C430C2}"/>
              </a:ext>
            </a:extLst>
          </p:cNvPr>
          <p:cNvSpPr txBox="1"/>
          <p:nvPr/>
        </p:nvSpPr>
        <p:spPr>
          <a:xfrm>
            <a:off x="9268178" y="320040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320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70EDF-8711-4620-A585-774C466F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Guidepost 3: How do adolescents relate to parents, siblings, and peers? (CONT.)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2A1B8897-CBA5-4129-8979-828479ADD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119502"/>
              </p:ext>
            </p:extLst>
          </p:nvPr>
        </p:nvGraphicFramePr>
        <p:xfrm>
          <a:off x="838200" y="17824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" name="TextBox 388">
            <a:extLst>
              <a:ext uri="{FF2B5EF4-FFF2-40B4-BE49-F238E27FC236}">
                <a16:creationId xmlns:a16="http://schemas.microsoft.com/office/drawing/2014/main" xmlns="" id="{8DF51168-2F67-4A8C-86BE-41BFF014C2C3}"/>
              </a:ext>
            </a:extLst>
          </p:cNvPr>
          <p:cNvSpPr txBox="1"/>
          <p:nvPr/>
        </p:nvSpPr>
        <p:spPr>
          <a:xfrm>
            <a:off x="4120551" y="1444203"/>
            <a:ext cx="44828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Adolescents and Parents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34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DAD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B1B7-DFA1-49D4-BADA-87FAFE82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Guidepost 3: How do adolescents relate to parents, siblings, and peers? (CONT.)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CBB36D00-2458-40CF-8BA4-318486CB2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38122"/>
              </p:ext>
            </p:extLst>
          </p:nvPr>
        </p:nvGraphicFramePr>
        <p:xfrm>
          <a:off x="838200" y="18403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5058" y="2954213"/>
            <a:ext cx="8499987" cy="2215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en-US" sz="2400" b="1" dirty="0"/>
              <a:t>Adolescents and Siblings</a:t>
            </a:r>
          </a:p>
          <a:p>
            <a:pPr lvl="0"/>
            <a:endParaRPr lang="en-US" sz="2400" b="1" dirty="0"/>
          </a:p>
          <a:p>
            <a:r>
              <a:rPr lang="en-US" err="1"/>
              <a:t>Saat</a:t>
            </a:r>
            <a:r>
              <a:rPr lang="en-US" dirty="0"/>
              <a:t> masa </a:t>
            </a:r>
            <a:r>
              <a:rPr lang="en-US" err="1"/>
              <a:t>remaja</a:t>
            </a:r>
            <a:r>
              <a:rPr lang="en-US" dirty="0"/>
              <a:t>, </a:t>
            </a:r>
            <a:r>
              <a:rPr lang="en-US" err="1"/>
              <a:t>hubungan</a:t>
            </a:r>
            <a:r>
              <a:rPr lang="en-US" dirty="0"/>
              <a:t> </a:t>
            </a:r>
            <a:r>
              <a:rPr lang="en-US" err="1"/>
              <a:t>dengan</a:t>
            </a:r>
            <a:r>
              <a:rPr lang="en-US" dirty="0"/>
              <a:t> </a:t>
            </a:r>
            <a:r>
              <a:rPr lang="en-US" err="1"/>
              <a:t>saudara</a:t>
            </a:r>
            <a:r>
              <a:rPr lang="en-US"/>
              <a:t> hanya sedikit. </a:t>
            </a:r>
            <a:r>
              <a:rPr lang="en-US" err="1"/>
              <a:t>Ketika</a:t>
            </a:r>
            <a:r>
              <a:rPr lang="en-US" dirty="0"/>
              <a:t> </a:t>
            </a:r>
            <a:r>
              <a:rPr lang="en-US" err="1"/>
              <a:t>anak-anak</a:t>
            </a:r>
            <a:r>
              <a:rPr lang="en-US" dirty="0"/>
              <a:t> </a:t>
            </a:r>
            <a:r>
              <a:rPr lang="en-US" err="1"/>
              <a:t>mendekati</a:t>
            </a:r>
            <a:r>
              <a:rPr lang="en-US" dirty="0"/>
              <a:t> </a:t>
            </a:r>
            <a:r>
              <a:rPr lang="en-US" err="1"/>
              <a:t>sekolah</a:t>
            </a:r>
            <a:r>
              <a:rPr lang="en-US" dirty="0"/>
              <a:t> </a:t>
            </a:r>
            <a:r>
              <a:rPr lang="en-US" err="1"/>
              <a:t>menengah</a:t>
            </a:r>
            <a:r>
              <a:rPr lang="en-US"/>
              <a:t>, </a:t>
            </a:r>
            <a:r>
              <a:rPr lang="en-US" err="1"/>
              <a:t>hubungan</a:t>
            </a:r>
            <a:r>
              <a:rPr lang="en-US" dirty="0"/>
              <a:t> </a:t>
            </a:r>
            <a:r>
              <a:rPr lang="en-US" err="1"/>
              <a:t>mereka</a:t>
            </a:r>
            <a:r>
              <a:rPr lang="en-US" dirty="0"/>
              <a:t> </a:t>
            </a:r>
            <a:r>
              <a:rPr lang="en-US" err="1"/>
              <a:t>dengan</a:t>
            </a:r>
            <a:r>
              <a:rPr lang="en-US" dirty="0"/>
              <a:t> </a:t>
            </a:r>
            <a:r>
              <a:rPr lang="en-US" err="1"/>
              <a:t>saudara</a:t>
            </a:r>
            <a:r>
              <a:rPr lang="en-US" dirty="0"/>
              <a:t> </a:t>
            </a:r>
            <a:r>
              <a:rPr lang="en-US" err="1"/>
              <a:t>mereka</a:t>
            </a:r>
            <a:r>
              <a:rPr lang="en-US" dirty="0"/>
              <a:t> </a:t>
            </a:r>
            <a:r>
              <a:rPr lang="en-US" err="1"/>
              <a:t>menjadi</a:t>
            </a:r>
            <a:r>
              <a:rPr lang="en-US" dirty="0"/>
              <a:t> </a:t>
            </a:r>
            <a:r>
              <a:rPr lang="en-US" err="1"/>
              <a:t>semakin</a:t>
            </a:r>
            <a:r>
              <a:rPr lang="en-US" dirty="0"/>
              <a:t> </a:t>
            </a:r>
            <a:r>
              <a:rPr lang="en-US" err="1"/>
              <a:t>setara</a:t>
            </a:r>
            <a:r>
              <a:rPr lang="en-US" dirty="0"/>
              <a:t>. </a:t>
            </a:r>
          </a:p>
          <a:p>
            <a:pPr lvl="0"/>
            <a:r>
              <a:rPr lang="en-US" dirty="0" err="1"/>
              <a:t>Saudara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, dan </a:t>
            </a:r>
            <a:r>
              <a:rPr lang="en-US" dirty="0" err="1"/>
              <a:t>saudara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388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EB1B7-DFA1-49D4-BADA-87FAFE82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78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Guidepost 3: How do adolescents relate to parents, siblings, and peers? (CONT.)</a:t>
            </a:r>
            <a:endParaRPr lang="en-US" sz="3600" dirty="0">
              <a:ea typeface="+mj-lt"/>
              <a:cs typeface="+mj-lt"/>
            </a:endParaRP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xmlns="" id="{CBB36D00-2458-40CF-8BA4-318486CB2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391227"/>
              </p:ext>
            </p:extLst>
          </p:nvPr>
        </p:nvGraphicFramePr>
        <p:xfrm>
          <a:off x="838200" y="2206624"/>
          <a:ext cx="10515600" cy="39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7" name="TextBox 346">
            <a:extLst>
              <a:ext uri="{FF2B5EF4-FFF2-40B4-BE49-F238E27FC236}">
                <a16:creationId xmlns:a16="http://schemas.microsoft.com/office/drawing/2014/main" xmlns="" id="{20F1C143-94E2-4232-B131-9A6B1CED4A7B}"/>
              </a:ext>
            </a:extLst>
          </p:cNvPr>
          <p:cNvSpPr txBox="1"/>
          <p:nvPr/>
        </p:nvSpPr>
        <p:spPr>
          <a:xfrm>
            <a:off x="3980801" y="1497253"/>
            <a:ext cx="446475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+mn-lt"/>
                <a:cs typeface="+mn-lt"/>
              </a:rPr>
              <a:t>Adolescents and Peers</a:t>
            </a:r>
            <a:endParaRPr lang="en-US" sz="3200" dirty="0">
              <a:cs typeface="Calibri" panose="020F0502020204030204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8" name="AutoShape 8" descr="Hasil gambar untuk lambang friendship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11" y="2511429"/>
            <a:ext cx="1375890" cy="13758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54" y="2438434"/>
            <a:ext cx="1448885" cy="14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9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186BE-6CD5-4C2B-89ED-B00D33FF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1662"/>
          </a:xfrm>
          <a:solidFill>
            <a:srgbClr val="DEA87C">
              <a:alpha val="77000"/>
            </a:srgbClr>
          </a:solidFill>
        </p:spPr>
        <p:txBody>
          <a:bodyPr>
            <a:noAutofit/>
          </a:bodyPr>
          <a:lstStyle/>
          <a:p>
            <a:r>
              <a:rPr lang="en-US" sz="3200" dirty="0">
                <a:ea typeface="+mj-lt"/>
                <a:cs typeface="+mj-lt"/>
              </a:rPr>
              <a:t>Guidepost 4: What are the root causes of antisocial behavior and juvenile delinquency, and what can be done to reduce these risks of adolescence? 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3BBF9B-FB77-4128-A8EA-A59A49E7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191"/>
            <a:ext cx="10515600" cy="3948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Faktor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genetik</a:t>
            </a:r>
            <a:r>
              <a:rPr lang="en-US" dirty="0">
                <a:ea typeface="+mn-lt"/>
                <a:cs typeface="+mn-lt"/>
              </a:rPr>
              <a:t> dan </a:t>
            </a:r>
            <a:r>
              <a:rPr lang="en-US" dirty="0" err="1">
                <a:ea typeface="+mn-lt"/>
                <a:cs typeface="+mn-lt"/>
              </a:rPr>
              <a:t>neurologis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Bagaimana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keluarga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teman</a:t>
            </a:r>
            <a:r>
              <a:rPr lang="en-US" dirty="0">
                <a:ea typeface="+mn-lt"/>
                <a:cs typeface="+mn-lt"/>
              </a:rPr>
              <a:t>, dan </a:t>
            </a:r>
            <a:r>
              <a:rPr lang="en-US" dirty="0" err="1">
                <a:ea typeface="+mn-lt"/>
                <a:cs typeface="+mn-lt"/>
              </a:rPr>
              <a:t>komunitas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mempengaruhi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interaksi</a:t>
            </a:r>
            <a:endParaRPr lang="en-US" dirty="0">
              <a:ea typeface="+mn-lt"/>
              <a:cs typeface="+mn-lt"/>
            </a:endParaRPr>
          </a:p>
          <a:p>
            <a:pPr marL="810895" indent="-514350">
              <a:buAutoNum type="arabicPeriod"/>
            </a:pPr>
            <a:r>
              <a:rPr lang="en-US" dirty="0">
                <a:ea typeface="+mn-lt"/>
                <a:cs typeface="+mn-lt"/>
              </a:rPr>
              <a:t>Early-onset</a:t>
            </a:r>
          </a:p>
          <a:p>
            <a:pPr marL="810895" indent="-514350">
              <a:buAutoNum type="arabicPeriod"/>
            </a:pPr>
            <a:r>
              <a:rPr lang="en-US" dirty="0">
                <a:ea typeface="+mn-lt"/>
                <a:cs typeface="+mn-lt"/>
              </a:rPr>
              <a:t>Late-onset</a:t>
            </a:r>
          </a:p>
          <a:p>
            <a:r>
              <a:rPr lang="en-US" dirty="0" err="1">
                <a:ea typeface="+mn-lt"/>
                <a:cs typeface="+mn-lt"/>
              </a:rPr>
              <a:t>Prospek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jangka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panjang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Mencegah</a:t>
            </a:r>
            <a:r>
              <a:rPr lang="en-US" dirty="0">
                <a:ea typeface="+mn-lt"/>
                <a:cs typeface="+mn-lt"/>
              </a:rPr>
              <a:t> dan </a:t>
            </a:r>
            <a:r>
              <a:rPr lang="en-US" dirty="0" err="1">
                <a:ea typeface="+mn-lt"/>
                <a:cs typeface="+mn-lt"/>
              </a:rPr>
              <a:t>mengobati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kenakalan</a:t>
            </a:r>
          </a:p>
          <a:p>
            <a:endParaRPr lang="en-US" u="sng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71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B38B6-4357-4CF4-983D-923C5197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7588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0A029-5D68-40D3-8C90-50D71D59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GUIDEPOSTS: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633E95B-0BA1-4099-A708-93651599F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331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47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7F2DF-7B1B-4FC9-B32A-6833F3C818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>
                <a:cs typeface="Calibri Light"/>
              </a:rPr>
              <a:t>Guidepost 1: </a:t>
            </a:r>
            <a:r>
              <a:rPr lang="en-US" sz="3200" dirty="0">
                <a:ea typeface="+mj-lt"/>
                <a:cs typeface="+mj-lt"/>
              </a:rPr>
              <a:t>How do adolescents form an identity, and what roles do gender and ethnicity play?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F5B373-6DDF-418C-B94F-2542170AE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The Search for Identity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/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Erikson: Identity versus Identity Confusion</a:t>
            </a:r>
            <a:endParaRPr lang="en-US" sz="2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D84CCD-AF9B-4817-947F-20A0D1FCEDEC}"/>
              </a:ext>
            </a:extLst>
          </p:cNvPr>
          <p:cNvSpPr txBox="1"/>
          <p:nvPr/>
        </p:nvSpPr>
        <p:spPr>
          <a:xfrm>
            <a:off x="1101305" y="3128513"/>
            <a:ext cx="2973237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</a:rPr>
              <a:t>Identity</a:t>
            </a:r>
            <a:br>
              <a:rPr lang="en-US" b="1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Konsep mengenai </a:t>
            </a:r>
            <a: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  <a:t>self 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yang</a:t>
            </a:r>
            <a: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b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terdiri dari </a:t>
            </a:r>
            <a: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  <a:t>goals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, </a:t>
            </a:r>
            <a: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  <a:t>values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 dan </a:t>
            </a:r>
            <a:b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i="1">
                <a:solidFill>
                  <a:schemeClr val="accent4">
                    <a:lumMod val="40000"/>
                    <a:lumOff val="60000"/>
                  </a:schemeClr>
                </a:solidFill>
              </a:rPr>
              <a:t>belief </a:t>
            </a:r>
            <a:r>
              <a:rPr lang="en-US">
                <a:solidFill>
                  <a:schemeClr val="accent4">
                    <a:lumMod val="40000"/>
                    <a:lumOff val="60000"/>
                  </a:schemeClr>
                </a:solidFill>
              </a:rPr>
              <a:t>seseorang yang sudah jelas dan terikat dengan komitmen yang kuat.</a:t>
            </a:r>
            <a:endParaRPr lang="en-US">
              <a:solidFill>
                <a:schemeClr val="accent4">
                  <a:lumMod val="40000"/>
                  <a:lumOff val="6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6661D5-B364-4176-8B7A-C0AEEF418A7F}"/>
              </a:ext>
            </a:extLst>
          </p:cNvPr>
          <p:cNvSpPr txBox="1"/>
          <p:nvPr/>
        </p:nvSpPr>
        <p:spPr>
          <a:xfrm>
            <a:off x="4508739" y="3128513"/>
            <a:ext cx="2973237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Identity vs identity confusion</a:t>
            </a:r>
            <a:endParaRPr lang="en-US">
              <a:solidFill>
                <a:schemeClr val="accent2"/>
              </a:solidFill>
              <a:cs typeface="Calibri" panose="020F0502020204030204"/>
            </a:endParaRPr>
          </a:p>
          <a:p>
            <a:pPr algn="ctr"/>
            <a:r>
              <a:rPr lang="en-US">
                <a:solidFill>
                  <a:schemeClr val="accent2"/>
                </a:solidFill>
              </a:rPr>
              <a:t>Tahap kelima dari teori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perkembangan psikososial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Erikson, dimana seorang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remaja mulai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mengembangkan sense of self yang jelas, termasuk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peran yang mereka mainkan 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dalam masyarakat.</a:t>
            </a:r>
            <a:endParaRPr lang="en-US">
              <a:solidFill>
                <a:schemeClr val="accent2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880BDA-CF97-426F-83D3-3009E934D114}"/>
              </a:ext>
            </a:extLst>
          </p:cNvPr>
          <p:cNvSpPr txBox="1"/>
          <p:nvPr/>
        </p:nvSpPr>
        <p:spPr>
          <a:xfrm>
            <a:off x="7916173" y="3128513"/>
            <a:ext cx="3030747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Fidelity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Kesetiaan yang berkelanjutan, kepercayaan atau rasa 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kepemilikan terhadap orang 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yang dikasihi.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7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D5AA-2746-4D3C-B22A-11126FBE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a typeface="+mj-lt"/>
                <a:cs typeface="+mj-lt"/>
              </a:rPr>
              <a:t>Guidepost 1: How do adolescents form an identity, and what roles do gender and ethnicity play?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589E6D-80A7-43EF-A303-7C475934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28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Marcia: Identity Status–Crisis and Commitment</a:t>
            </a:r>
          </a:p>
        </p:txBody>
      </p:sp>
      <p:pic>
        <p:nvPicPr>
          <p:cNvPr id="8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0CBBC76-6F2D-4E81-8E72-15C6C843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66" y="2704382"/>
            <a:ext cx="2110597" cy="211059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DEE0F4A5-683D-4A96-8CD3-A13AABC7F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3" y="2704382"/>
            <a:ext cx="2110596" cy="2096219"/>
          </a:xfrm>
          <a:prstGeom prst="rect">
            <a:avLst/>
          </a:prstGeom>
        </p:spPr>
      </p:pic>
      <p:pic>
        <p:nvPicPr>
          <p:cNvPr id="12" name="Picture 12" descr="A picture containing fan, device, vector graphics&#10;&#10;Description generated with high confidence">
            <a:extLst>
              <a:ext uri="{FF2B5EF4-FFF2-40B4-BE49-F238E27FC236}">
                <a16:creationId xmlns:a16="http://schemas.microsoft.com/office/drawing/2014/main" xmlns="" id="{10A014A8-3855-4C6B-8A67-8F83F5142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18" y="2704382"/>
            <a:ext cx="2110598" cy="2110598"/>
          </a:xfrm>
          <a:prstGeom prst="rect">
            <a:avLst/>
          </a:prstGeom>
        </p:spPr>
      </p:pic>
      <p:pic>
        <p:nvPicPr>
          <p:cNvPr id="14" name="Picture 14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5E282F0E-6C2B-4EC4-B43C-5C072B741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120" y="2698631"/>
            <a:ext cx="2107721" cy="212209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2F9D06D-5846-4A28-9ADA-613D557845BD}"/>
              </a:ext>
            </a:extLst>
          </p:cNvPr>
          <p:cNvSpPr txBox="1">
            <a:spLocks/>
          </p:cNvSpPr>
          <p:nvPr/>
        </p:nvSpPr>
        <p:spPr>
          <a:xfrm>
            <a:off x="889958" y="4925384"/>
            <a:ext cx="2133601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cs typeface="Calibri" panose="020F0502020204030204"/>
              </a:rPr>
              <a:t>Olivia</a:t>
            </a:r>
            <a:r>
              <a:rPr lang="en-US" sz="1600">
                <a:cs typeface="Calibri" panose="020F0502020204030204"/>
              </a:rPr>
              <a:t/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Identity Achievement</a:t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(crisis leading to commitment)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2DF4EAF2-4701-4E3B-BC8A-2E84B48057D4}"/>
              </a:ext>
            </a:extLst>
          </p:cNvPr>
          <p:cNvSpPr txBox="1">
            <a:spLocks/>
          </p:cNvSpPr>
          <p:nvPr/>
        </p:nvSpPr>
        <p:spPr>
          <a:xfrm>
            <a:off x="3592901" y="4925383"/>
            <a:ext cx="2133601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cs typeface="Calibri" panose="020F0502020204030204"/>
              </a:rPr>
              <a:t>Isabella</a:t>
            </a:r>
            <a:r>
              <a:rPr lang="en-US" sz="1600">
                <a:cs typeface="Calibri" panose="020F0502020204030204"/>
              </a:rPr>
              <a:t/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Foreclosure</a:t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(commitment without crisis)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4CDEF0C2-5CDC-4DA3-872C-42C62376D29A}"/>
              </a:ext>
            </a:extLst>
          </p:cNvPr>
          <p:cNvSpPr txBox="1">
            <a:spLocks/>
          </p:cNvSpPr>
          <p:nvPr/>
        </p:nvSpPr>
        <p:spPr>
          <a:xfrm>
            <a:off x="6367731" y="4925384"/>
            <a:ext cx="2133601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cs typeface="Calibri" panose="020F0502020204030204"/>
              </a:rPr>
              <a:t>Josh</a:t>
            </a:r>
            <a:r>
              <a:rPr lang="en-US" sz="1600">
                <a:cs typeface="Calibri" panose="020F0502020204030204"/>
              </a:rPr>
              <a:t/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Moratorium</a:t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(crisis with no commitment yet)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29A3CD12-57C4-4A7B-957A-8BF86446FB24}"/>
              </a:ext>
            </a:extLst>
          </p:cNvPr>
          <p:cNvSpPr txBox="1">
            <a:spLocks/>
          </p:cNvSpPr>
          <p:nvPr/>
        </p:nvSpPr>
        <p:spPr>
          <a:xfrm>
            <a:off x="9113806" y="4925383"/>
            <a:ext cx="2133601" cy="728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cs typeface="Calibri" panose="020F0502020204030204"/>
              </a:rPr>
              <a:t>Jayden</a:t>
            </a:r>
            <a:r>
              <a:rPr lang="en-US" sz="1600">
                <a:cs typeface="Calibri" panose="020F0502020204030204"/>
              </a:rPr>
              <a:t/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Identity Diffusion</a:t>
            </a:r>
            <a:br>
              <a:rPr lang="en-US" sz="1600">
                <a:cs typeface="Calibri" panose="020F0502020204030204"/>
              </a:rPr>
            </a:br>
            <a:r>
              <a:rPr lang="en-US" sz="1600">
                <a:cs typeface="Calibri" panose="020F0502020204030204"/>
              </a:rPr>
              <a:t>(no commitment, no crisis)</a:t>
            </a:r>
          </a:p>
        </p:txBody>
      </p:sp>
    </p:spTree>
    <p:extLst>
      <p:ext uri="{BB962C8B-B14F-4D97-AF65-F5344CB8AC3E}">
        <p14:creationId xmlns:p14="http://schemas.microsoft.com/office/powerpoint/2010/main" val="2140295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F95D0-5D42-4260-B359-000C3B8E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ea typeface="+mj-lt"/>
                <a:cs typeface="+mj-lt"/>
              </a:rPr>
              <a:t>Guidepost 1: How do adolescents form an identity, and what roles do gender and ethnicity play?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6AF05-23EF-47BD-A941-226F9360C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902" cy="526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 panose="020F0502020204030204"/>
              </a:rPr>
              <a:t>Gender Differences in Identity Formation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93E0C104-583E-4457-B485-6A41D5F2D4FF}"/>
              </a:ext>
            </a:extLst>
          </p:cNvPr>
          <p:cNvSpPr txBox="1">
            <a:spLocks/>
          </p:cNvSpPr>
          <p:nvPr/>
        </p:nvSpPr>
        <p:spPr>
          <a:xfrm>
            <a:off x="832449" y="4292780"/>
            <a:ext cx="5267864" cy="1705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cs typeface="Calibri" panose="020F0502020204030204"/>
              </a:rPr>
              <a:t>Self-esteem </a:t>
            </a:r>
            <a:r>
              <a:rPr lang="en-US" sz="1800" err="1">
                <a:cs typeface="Calibri" panose="020F0502020204030204"/>
              </a:rPr>
              <a:t>bergantung</a:t>
            </a:r>
            <a:r>
              <a:rPr lang="en-US" sz="1800">
                <a:cs typeface="Calibri" panose="020F0502020204030204"/>
              </a:rPr>
              <a:t> pada </a:t>
            </a:r>
            <a:r>
              <a:rPr lang="en-US" sz="1800" err="1">
                <a:cs typeface="Calibri" panose="020F0502020204030204"/>
              </a:rPr>
              <a:t>koneksinya</a:t>
            </a:r>
            <a:r>
              <a:rPr lang="en-US" sz="1800">
                <a:cs typeface="Calibri" panose="020F0502020204030204"/>
              </a:rPr>
              <a:t> dengan orang lain.</a:t>
            </a:r>
          </a:p>
          <a:p>
            <a:r>
              <a:rPr lang="en-US" sz="1800" err="1">
                <a:cs typeface="Calibri"/>
              </a:rPr>
              <a:t>Mempunyai</a:t>
            </a:r>
            <a:r>
              <a:rPr lang="en-US" sz="1800">
                <a:cs typeface="Calibri"/>
              </a:rPr>
              <a:t> self esteem yang </a:t>
            </a:r>
            <a:r>
              <a:rPr lang="en-US" sz="1800" err="1">
                <a:cs typeface="Calibri"/>
              </a:rPr>
              <a:t>lebih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rendah</a:t>
            </a:r>
            <a:r>
              <a:rPr lang="en-US" sz="1800">
                <a:cs typeface="Calibri"/>
              </a:rPr>
              <a:t>.</a:t>
            </a:r>
          </a:p>
          <a:p>
            <a:r>
              <a:rPr lang="en-US" sz="1800">
                <a:cs typeface="Calibri"/>
              </a:rPr>
              <a:t>Self-esteem </a:t>
            </a:r>
            <a:r>
              <a:rPr lang="en-US" sz="1800" err="1">
                <a:cs typeface="Calibri"/>
              </a:rPr>
              <a:t>menurun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dengan</a:t>
            </a:r>
            <a:r>
              <a:rPr lang="en-US" sz="1800">
                <a:cs typeface="Calibri"/>
              </a:rPr>
              <a:t> </a:t>
            </a:r>
            <a:r>
              <a:rPr lang="en-US" sz="1800" err="1">
                <a:cs typeface="Calibri"/>
              </a:rPr>
              <a:t>cepat</a:t>
            </a:r>
            <a:r>
              <a:rPr lang="en-US" sz="1800">
                <a:cs typeface="Calibri"/>
              </a:rPr>
              <a:t> pada masa </a:t>
            </a:r>
            <a:r>
              <a:rPr lang="en-US" sz="1800" err="1">
                <a:cs typeface="Calibri"/>
              </a:rPr>
              <a:t>remaja</a:t>
            </a:r>
            <a:r>
              <a:rPr lang="en-US" sz="1800">
                <a:cs typeface="Calibri"/>
              </a:rPr>
              <a:t> dan naik </a:t>
            </a:r>
            <a:r>
              <a:rPr lang="en-US" sz="1800" err="1">
                <a:cs typeface="Calibri"/>
              </a:rPr>
              <a:t>secara</a:t>
            </a:r>
            <a:r>
              <a:rPr lang="en-US" sz="1800">
                <a:cs typeface="Calibri"/>
              </a:rPr>
              <a:t> </a:t>
            </a:r>
            <a:r>
              <a:rPr lang="en-US" sz="1800" err="1">
                <a:cs typeface="Calibri"/>
              </a:rPr>
              <a:t>bertahap</a:t>
            </a:r>
            <a:r>
              <a:rPr lang="en-US" sz="1800">
                <a:cs typeface="Calibri"/>
              </a:rPr>
              <a:t> </a:t>
            </a:r>
            <a:r>
              <a:rPr lang="en-US" sz="1800">
                <a:solidFill>
                  <a:srgbClr val="000000"/>
                </a:solidFill>
                <a:cs typeface="Calibri"/>
              </a:rPr>
              <a:t>seiring dengan perkembangan hingga menjadi</a:t>
            </a:r>
            <a:r>
              <a:rPr lang="en-US" sz="1800">
                <a:solidFill>
                  <a:srgbClr val="FF0000"/>
                </a:solidFill>
                <a:cs typeface="Calibri"/>
              </a:rPr>
              <a:t> </a:t>
            </a:r>
            <a:r>
              <a:rPr lang="en-US" sz="1800" err="1">
                <a:cs typeface="Calibri"/>
              </a:rPr>
              <a:t>dewasa</a:t>
            </a:r>
            <a:r>
              <a:rPr lang="en-US" sz="1800">
                <a:cs typeface="Calibri"/>
              </a:rPr>
              <a:t>.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5D11CA35-441F-467E-936D-6317B2BB6138}"/>
              </a:ext>
            </a:extLst>
          </p:cNvPr>
          <p:cNvSpPr txBox="1">
            <a:spLocks/>
          </p:cNvSpPr>
          <p:nvPr/>
        </p:nvSpPr>
        <p:spPr>
          <a:xfrm>
            <a:off x="6870939" y="4292779"/>
            <a:ext cx="5124090" cy="14758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cs typeface="Calibri" panose="020F0502020204030204"/>
              </a:rPr>
              <a:t>Self-esteem </a:t>
            </a:r>
            <a:r>
              <a:rPr lang="en-US" sz="1800" err="1">
                <a:cs typeface="Calibri" panose="020F0502020204030204"/>
              </a:rPr>
              <a:t>bergantung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kepada</a:t>
            </a:r>
            <a:r>
              <a:rPr lang="en-US" sz="1800">
                <a:cs typeface="Calibri" panose="020F0502020204030204"/>
              </a:rPr>
              <a:t> </a:t>
            </a:r>
            <a:r>
              <a:rPr lang="en-US" sz="1800" i="1">
                <a:cs typeface="Calibri" panose="020F0502020204030204"/>
              </a:rPr>
              <a:t>achievement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terhadap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diri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sendiri</a:t>
            </a:r>
            <a:r>
              <a:rPr lang="en-US" sz="1800">
                <a:cs typeface="Calibri" panose="020F0502020204030204"/>
              </a:rPr>
              <a:t>.</a:t>
            </a:r>
          </a:p>
          <a:p>
            <a:r>
              <a:rPr lang="en-US" sz="1800" err="1">
                <a:cs typeface="Calibri" panose="020F0502020204030204"/>
              </a:rPr>
              <a:t>Mempunyai</a:t>
            </a:r>
            <a:r>
              <a:rPr lang="en-US" sz="1800">
                <a:cs typeface="Calibri" panose="020F0502020204030204"/>
              </a:rPr>
              <a:t> self esteem yang </a:t>
            </a:r>
            <a:r>
              <a:rPr lang="en-US" sz="1800" err="1">
                <a:cs typeface="Calibri" panose="020F0502020204030204"/>
              </a:rPr>
              <a:t>lebih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tinggi</a:t>
            </a:r>
            <a:r>
              <a:rPr lang="en-US" sz="1800">
                <a:cs typeface="Calibri" panose="020F0502020204030204"/>
              </a:rPr>
              <a:t>.</a:t>
            </a:r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xmlns="" id="{62224382-15C7-41F0-A32C-199ABFE7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17" y="2690003"/>
            <a:ext cx="1492370" cy="1463616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xmlns="" id="{EB6D1627-D1D5-4FAE-B039-47E863BAC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306" y="2690004"/>
            <a:ext cx="1434861" cy="14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8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DF798-1EBE-4B26-9D25-A308E10B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ea typeface="+mj-lt"/>
                <a:cs typeface="+mj-lt"/>
              </a:rPr>
              <a:t>Guidepost 1: How do adolescents form an identity, and what roles do gender and ethnicity play? (CONT.)</a:t>
            </a:r>
            <a:endParaRPr lang="en-US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7F7918-D722-4301-9229-4602890C1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46" y="1825625"/>
            <a:ext cx="10515600" cy="9295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>
                <a:cs typeface="Calibri" panose="020F0502020204030204"/>
              </a:rPr>
              <a:t>Ethnic Factors in Identity Formation</a:t>
            </a:r>
            <a:r>
              <a:rPr lang="en-US">
                <a:cs typeface="Calibri" panose="020F0502020204030204"/>
              </a:rPr>
              <a:t/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/>
            </a:r>
            <a:br>
              <a:rPr lang="en-US">
                <a:cs typeface="Calibri" panose="020F0502020204030204"/>
              </a:rPr>
            </a:br>
            <a:endParaRPr lang="en-US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490544E-BA74-4687-A440-1E28573C9421}"/>
              </a:ext>
            </a:extLst>
          </p:cNvPr>
          <p:cNvSpPr txBox="1">
            <a:spLocks/>
          </p:cNvSpPr>
          <p:nvPr/>
        </p:nvSpPr>
        <p:spPr>
          <a:xfrm>
            <a:off x="803694" y="2912554"/>
            <a:ext cx="10529977" cy="915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Diffusion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"Why do I need to learn about who was the first black woman to do this or that? I'm just not too interested." (black female)</a:t>
            </a:r>
            <a:br>
              <a:rPr lang="en-US">
                <a:cs typeface="Calibri" panose="020F0502020204030204"/>
              </a:rPr>
            </a:br>
            <a:endParaRPr lang="en-US"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C376A3-60E1-44E4-8D65-EAB2954B7226}"/>
              </a:ext>
            </a:extLst>
          </p:cNvPr>
          <p:cNvSpPr txBox="1">
            <a:spLocks/>
          </p:cNvSpPr>
          <p:nvPr/>
        </p:nvSpPr>
        <p:spPr>
          <a:xfrm>
            <a:off x="803693" y="3703308"/>
            <a:ext cx="10529977" cy="7138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Foreclosure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"I don't go looking for my culture. I just go by what my parents say and do, and what they tell me to do, the way they are." (Mexican American Male)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BB5B87B-D470-4714-ACEF-EEA80EB8BDD6}"/>
              </a:ext>
            </a:extLst>
          </p:cNvPr>
          <p:cNvSpPr txBox="1">
            <a:spLocks/>
          </p:cNvSpPr>
          <p:nvPr/>
        </p:nvSpPr>
        <p:spPr>
          <a:xfrm>
            <a:off x="803694" y="4407799"/>
            <a:ext cx="10529977" cy="699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Moratorium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"There are a lot of non-Japanese people around and it gets pretty confusing to try and decide wo I am." (Asian American male)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84DB04A8-60F8-4046-97F2-B931944AC594}"/>
              </a:ext>
            </a:extLst>
          </p:cNvPr>
          <p:cNvSpPr txBox="1">
            <a:spLocks/>
          </p:cNvSpPr>
          <p:nvPr/>
        </p:nvSpPr>
        <p:spPr>
          <a:xfrm>
            <a:off x="803693" y="5097911"/>
            <a:ext cx="10529977" cy="742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cs typeface="Calibri" panose="020F0502020204030204"/>
              </a:rPr>
              <a:t>Achieved</a:t>
            </a:r>
            <a:br>
              <a:rPr lang="en-US">
                <a:cs typeface="Calibri" panose="020F0502020204030204"/>
              </a:rPr>
            </a:br>
            <a:r>
              <a:rPr lang="en-US">
                <a:cs typeface="Calibri" panose="020F0502020204030204"/>
              </a:rPr>
              <a:t>"People put me down because I'm Mexican, but I don't care anymore. I can accept myself more." (Mexican American female)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6C7497-D80F-4A11-8106-1642BFB20E12}"/>
              </a:ext>
            </a:extLst>
          </p:cNvPr>
          <p:cNvSpPr txBox="1"/>
          <p:nvPr/>
        </p:nvSpPr>
        <p:spPr>
          <a:xfrm>
            <a:off x="756250" y="2510287"/>
            <a:ext cx="105788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Representative Quotations from Each Stage of Ethnic Identity Development:</a:t>
            </a:r>
          </a:p>
        </p:txBody>
      </p:sp>
    </p:spTree>
    <p:extLst>
      <p:ext uri="{BB962C8B-B14F-4D97-AF65-F5344CB8AC3E}">
        <p14:creationId xmlns:p14="http://schemas.microsoft.com/office/powerpoint/2010/main" val="61121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5C9EA-1BC9-4699-96C2-F59C4721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100"/>
              <a:t>Guidepost 2: What</a:t>
            </a:r>
            <a:r>
              <a:rPr lang="en-US" sz="2100" kern="1200">
                <a:latin typeface="+mj-lt"/>
                <a:ea typeface="+mj-ea"/>
                <a:cs typeface="+mj-cs"/>
              </a:rPr>
              <a:t> determines sexual orientation, what sexual practices are common among adolescents, and what leads some to </a:t>
            </a:r>
            <a:r>
              <a:rPr lang="en-US" sz="2100"/>
              <a:t>engage in </a:t>
            </a:r>
            <a:r>
              <a:rPr lang="en-US" sz="2100" kern="1200">
                <a:latin typeface="+mj-lt"/>
                <a:ea typeface="+mj-ea"/>
                <a:cs typeface="+mj-cs"/>
              </a:rPr>
              <a:t>risky </a:t>
            </a:r>
            <a:r>
              <a:rPr lang="en-US" sz="2100"/>
              <a:t>sexual</a:t>
            </a:r>
            <a:r>
              <a:rPr lang="en-US" sz="2100" kern="1200">
                <a:latin typeface="+mj-lt"/>
              </a:rPr>
              <a:t> behavior?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EF2C0-72E4-4A58-A3B6-D2FB38DE3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kern="1200">
                <a:latin typeface="+mn-lt"/>
                <a:ea typeface="+mn-ea"/>
                <a:cs typeface="+mn-cs"/>
              </a:rPr>
              <a:t>Sexuality</a:t>
            </a: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>
                <a:cs typeface="Calibri"/>
              </a:rPr>
              <a:t>Sexual Orientation and Identity: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cs typeface="Calibri"/>
              </a:rPr>
              <a:t>Heterosexual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cs typeface="Calibri"/>
              </a:rPr>
              <a:t>Homosexual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1800">
                <a:cs typeface="Calibri"/>
              </a:rPr>
              <a:t>Bisexual</a:t>
            </a:r>
          </a:p>
          <a:p>
            <a:pPr marL="0" indent="0">
              <a:buNone/>
            </a:pPr>
            <a:r>
              <a:rPr lang="en-US" sz="1800">
                <a:cs typeface="Calibri"/>
              </a:rPr>
              <a:t/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Origins of Sexual Orientation</a:t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/>
            </a:r>
            <a:br>
              <a:rPr lang="en-US" sz="1800">
                <a:cs typeface="Calibri"/>
              </a:rPr>
            </a:br>
            <a:r>
              <a:rPr lang="en-US" sz="1800">
                <a:cs typeface="Calibri"/>
              </a:rPr>
              <a:t>Homosexual dan Bisexual Identity Development</a:t>
            </a:r>
            <a:br>
              <a:rPr lang="en-US" sz="1800">
                <a:cs typeface="Calibri"/>
              </a:rPr>
            </a:br>
            <a:endParaRPr lang="en-US" sz="1800">
              <a:cs typeface="Calibri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LEGO, toy, vector graphics&#10;&#10;Description generated with high confidence">
            <a:extLst>
              <a:ext uri="{FF2B5EF4-FFF2-40B4-BE49-F238E27FC236}">
                <a16:creationId xmlns:a16="http://schemas.microsoft.com/office/drawing/2014/main" xmlns="" id="{754198B7-ABE0-41D2-A84B-6726D1DD61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81" r="24453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572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8DFED-0B09-4E6C-BF68-5B77C09E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2" y="353222"/>
            <a:ext cx="7226792" cy="162521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ea typeface="+mj-lt"/>
                <a:cs typeface="+mj-lt"/>
              </a:rPr>
              <a:t>Guidepost 2: What determines sexual orientation, what sexual practices are common among adolescents, and what leads some to engage in risky sexual behavior? (CONT.)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55306D1-651D-4AE0-83A5-27E79C9B3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307" y="360052"/>
            <a:ext cx="3381607" cy="6032230"/>
          </a:xfrm>
          <a:solidFill>
            <a:srgbClr val="DEA87C">
              <a:alpha val="87000"/>
            </a:srgb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Sexual Risk Taking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2 </a:t>
            </a:r>
            <a:r>
              <a:rPr lang="en-US" sz="2000" dirty="0" err="1">
                <a:ea typeface="+mn-lt"/>
                <a:cs typeface="+mn-lt"/>
              </a:rPr>
              <a:t>masalah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utama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pada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aktivitas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seksual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remaja</a:t>
            </a:r>
            <a:r>
              <a:rPr lang="en-US" sz="2000" dirty="0">
                <a:ea typeface="+mn-lt"/>
                <a:cs typeface="+mn-lt"/>
              </a:rPr>
              <a:t>:</a:t>
            </a:r>
          </a:p>
          <a:p>
            <a:pPr marL="342900" indent="-342900"/>
            <a:r>
              <a:rPr lang="en-US" sz="2000" dirty="0">
                <a:ea typeface="+mn-lt"/>
                <a:cs typeface="+mn-lt"/>
              </a:rPr>
              <a:t>STDs (</a:t>
            </a:r>
            <a:r>
              <a:rPr lang="en-US" sz="2000" dirty="0" err="1">
                <a:ea typeface="+mn-lt"/>
                <a:cs typeface="+mn-lt"/>
              </a:rPr>
              <a:t>penyakit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menular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seksual</a:t>
            </a:r>
            <a:r>
              <a:rPr lang="en-US" sz="2000" dirty="0">
                <a:ea typeface="+mn-lt"/>
                <a:cs typeface="+mn-lt"/>
              </a:rPr>
              <a:t>) </a:t>
            </a:r>
          </a:p>
          <a:p>
            <a:pPr marL="342900" indent="-342900"/>
            <a:r>
              <a:rPr lang="en-US" sz="2000" dirty="0" err="1">
                <a:ea typeface="+mn-lt"/>
                <a:cs typeface="+mn-lt"/>
              </a:rPr>
              <a:t>Kehamilan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bagi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pasangan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heteroseksual</a:t>
            </a:r>
            <a:r>
              <a:rPr lang="en-US" sz="2000" dirty="0">
                <a:ea typeface="+mn-lt"/>
                <a:cs typeface="+mn-lt"/>
              </a:rPr>
              <a:t>. </a:t>
            </a:r>
            <a:endParaRPr lang="en-US" dirty="0"/>
          </a:p>
          <a:p>
            <a:pPr marL="0" indent="0">
              <a:buNone/>
            </a:pP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Use of Contraceptives</a:t>
            </a:r>
            <a: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  <a:t/>
            </a:r>
            <a:br>
              <a:rPr lang="en-US" sz="20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/>
            </a: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</p:txBody>
      </p:sp>
      <p:pic>
        <p:nvPicPr>
          <p:cNvPr id="4" name="Picture 4" descr="A picture containing toy, clothing, doll&#10;&#10;Description generated with high confidence">
            <a:extLst>
              <a:ext uri="{FF2B5EF4-FFF2-40B4-BE49-F238E27FC236}">
                <a16:creationId xmlns:a16="http://schemas.microsoft.com/office/drawing/2014/main" xmlns="" id="{725D808E-D2E6-406C-9B73-2620762AF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" b="11189"/>
          <a:stretch/>
        </p:blipFill>
        <p:spPr>
          <a:xfrm>
            <a:off x="442565" y="2305807"/>
            <a:ext cx="7230174" cy="3719711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175F62C5-EBFE-4EFC-81A3-998370FB5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11" y="3788109"/>
            <a:ext cx="2053087" cy="1532247"/>
          </a:xfrm>
          <a:prstGeom prst="rect">
            <a:avLst/>
          </a:prstGeom>
        </p:spPr>
      </p:pic>
      <p:pic>
        <p:nvPicPr>
          <p:cNvPr id="17" name="Picture 17" descr="A picture containing baseball, bat, player&#10;&#10;Description generated with very high confidence">
            <a:extLst>
              <a:ext uri="{FF2B5EF4-FFF2-40B4-BE49-F238E27FC236}">
                <a16:creationId xmlns:a16="http://schemas.microsoft.com/office/drawing/2014/main" xmlns="" id="{0B6E7379-E188-495A-8927-A85E4DA9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491" y="4979512"/>
            <a:ext cx="1262333" cy="1199272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xmlns="" id="{D02CBB98-FC9E-4577-B697-A6D5D99DB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966" y="4501519"/>
            <a:ext cx="1664900" cy="16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74E88-3E18-413C-AD29-B6530AF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3" y="259081"/>
            <a:ext cx="5161934" cy="2071163"/>
          </a:xfrm>
          <a:solidFill>
            <a:srgbClr val="CED7FC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Guidepost 2: What determines sexual orientation, what sexual practices are common among adolescents, and what leads some to engage in risky sexual behavior? (CONT.)</a:t>
            </a:r>
          </a:p>
          <a:p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877589-D0ED-4C82-ADC8-88060E8C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50" y="3866613"/>
            <a:ext cx="4806184" cy="233693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Sexually Transmitted Disease (STDs)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xmlns="" id="{81DE6FC6-5C6F-492E-9EBB-E67C96022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245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2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420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Chapter 12: Psychosocial Development in Adolescence</vt:lpstr>
      <vt:lpstr>GUIDEPOSTS:</vt:lpstr>
      <vt:lpstr>Guidepost 1: How do adolescents form an identity, and what roles do gender and ethnicity play?</vt:lpstr>
      <vt:lpstr>Guidepost 1: How do adolescents form an identity, and what roles do gender and ethnicity play? (CONT.)</vt:lpstr>
      <vt:lpstr>Guidepost 1: How do adolescents form an identity, and what roles do gender and ethnicity play? (CONT.)</vt:lpstr>
      <vt:lpstr>Guidepost 1: How do adolescents form an identity, and what roles do gender and ethnicity play? (CONT.)</vt:lpstr>
      <vt:lpstr>Guidepost 2: What determines sexual orientation, what sexual practices are common among adolescents, and what leads some to engage in risky sexual behavior?</vt:lpstr>
      <vt:lpstr>Guidepost 2: What determines sexual orientation, what sexual practices are common among adolescents, and what leads some to engage in risky sexual behavior? (CONT.)</vt:lpstr>
      <vt:lpstr> Guidepost 2: What determines sexual orientation, what sexual practices are common among adolescents, and what leads some to engage in risky sexual behavior? (CONT.) </vt:lpstr>
      <vt:lpstr>Guidepost 2: What determines sexual orientation, what sexual practices are common among adolescents, and what leads some to engage in risky sexual behavior? (CONT.)</vt:lpstr>
      <vt:lpstr>Guidepost 3: How do adolescents relate to parents, siblings, and peers?</vt:lpstr>
      <vt:lpstr>Guidepost 3: How do adolescents relate to parents, siblings, and peers? (CONT.)</vt:lpstr>
      <vt:lpstr>Guidepost 3: How do adolescents relate to parents, siblings, and peers? (CONT.)</vt:lpstr>
      <vt:lpstr>Guidepost 3: How do adolescents relate to parents, siblings, and peers? (CONT.)</vt:lpstr>
      <vt:lpstr>Guidepost 4: What are the root causes of antisocial behavior and juvenile delinquency, and what can be done to reduce these risks of adolescence? 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Gita Soerjoatmodjo</cp:lastModifiedBy>
  <cp:revision>132</cp:revision>
  <dcterms:created xsi:type="dcterms:W3CDTF">2013-07-15T20:26:40Z</dcterms:created>
  <dcterms:modified xsi:type="dcterms:W3CDTF">2019-12-02T05:53:21Z</dcterms:modified>
</cp:coreProperties>
</file>