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75" r:id="rId8"/>
    <p:sldId id="276" r:id="rId9"/>
    <p:sldId id="277" r:id="rId10"/>
    <p:sldId id="261" r:id="rId11"/>
    <p:sldId id="263" r:id="rId12"/>
    <p:sldId id="264" r:id="rId13"/>
    <p:sldId id="265" r:id="rId14"/>
    <p:sldId id="266" r:id="rId15"/>
    <p:sldId id="278" r:id="rId16"/>
    <p:sldId id="280" r:id="rId17"/>
    <p:sldId id="279" r:id="rId18"/>
    <p:sldId id="281" r:id="rId19"/>
    <p:sldId id="267" r:id="rId20"/>
    <p:sldId id="268" r:id="rId21"/>
    <p:sldId id="269" r:id="rId22"/>
    <p:sldId id="270" r:id="rId23"/>
    <p:sldId id="271" r:id="rId24"/>
    <p:sldId id="273" r:id="rId25"/>
    <p:sldId id="285" r:id="rId26"/>
    <p:sldId id="284" r:id="rId27"/>
    <p:sldId id="283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DA30FA-3024-4E65-8BC4-BA14B07DA98F}" v="14" dt="2019-08-25T11:10:45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 Soerjoatmodjo" userId="1771e1694c58f3c0" providerId="LiveId" clId="{2041C972-D5E5-445A-A777-8C57633A26EE}"/>
    <pc:docChg chg="custSel addSld delSld modSld sldOrd">
      <pc:chgData name="Gita Soerjoatmodjo" userId="1771e1694c58f3c0" providerId="LiveId" clId="{2041C972-D5E5-445A-A777-8C57633A26EE}" dt="2019-08-25T11:12:42.696" v="2493" actId="20577"/>
      <pc:docMkLst>
        <pc:docMk/>
      </pc:docMkLst>
      <pc:sldChg chg="modSp">
        <pc:chgData name="Gita Soerjoatmodjo" userId="1771e1694c58f3c0" providerId="LiveId" clId="{2041C972-D5E5-445A-A777-8C57633A26EE}" dt="2019-08-25T10:41:53.568" v="1" actId="20577"/>
        <pc:sldMkLst>
          <pc:docMk/>
          <pc:sldMk cId="3363427726" sldId="256"/>
        </pc:sldMkLst>
        <pc:spChg chg="mod">
          <ac:chgData name="Gita Soerjoatmodjo" userId="1771e1694c58f3c0" providerId="LiveId" clId="{2041C972-D5E5-445A-A777-8C57633A26EE}" dt="2019-08-25T10:41:53.568" v="1" actId="20577"/>
          <ac:spMkLst>
            <pc:docMk/>
            <pc:sldMk cId="3363427726" sldId="256"/>
            <ac:spMk id="3" creationId="{6E953C61-44C0-4377-BC6C-1C5886CB463C}"/>
          </ac:spMkLst>
        </pc:spChg>
      </pc:sldChg>
      <pc:sldChg chg="modSp">
        <pc:chgData name="Gita Soerjoatmodjo" userId="1771e1694c58f3c0" providerId="LiveId" clId="{2041C972-D5E5-445A-A777-8C57633A26EE}" dt="2019-08-25T10:44:03.287" v="247" actId="20577"/>
        <pc:sldMkLst>
          <pc:docMk/>
          <pc:sldMk cId="3472374791" sldId="257"/>
        </pc:sldMkLst>
        <pc:spChg chg="mod">
          <ac:chgData name="Gita Soerjoatmodjo" userId="1771e1694c58f3c0" providerId="LiveId" clId="{2041C972-D5E5-445A-A777-8C57633A26EE}" dt="2019-08-25T10:44:03.287" v="247" actId="20577"/>
          <ac:spMkLst>
            <pc:docMk/>
            <pc:sldMk cId="3472374791" sldId="257"/>
            <ac:spMk id="3" creationId="{E58FC4C4-EFEA-48F4-8500-807F8A51EB97}"/>
          </ac:spMkLst>
        </pc:spChg>
      </pc:sldChg>
      <pc:sldChg chg="modSp">
        <pc:chgData name="Gita Soerjoatmodjo" userId="1771e1694c58f3c0" providerId="LiveId" clId="{2041C972-D5E5-445A-A777-8C57633A26EE}" dt="2019-08-25T10:46:32.210" v="386" actId="20577"/>
        <pc:sldMkLst>
          <pc:docMk/>
          <pc:sldMk cId="2569934168" sldId="258"/>
        </pc:sldMkLst>
        <pc:spChg chg="mod">
          <ac:chgData name="Gita Soerjoatmodjo" userId="1771e1694c58f3c0" providerId="LiveId" clId="{2041C972-D5E5-445A-A777-8C57633A26EE}" dt="2019-08-25T10:46:32.210" v="386" actId="20577"/>
          <ac:spMkLst>
            <pc:docMk/>
            <pc:sldMk cId="2569934168" sldId="258"/>
            <ac:spMk id="3" creationId="{958E267D-49F6-4C0E-90FB-8C4D4FC62827}"/>
          </ac:spMkLst>
        </pc:spChg>
      </pc:sldChg>
      <pc:sldChg chg="modSp">
        <pc:chgData name="Gita Soerjoatmodjo" userId="1771e1694c58f3c0" providerId="LiveId" clId="{2041C972-D5E5-445A-A777-8C57633A26EE}" dt="2019-08-25T10:47:16.611" v="527" actId="20577"/>
        <pc:sldMkLst>
          <pc:docMk/>
          <pc:sldMk cId="1983256966" sldId="259"/>
        </pc:sldMkLst>
        <pc:spChg chg="mod">
          <ac:chgData name="Gita Soerjoatmodjo" userId="1771e1694c58f3c0" providerId="LiveId" clId="{2041C972-D5E5-445A-A777-8C57633A26EE}" dt="2019-08-25T10:47:16.611" v="527" actId="20577"/>
          <ac:spMkLst>
            <pc:docMk/>
            <pc:sldMk cId="1983256966" sldId="259"/>
            <ac:spMk id="3" creationId="{0D5A5740-AEA9-409D-A2CA-C87DD98BA604}"/>
          </ac:spMkLst>
        </pc:spChg>
      </pc:sldChg>
      <pc:sldChg chg="modSp">
        <pc:chgData name="Gita Soerjoatmodjo" userId="1771e1694c58f3c0" providerId="LiveId" clId="{2041C972-D5E5-445A-A777-8C57633A26EE}" dt="2019-08-25T10:48:11.004" v="664" actId="20577"/>
        <pc:sldMkLst>
          <pc:docMk/>
          <pc:sldMk cId="1399935102" sldId="260"/>
        </pc:sldMkLst>
        <pc:spChg chg="mod">
          <ac:chgData name="Gita Soerjoatmodjo" userId="1771e1694c58f3c0" providerId="LiveId" clId="{2041C972-D5E5-445A-A777-8C57633A26EE}" dt="2019-08-25T10:48:11.004" v="664" actId="20577"/>
          <ac:spMkLst>
            <pc:docMk/>
            <pc:sldMk cId="1399935102" sldId="260"/>
            <ac:spMk id="3" creationId="{EC6C3264-41B0-40EE-9EF1-FEB4B9110D19}"/>
          </ac:spMkLst>
        </pc:spChg>
      </pc:sldChg>
      <pc:sldChg chg="modSp">
        <pc:chgData name="Gita Soerjoatmodjo" userId="1771e1694c58f3c0" providerId="LiveId" clId="{2041C972-D5E5-445A-A777-8C57633A26EE}" dt="2019-08-25T10:42:44.721" v="141" actId="20577"/>
        <pc:sldMkLst>
          <pc:docMk/>
          <pc:sldMk cId="987407900" sldId="261"/>
        </pc:sldMkLst>
        <pc:spChg chg="mod">
          <ac:chgData name="Gita Soerjoatmodjo" userId="1771e1694c58f3c0" providerId="LiveId" clId="{2041C972-D5E5-445A-A777-8C57633A26EE}" dt="2019-08-25T10:42:44.721" v="141" actId="20577"/>
          <ac:spMkLst>
            <pc:docMk/>
            <pc:sldMk cId="987407900" sldId="261"/>
            <ac:spMk id="2" creationId="{733DF62F-99AA-4DE5-8EA2-E36EE5CBEFE3}"/>
          </ac:spMkLst>
        </pc:spChg>
        <pc:spChg chg="mod">
          <ac:chgData name="Gita Soerjoatmodjo" userId="1771e1694c58f3c0" providerId="LiveId" clId="{2041C972-D5E5-445A-A777-8C57633A26EE}" dt="2019-08-25T10:42:33.078" v="71" actId="20577"/>
          <ac:spMkLst>
            <pc:docMk/>
            <pc:sldMk cId="987407900" sldId="261"/>
            <ac:spMk id="3" creationId="{A42C90A7-FD9A-4369-92B9-F1E2B1AEAB49}"/>
          </ac:spMkLst>
        </pc:spChg>
      </pc:sldChg>
      <pc:sldChg chg="modSp">
        <pc:chgData name="Gita Soerjoatmodjo" userId="1771e1694c58f3c0" providerId="LiveId" clId="{2041C972-D5E5-445A-A777-8C57633A26EE}" dt="2019-08-25T10:42:18.583" v="69" actId="20577"/>
        <pc:sldMkLst>
          <pc:docMk/>
          <pc:sldMk cId="4051694657" sldId="262"/>
        </pc:sldMkLst>
        <pc:spChg chg="mod">
          <ac:chgData name="Gita Soerjoatmodjo" userId="1771e1694c58f3c0" providerId="LiveId" clId="{2041C972-D5E5-445A-A777-8C57633A26EE}" dt="2019-08-25T10:42:18.583" v="69" actId="20577"/>
          <ac:spMkLst>
            <pc:docMk/>
            <pc:sldMk cId="4051694657" sldId="262"/>
            <ac:spMk id="2" creationId="{9CE862E0-CEAC-48FA-968F-64C6593145D4}"/>
          </ac:spMkLst>
        </pc:spChg>
        <pc:spChg chg="mod">
          <ac:chgData name="Gita Soerjoatmodjo" userId="1771e1694c58f3c0" providerId="LiveId" clId="{2041C972-D5E5-445A-A777-8C57633A26EE}" dt="2019-08-25T10:42:01.584" v="3" actId="20577"/>
          <ac:spMkLst>
            <pc:docMk/>
            <pc:sldMk cId="4051694657" sldId="262"/>
            <ac:spMk id="3" creationId="{6E953C61-44C0-4377-BC6C-1C5886CB463C}"/>
          </ac:spMkLst>
        </pc:spChg>
      </pc:sldChg>
      <pc:sldChg chg="modSp">
        <pc:chgData name="Gita Soerjoatmodjo" userId="1771e1694c58f3c0" providerId="LiveId" clId="{2041C972-D5E5-445A-A777-8C57633A26EE}" dt="2019-08-25T10:52:42.660" v="996" actId="20577"/>
        <pc:sldMkLst>
          <pc:docMk/>
          <pc:sldMk cId="55468683" sldId="263"/>
        </pc:sldMkLst>
        <pc:spChg chg="mod">
          <ac:chgData name="Gita Soerjoatmodjo" userId="1771e1694c58f3c0" providerId="LiveId" clId="{2041C972-D5E5-445A-A777-8C57633A26EE}" dt="2019-08-25T10:52:42.660" v="996" actId="20577"/>
          <ac:spMkLst>
            <pc:docMk/>
            <pc:sldMk cId="55468683" sldId="263"/>
            <ac:spMk id="3" creationId="{CAAD201D-B7FB-4D8B-BA2F-EB6A1DB1D246}"/>
          </ac:spMkLst>
        </pc:spChg>
      </pc:sldChg>
      <pc:sldChg chg="modSp">
        <pc:chgData name="Gita Soerjoatmodjo" userId="1771e1694c58f3c0" providerId="LiveId" clId="{2041C972-D5E5-445A-A777-8C57633A26EE}" dt="2019-08-25T10:53:13.684" v="1050" actId="20577"/>
        <pc:sldMkLst>
          <pc:docMk/>
          <pc:sldMk cId="852664797" sldId="264"/>
        </pc:sldMkLst>
        <pc:spChg chg="mod">
          <ac:chgData name="Gita Soerjoatmodjo" userId="1771e1694c58f3c0" providerId="LiveId" clId="{2041C972-D5E5-445A-A777-8C57633A26EE}" dt="2019-08-25T10:53:13.684" v="1050" actId="20577"/>
          <ac:spMkLst>
            <pc:docMk/>
            <pc:sldMk cId="852664797" sldId="264"/>
            <ac:spMk id="3" creationId="{326A19B8-6D7C-4CE2-8E17-768ED9C2EDD3}"/>
          </ac:spMkLst>
        </pc:spChg>
      </pc:sldChg>
      <pc:sldChg chg="modSp">
        <pc:chgData name="Gita Soerjoatmodjo" userId="1771e1694c58f3c0" providerId="LiveId" clId="{2041C972-D5E5-445A-A777-8C57633A26EE}" dt="2019-08-25T10:53:40.258" v="1132" actId="20577"/>
        <pc:sldMkLst>
          <pc:docMk/>
          <pc:sldMk cId="1241933306" sldId="265"/>
        </pc:sldMkLst>
        <pc:spChg chg="mod">
          <ac:chgData name="Gita Soerjoatmodjo" userId="1771e1694c58f3c0" providerId="LiveId" clId="{2041C972-D5E5-445A-A777-8C57633A26EE}" dt="2019-08-25T10:53:40.258" v="1132" actId="20577"/>
          <ac:spMkLst>
            <pc:docMk/>
            <pc:sldMk cId="1241933306" sldId="265"/>
            <ac:spMk id="3" creationId="{077960BE-A3C8-47AE-8E90-A2CDBC350222}"/>
          </ac:spMkLst>
        </pc:spChg>
      </pc:sldChg>
      <pc:sldChg chg="modSp">
        <pc:chgData name="Gita Soerjoatmodjo" userId="1771e1694c58f3c0" providerId="LiveId" clId="{2041C972-D5E5-445A-A777-8C57633A26EE}" dt="2019-08-25T10:53:57.675" v="1182" actId="20577"/>
        <pc:sldMkLst>
          <pc:docMk/>
          <pc:sldMk cId="2124006846" sldId="266"/>
        </pc:sldMkLst>
        <pc:spChg chg="mod">
          <ac:chgData name="Gita Soerjoatmodjo" userId="1771e1694c58f3c0" providerId="LiveId" clId="{2041C972-D5E5-445A-A777-8C57633A26EE}" dt="2019-08-25T10:53:57.675" v="1182" actId="20577"/>
          <ac:spMkLst>
            <pc:docMk/>
            <pc:sldMk cId="2124006846" sldId="266"/>
            <ac:spMk id="3" creationId="{C437F4FF-4748-4975-A9FB-94097B006CC6}"/>
          </ac:spMkLst>
        </pc:spChg>
      </pc:sldChg>
      <pc:sldChg chg="modSp">
        <pc:chgData name="Gita Soerjoatmodjo" userId="1771e1694c58f3c0" providerId="LiveId" clId="{2041C972-D5E5-445A-A777-8C57633A26EE}" dt="2019-08-25T10:43:12.182" v="197" actId="20577"/>
        <pc:sldMkLst>
          <pc:docMk/>
          <pc:sldMk cId="279464204" sldId="267"/>
        </pc:sldMkLst>
        <pc:spChg chg="mod">
          <ac:chgData name="Gita Soerjoatmodjo" userId="1771e1694c58f3c0" providerId="LiveId" clId="{2041C972-D5E5-445A-A777-8C57633A26EE}" dt="2019-08-25T10:43:08.201" v="195" actId="20577"/>
          <ac:spMkLst>
            <pc:docMk/>
            <pc:sldMk cId="279464204" sldId="267"/>
            <ac:spMk id="2" creationId="{61A49AC8-0C66-4CE1-A799-D1CC9F3DCD23}"/>
          </ac:spMkLst>
        </pc:spChg>
        <pc:spChg chg="mod">
          <ac:chgData name="Gita Soerjoatmodjo" userId="1771e1694c58f3c0" providerId="LiveId" clId="{2041C972-D5E5-445A-A777-8C57633A26EE}" dt="2019-08-25T10:43:12.182" v="197" actId="20577"/>
          <ac:spMkLst>
            <pc:docMk/>
            <pc:sldMk cId="279464204" sldId="267"/>
            <ac:spMk id="3" creationId="{721B58F7-5F25-42F9-BD4A-0C2DC1BB9FD3}"/>
          </ac:spMkLst>
        </pc:spChg>
      </pc:sldChg>
      <pc:sldChg chg="modSp">
        <pc:chgData name="Gita Soerjoatmodjo" userId="1771e1694c58f3c0" providerId="LiveId" clId="{2041C972-D5E5-445A-A777-8C57633A26EE}" dt="2019-08-25T11:01:01.883" v="1563" actId="20577"/>
        <pc:sldMkLst>
          <pc:docMk/>
          <pc:sldMk cId="2395336986" sldId="268"/>
        </pc:sldMkLst>
        <pc:spChg chg="mod">
          <ac:chgData name="Gita Soerjoatmodjo" userId="1771e1694c58f3c0" providerId="LiveId" clId="{2041C972-D5E5-445A-A777-8C57633A26EE}" dt="2019-08-25T11:01:01.883" v="1563" actId="20577"/>
          <ac:spMkLst>
            <pc:docMk/>
            <pc:sldMk cId="2395336986" sldId="268"/>
            <ac:spMk id="3" creationId="{4B5340FE-D334-4EE0-9ACE-C90118CC18E9}"/>
          </ac:spMkLst>
        </pc:spChg>
      </pc:sldChg>
      <pc:sldChg chg="modSp">
        <pc:chgData name="Gita Soerjoatmodjo" userId="1771e1694c58f3c0" providerId="LiveId" clId="{2041C972-D5E5-445A-A777-8C57633A26EE}" dt="2019-08-25T11:01:24.625" v="1664" actId="20577"/>
        <pc:sldMkLst>
          <pc:docMk/>
          <pc:sldMk cId="1156198782" sldId="269"/>
        </pc:sldMkLst>
        <pc:spChg chg="mod">
          <ac:chgData name="Gita Soerjoatmodjo" userId="1771e1694c58f3c0" providerId="LiveId" clId="{2041C972-D5E5-445A-A777-8C57633A26EE}" dt="2019-08-25T11:01:24.625" v="1664" actId="20577"/>
          <ac:spMkLst>
            <pc:docMk/>
            <pc:sldMk cId="1156198782" sldId="269"/>
            <ac:spMk id="3" creationId="{0E2EC808-EA9A-4403-8055-8CE110B4A71D}"/>
          </ac:spMkLst>
        </pc:spChg>
      </pc:sldChg>
      <pc:sldChg chg="modSp">
        <pc:chgData name="Gita Soerjoatmodjo" userId="1771e1694c58f3c0" providerId="LiveId" clId="{2041C972-D5E5-445A-A777-8C57633A26EE}" dt="2019-08-25T11:09:22.571" v="1864" actId="20577"/>
        <pc:sldMkLst>
          <pc:docMk/>
          <pc:sldMk cId="2121174864" sldId="270"/>
        </pc:sldMkLst>
        <pc:spChg chg="mod">
          <ac:chgData name="Gita Soerjoatmodjo" userId="1771e1694c58f3c0" providerId="LiveId" clId="{2041C972-D5E5-445A-A777-8C57633A26EE}" dt="2019-08-25T11:09:22.571" v="1864" actId="20577"/>
          <ac:spMkLst>
            <pc:docMk/>
            <pc:sldMk cId="2121174864" sldId="270"/>
            <ac:spMk id="3" creationId="{D7803EDC-4F58-48FD-B2BD-2B7D81ED139F}"/>
          </ac:spMkLst>
        </pc:spChg>
      </pc:sldChg>
      <pc:sldChg chg="modSp">
        <pc:chgData name="Gita Soerjoatmodjo" userId="1771e1694c58f3c0" providerId="LiveId" clId="{2041C972-D5E5-445A-A777-8C57633A26EE}" dt="2019-08-25T11:09:36.921" v="1914" actId="20577"/>
        <pc:sldMkLst>
          <pc:docMk/>
          <pc:sldMk cId="592473338" sldId="271"/>
        </pc:sldMkLst>
        <pc:spChg chg="mod">
          <ac:chgData name="Gita Soerjoatmodjo" userId="1771e1694c58f3c0" providerId="LiveId" clId="{2041C972-D5E5-445A-A777-8C57633A26EE}" dt="2019-08-25T11:09:36.921" v="1914" actId="20577"/>
          <ac:spMkLst>
            <pc:docMk/>
            <pc:sldMk cId="592473338" sldId="271"/>
            <ac:spMk id="3" creationId="{A7CBEB9A-2CE6-40FB-851F-389DD1ACF5CE}"/>
          </ac:spMkLst>
        </pc:spChg>
      </pc:sldChg>
      <pc:sldChg chg="del">
        <pc:chgData name="Gita Soerjoatmodjo" userId="1771e1694c58f3c0" providerId="LiveId" clId="{2041C972-D5E5-445A-A777-8C57633A26EE}" dt="2019-08-25T11:02:02.179" v="1789" actId="2696"/>
        <pc:sldMkLst>
          <pc:docMk/>
          <pc:sldMk cId="486264115" sldId="272"/>
        </pc:sldMkLst>
      </pc:sldChg>
      <pc:sldChg chg="modSp">
        <pc:chgData name="Gita Soerjoatmodjo" userId="1771e1694c58f3c0" providerId="LiveId" clId="{2041C972-D5E5-445A-A777-8C57633A26EE}" dt="2019-08-25T11:10:22.443" v="2081" actId="20577"/>
        <pc:sldMkLst>
          <pc:docMk/>
          <pc:sldMk cId="3829490057" sldId="273"/>
        </pc:sldMkLst>
        <pc:spChg chg="mod">
          <ac:chgData name="Gita Soerjoatmodjo" userId="1771e1694c58f3c0" providerId="LiveId" clId="{2041C972-D5E5-445A-A777-8C57633A26EE}" dt="2019-08-25T11:09:45.150" v="1916" actId="20577"/>
          <ac:spMkLst>
            <pc:docMk/>
            <pc:sldMk cId="3829490057" sldId="273"/>
            <ac:spMk id="2" creationId="{13530AD3-832B-4674-8CB5-AD2874F4CB31}"/>
          </ac:spMkLst>
        </pc:spChg>
        <pc:spChg chg="mod">
          <ac:chgData name="Gita Soerjoatmodjo" userId="1771e1694c58f3c0" providerId="LiveId" clId="{2041C972-D5E5-445A-A777-8C57633A26EE}" dt="2019-08-25T11:10:22.443" v="2081" actId="20577"/>
          <ac:spMkLst>
            <pc:docMk/>
            <pc:sldMk cId="3829490057" sldId="273"/>
            <ac:spMk id="3" creationId="{4A15118B-CC77-4988-9A98-3093C15E64ED}"/>
          </ac:spMkLst>
        </pc:spChg>
      </pc:sldChg>
      <pc:sldChg chg="del">
        <pc:chgData name="Gita Soerjoatmodjo" userId="1771e1694c58f3c0" providerId="LiveId" clId="{2041C972-D5E5-445A-A777-8C57633A26EE}" dt="2019-08-25T11:02:04.341" v="1790" actId="2696"/>
        <pc:sldMkLst>
          <pc:docMk/>
          <pc:sldMk cId="1587956947" sldId="274"/>
        </pc:sldMkLst>
      </pc:sldChg>
      <pc:sldChg chg="modSp add">
        <pc:chgData name="Gita Soerjoatmodjo" userId="1771e1694c58f3c0" providerId="LiveId" clId="{2041C972-D5E5-445A-A777-8C57633A26EE}" dt="2019-08-25T10:50:11.050" v="739" actId="20577"/>
        <pc:sldMkLst>
          <pc:docMk/>
          <pc:sldMk cId="3867381006" sldId="275"/>
        </pc:sldMkLst>
        <pc:spChg chg="mod">
          <ac:chgData name="Gita Soerjoatmodjo" userId="1771e1694c58f3c0" providerId="LiveId" clId="{2041C972-D5E5-445A-A777-8C57633A26EE}" dt="2019-08-25T10:49:15.046" v="666" actId="20577"/>
          <ac:spMkLst>
            <pc:docMk/>
            <pc:sldMk cId="3867381006" sldId="275"/>
            <ac:spMk id="2" creationId="{9B756F27-C920-463B-9AE5-3D11FC342039}"/>
          </ac:spMkLst>
        </pc:spChg>
        <pc:spChg chg="mod">
          <ac:chgData name="Gita Soerjoatmodjo" userId="1771e1694c58f3c0" providerId="LiveId" clId="{2041C972-D5E5-445A-A777-8C57633A26EE}" dt="2019-08-25T10:50:11.050" v="739" actId="20577"/>
          <ac:spMkLst>
            <pc:docMk/>
            <pc:sldMk cId="3867381006" sldId="275"/>
            <ac:spMk id="3" creationId="{EC6C3264-41B0-40EE-9EF1-FEB4B9110D19}"/>
          </ac:spMkLst>
        </pc:spChg>
      </pc:sldChg>
      <pc:sldChg chg="modSp add">
        <pc:chgData name="Gita Soerjoatmodjo" userId="1771e1694c58f3c0" providerId="LiveId" clId="{2041C972-D5E5-445A-A777-8C57633A26EE}" dt="2019-08-25T10:50:33.505" v="811" actId="20577"/>
        <pc:sldMkLst>
          <pc:docMk/>
          <pc:sldMk cId="1065392135" sldId="276"/>
        </pc:sldMkLst>
        <pc:spChg chg="mod">
          <ac:chgData name="Gita Soerjoatmodjo" userId="1771e1694c58f3c0" providerId="LiveId" clId="{2041C972-D5E5-445A-A777-8C57633A26EE}" dt="2019-08-25T10:50:17.869" v="741" actId="20577"/>
          <ac:spMkLst>
            <pc:docMk/>
            <pc:sldMk cId="1065392135" sldId="276"/>
            <ac:spMk id="2" creationId="{9B756F27-C920-463B-9AE5-3D11FC342039}"/>
          </ac:spMkLst>
        </pc:spChg>
        <pc:spChg chg="mod">
          <ac:chgData name="Gita Soerjoatmodjo" userId="1771e1694c58f3c0" providerId="LiveId" clId="{2041C972-D5E5-445A-A777-8C57633A26EE}" dt="2019-08-25T10:50:33.505" v="811" actId="20577"/>
          <ac:spMkLst>
            <pc:docMk/>
            <pc:sldMk cId="1065392135" sldId="276"/>
            <ac:spMk id="3" creationId="{EC6C3264-41B0-40EE-9EF1-FEB4B9110D19}"/>
          </ac:spMkLst>
        </pc:spChg>
      </pc:sldChg>
      <pc:sldChg chg="modSp add">
        <pc:chgData name="Gita Soerjoatmodjo" userId="1771e1694c58f3c0" providerId="LiveId" clId="{2041C972-D5E5-445A-A777-8C57633A26EE}" dt="2019-08-25T10:51:13.077" v="910" actId="20577"/>
        <pc:sldMkLst>
          <pc:docMk/>
          <pc:sldMk cId="561730443" sldId="277"/>
        </pc:sldMkLst>
        <pc:spChg chg="mod">
          <ac:chgData name="Gita Soerjoatmodjo" userId="1771e1694c58f3c0" providerId="LiveId" clId="{2041C972-D5E5-445A-A777-8C57633A26EE}" dt="2019-08-25T10:50:44.480" v="815" actId="20577"/>
          <ac:spMkLst>
            <pc:docMk/>
            <pc:sldMk cId="561730443" sldId="277"/>
            <ac:spMk id="2" creationId="{9B756F27-C920-463B-9AE5-3D11FC342039}"/>
          </ac:spMkLst>
        </pc:spChg>
        <pc:spChg chg="mod">
          <ac:chgData name="Gita Soerjoatmodjo" userId="1771e1694c58f3c0" providerId="LiveId" clId="{2041C972-D5E5-445A-A777-8C57633A26EE}" dt="2019-08-25T10:51:13.077" v="910" actId="20577"/>
          <ac:spMkLst>
            <pc:docMk/>
            <pc:sldMk cId="561730443" sldId="277"/>
            <ac:spMk id="3" creationId="{EC6C3264-41B0-40EE-9EF1-FEB4B9110D19}"/>
          </ac:spMkLst>
        </pc:spChg>
      </pc:sldChg>
      <pc:sldChg chg="modSp add">
        <pc:chgData name="Gita Soerjoatmodjo" userId="1771e1694c58f3c0" providerId="LiveId" clId="{2041C972-D5E5-445A-A777-8C57633A26EE}" dt="2019-08-25T10:54:49.372" v="1326" actId="20577"/>
        <pc:sldMkLst>
          <pc:docMk/>
          <pc:sldMk cId="4153628420" sldId="278"/>
        </pc:sldMkLst>
        <pc:spChg chg="mod">
          <ac:chgData name="Gita Soerjoatmodjo" userId="1771e1694c58f3c0" providerId="LiveId" clId="{2041C972-D5E5-445A-A777-8C57633A26EE}" dt="2019-08-25T10:54:13.642" v="1187" actId="20577"/>
          <ac:spMkLst>
            <pc:docMk/>
            <pc:sldMk cId="4153628420" sldId="278"/>
            <ac:spMk id="2" creationId="{EB317410-77FA-44A9-B406-D1B37871E825}"/>
          </ac:spMkLst>
        </pc:spChg>
        <pc:spChg chg="mod">
          <ac:chgData name="Gita Soerjoatmodjo" userId="1771e1694c58f3c0" providerId="LiveId" clId="{2041C972-D5E5-445A-A777-8C57633A26EE}" dt="2019-08-25T10:54:49.372" v="1326" actId="20577"/>
          <ac:spMkLst>
            <pc:docMk/>
            <pc:sldMk cId="4153628420" sldId="278"/>
            <ac:spMk id="3" creationId="{DBD9B01A-1965-48CB-BD5B-5C01FDE20A94}"/>
          </ac:spMkLst>
        </pc:spChg>
      </pc:sldChg>
      <pc:sldChg chg="modSp add ord">
        <pc:chgData name="Gita Soerjoatmodjo" userId="1771e1694c58f3c0" providerId="LiveId" clId="{2041C972-D5E5-445A-A777-8C57633A26EE}" dt="2019-08-25T10:57:55.448" v="1501" actId="20577"/>
        <pc:sldMkLst>
          <pc:docMk/>
          <pc:sldMk cId="3854447641" sldId="279"/>
        </pc:sldMkLst>
        <pc:spChg chg="mod">
          <ac:chgData name="Gita Soerjoatmodjo" userId="1771e1694c58f3c0" providerId="LiveId" clId="{2041C972-D5E5-445A-A777-8C57633A26EE}" dt="2019-08-25T10:56:22.472" v="1415" actId="20577"/>
          <ac:spMkLst>
            <pc:docMk/>
            <pc:sldMk cId="3854447641" sldId="279"/>
            <ac:spMk id="2" creationId="{4212AF9E-6789-4673-A9A8-AB012B689C8A}"/>
          </ac:spMkLst>
        </pc:spChg>
        <pc:spChg chg="mod">
          <ac:chgData name="Gita Soerjoatmodjo" userId="1771e1694c58f3c0" providerId="LiveId" clId="{2041C972-D5E5-445A-A777-8C57633A26EE}" dt="2019-08-25T10:57:55.448" v="1501" actId="20577"/>
          <ac:spMkLst>
            <pc:docMk/>
            <pc:sldMk cId="3854447641" sldId="279"/>
            <ac:spMk id="3" creationId="{A49DC389-3541-4017-AD59-F8D1BC2D438A}"/>
          </ac:spMkLst>
        </pc:spChg>
      </pc:sldChg>
      <pc:sldChg chg="modSp add">
        <pc:chgData name="Gita Soerjoatmodjo" userId="1771e1694c58f3c0" providerId="LiveId" clId="{2041C972-D5E5-445A-A777-8C57633A26EE}" dt="2019-08-25T10:56:06.807" v="1412" actId="20577"/>
        <pc:sldMkLst>
          <pc:docMk/>
          <pc:sldMk cId="1149503174" sldId="280"/>
        </pc:sldMkLst>
        <pc:spChg chg="mod">
          <ac:chgData name="Gita Soerjoatmodjo" userId="1771e1694c58f3c0" providerId="LiveId" clId="{2041C972-D5E5-445A-A777-8C57633A26EE}" dt="2019-08-25T10:56:06.807" v="1412" actId="20577"/>
          <ac:spMkLst>
            <pc:docMk/>
            <pc:sldMk cId="1149503174" sldId="280"/>
            <ac:spMk id="3" creationId="{A49DC389-3541-4017-AD59-F8D1BC2D438A}"/>
          </ac:spMkLst>
        </pc:spChg>
      </pc:sldChg>
      <pc:sldChg chg="add">
        <pc:chgData name="Gita Soerjoatmodjo" userId="1771e1694c58f3c0" providerId="LiveId" clId="{2041C972-D5E5-445A-A777-8C57633A26EE}" dt="2019-08-25T10:57:38.970" v="1493"/>
        <pc:sldMkLst>
          <pc:docMk/>
          <pc:sldMk cId="1968783477" sldId="281"/>
        </pc:sldMkLst>
      </pc:sldChg>
      <pc:sldChg chg="modSp add">
        <pc:chgData name="Gita Soerjoatmodjo" userId="1771e1694c58f3c0" providerId="LiveId" clId="{2041C972-D5E5-445A-A777-8C57633A26EE}" dt="2019-08-25T11:12:42.696" v="2493" actId="20577"/>
        <pc:sldMkLst>
          <pc:docMk/>
          <pc:sldMk cId="949129024" sldId="282"/>
        </pc:sldMkLst>
        <pc:spChg chg="mod">
          <ac:chgData name="Gita Soerjoatmodjo" userId="1771e1694c58f3c0" providerId="LiveId" clId="{2041C972-D5E5-445A-A777-8C57633A26EE}" dt="2019-08-25T11:12:23.591" v="2396" actId="20577"/>
          <ac:spMkLst>
            <pc:docMk/>
            <pc:sldMk cId="949129024" sldId="282"/>
            <ac:spMk id="2" creationId="{13530AD3-832B-4674-8CB5-AD2874F4CB31}"/>
          </ac:spMkLst>
        </pc:spChg>
        <pc:spChg chg="mod">
          <ac:chgData name="Gita Soerjoatmodjo" userId="1771e1694c58f3c0" providerId="LiveId" clId="{2041C972-D5E5-445A-A777-8C57633A26EE}" dt="2019-08-25T11:12:42.696" v="2493" actId="20577"/>
          <ac:spMkLst>
            <pc:docMk/>
            <pc:sldMk cId="949129024" sldId="282"/>
            <ac:spMk id="3" creationId="{4A15118B-CC77-4988-9A98-3093C15E64ED}"/>
          </ac:spMkLst>
        </pc:spChg>
      </pc:sldChg>
      <pc:sldChg chg="add del">
        <pc:chgData name="Gita Soerjoatmodjo" userId="1771e1694c58f3c0" providerId="LiveId" clId="{2041C972-D5E5-445A-A777-8C57633A26EE}" dt="2019-08-25T11:10:36.359" v="2083" actId="2696"/>
        <pc:sldMkLst>
          <pc:docMk/>
          <pc:sldMk cId="2484762507" sldId="282"/>
        </pc:sldMkLst>
      </pc:sldChg>
      <pc:sldChg chg="modSp add">
        <pc:chgData name="Gita Soerjoatmodjo" userId="1771e1694c58f3c0" providerId="LiveId" clId="{2041C972-D5E5-445A-A777-8C57633A26EE}" dt="2019-08-25T11:12:12.688" v="2394" actId="20577"/>
        <pc:sldMkLst>
          <pc:docMk/>
          <pc:sldMk cId="3461603597" sldId="283"/>
        </pc:sldMkLst>
        <pc:spChg chg="mod">
          <ac:chgData name="Gita Soerjoatmodjo" userId="1771e1694c58f3c0" providerId="LiveId" clId="{2041C972-D5E5-445A-A777-8C57633A26EE}" dt="2019-08-25T11:11:50.716" v="2300" actId="20577"/>
          <ac:spMkLst>
            <pc:docMk/>
            <pc:sldMk cId="3461603597" sldId="283"/>
            <ac:spMk id="2" creationId="{13530AD3-832B-4674-8CB5-AD2874F4CB31}"/>
          </ac:spMkLst>
        </pc:spChg>
        <pc:spChg chg="mod">
          <ac:chgData name="Gita Soerjoatmodjo" userId="1771e1694c58f3c0" providerId="LiveId" clId="{2041C972-D5E5-445A-A777-8C57633A26EE}" dt="2019-08-25T11:12:12.688" v="2394" actId="20577"/>
          <ac:spMkLst>
            <pc:docMk/>
            <pc:sldMk cId="3461603597" sldId="283"/>
            <ac:spMk id="3" creationId="{4A15118B-CC77-4988-9A98-3093C15E64ED}"/>
          </ac:spMkLst>
        </pc:spChg>
      </pc:sldChg>
      <pc:sldChg chg="modSp add">
        <pc:chgData name="Gita Soerjoatmodjo" userId="1771e1694c58f3c0" providerId="LiveId" clId="{2041C972-D5E5-445A-A777-8C57633A26EE}" dt="2019-08-25T11:11:44.618" v="2298" actId="20577"/>
        <pc:sldMkLst>
          <pc:docMk/>
          <pc:sldMk cId="1436196" sldId="284"/>
        </pc:sldMkLst>
        <pc:spChg chg="mod">
          <ac:chgData name="Gita Soerjoatmodjo" userId="1771e1694c58f3c0" providerId="LiveId" clId="{2041C972-D5E5-445A-A777-8C57633A26EE}" dt="2019-08-25T11:11:27.650" v="2226" actId="20577"/>
          <ac:spMkLst>
            <pc:docMk/>
            <pc:sldMk cId="1436196" sldId="284"/>
            <ac:spMk id="2" creationId="{13530AD3-832B-4674-8CB5-AD2874F4CB31}"/>
          </ac:spMkLst>
        </pc:spChg>
        <pc:spChg chg="mod">
          <ac:chgData name="Gita Soerjoatmodjo" userId="1771e1694c58f3c0" providerId="LiveId" clId="{2041C972-D5E5-445A-A777-8C57633A26EE}" dt="2019-08-25T11:11:44.618" v="2298" actId="20577"/>
          <ac:spMkLst>
            <pc:docMk/>
            <pc:sldMk cId="1436196" sldId="284"/>
            <ac:spMk id="3" creationId="{4A15118B-CC77-4988-9A98-3093C15E64ED}"/>
          </ac:spMkLst>
        </pc:spChg>
      </pc:sldChg>
      <pc:sldChg chg="modSp add">
        <pc:chgData name="Gita Soerjoatmodjo" userId="1771e1694c58f3c0" providerId="LiveId" clId="{2041C972-D5E5-445A-A777-8C57633A26EE}" dt="2019-08-25T11:11:21.805" v="2224" actId="20577"/>
        <pc:sldMkLst>
          <pc:docMk/>
          <pc:sldMk cId="744806487" sldId="285"/>
        </pc:sldMkLst>
        <pc:spChg chg="mod">
          <ac:chgData name="Gita Soerjoatmodjo" userId="1771e1694c58f3c0" providerId="LiveId" clId="{2041C972-D5E5-445A-A777-8C57633A26EE}" dt="2019-08-25T11:10:51.919" v="2089" actId="20577"/>
          <ac:spMkLst>
            <pc:docMk/>
            <pc:sldMk cId="744806487" sldId="285"/>
            <ac:spMk id="2" creationId="{13530AD3-832B-4674-8CB5-AD2874F4CB31}"/>
          </ac:spMkLst>
        </pc:spChg>
        <pc:spChg chg="mod">
          <ac:chgData name="Gita Soerjoatmodjo" userId="1771e1694c58f3c0" providerId="LiveId" clId="{2041C972-D5E5-445A-A777-8C57633A26EE}" dt="2019-08-25T11:11:21.805" v="2224" actId="20577"/>
          <ac:spMkLst>
            <pc:docMk/>
            <pc:sldMk cId="744806487" sldId="285"/>
            <ac:spMk id="3" creationId="{4A15118B-CC77-4988-9A98-3093C15E64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62E0-CEAC-48FA-968F-64C659314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Life-span development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53C61-44C0-4377-BC6C-1C5886CB4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342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F62F-99AA-4DE5-8EA2-E36EE5CBE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Cognitive development during the first three years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C90A7-FD9A-4369-92B9-F1E2B1AEA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5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740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D04D-E48D-4CED-AA5E-BF069CE5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D201D-B7FB-4D8B-BA2F-EB6A1DB1D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six approaches to the study of cognitive development?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546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D6CB8-1851-4036-A714-A8103798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A19B8-6D7C-4CE2-8E17-768ED9C2E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infants learn, and how long can they remember?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2664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AF8D5-E2BE-473D-928B-004C1A7B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960BE-A3C8-47AE-8E90-A2CDBC350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infants’ and toddlers’ intelligence be measured, and how can it be improved?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4193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7EF6-3B92-465C-999A-B80EB6B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7F4FF-4748-4975-A9FB-94097B006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Piaget explain early cognitive development?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4006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7410-77FA-44A9-B406-D1B37871E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9B01A-1965-48CB-BD5B-5C01FDE2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measure infants’ ability to process information, and when do infants begin to understand characteristics of the physical world?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53628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AF9E-6789-4673-A9A8-AB012B68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DC389-3541-4017-AD59-F8D1BC2D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brain research reveal about the development of cognitive skills?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9503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AF9E-6789-4673-A9A8-AB012B68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DC389-3541-4017-AD59-F8D1BC2D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social interaction with adults advance cognitive competence?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54447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AF9E-6789-4673-A9A8-AB012B68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DC389-3541-4017-AD59-F8D1BC2D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social interaction with adults cognitive competence?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8783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49AC8-0C66-4CE1-A799-D1CC9F3DC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Psychosocial development during the first three years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B58F7-5F25-42F9-BD4A-0C2DC1BB9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46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62E0-CEAC-48FA-968F-64C659314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Birth and physical development during the first three years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53C61-44C0-4377-BC6C-1C5886CB4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51694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7D42-B3D6-470F-A24F-CD2A85F5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340FE-D334-4EE0-9ACE-C90118CC1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and how do emotions develop, and how do babies show them?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5336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E47CB-37E0-407D-861A-61C1295D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C808-EA9A-4403-8055-8CE110B4A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infants show temperamental differences, and how enduring are those differences?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56198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09CCC-1383-41DB-9B37-97336061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03EDC-4F58-48FD-B2BD-2B7D81ED1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roles do mothers and fathers play in early personality development?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1174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6FCB-FDD1-4734-ABF4-5CEAB24A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BEB9A-2CE6-40FB-851F-389DD1ACF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and how do gender differences appear?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92473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infants gain trust in their world and form attachments, and how do infants and caregivers read each other’s nonverbal signals?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9490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and how does the sense of self arise and how do toddlers exercise autonomy and develop standards for socially acceptable behavior?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44806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infants and toddlers interact with siblings and other children?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36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8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parental employment and early child care affect infants’ and toddlers’ development?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61603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9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causes and consequences of child abuse and neglect, and what can be done about them?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4912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3DC3-E863-4AA1-8D91-E9501A5E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FC4C4-EFEA-48F4-8500-807F8A51E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has childbirth changed in developed countries?</a:t>
            </a:r>
          </a:p>
        </p:txBody>
      </p:sp>
    </p:spTree>
    <p:extLst>
      <p:ext uri="{BB962C8B-B14F-4D97-AF65-F5344CB8AC3E}">
        <p14:creationId xmlns:p14="http://schemas.microsoft.com/office/powerpoint/2010/main" val="34723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3BD1E-5E54-4BC4-8764-0298D581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267D-49F6-4C0E-90FB-8C4D4FC62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labor begin, what happens during each of the three stages of childbirth, and what alternative methods of delivery are available?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6993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AFD8-4DD2-44D3-AD5E-35AD1476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A5740-AEA9-409D-A2CA-C87DD98BA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newborn infants adjust to life outside the womb, and how can we tell whether a new baby is healthy and is developing normally?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325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6F27-C920-463B-9AE5-3D11FC3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C3264-41B0-40EE-9EF1-FEB4B911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complications of childbirth can endanger newborn babies, and what are the prospects for infants with complicated births?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993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6F27-C920-463B-9AE5-3D11FC3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C3264-41B0-40EE-9EF1-FEB4B911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factors affect infants’ chances for survival and health?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7381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6F27-C920-463B-9AE5-3D11FC3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C3264-41B0-40EE-9EF1-FEB4B911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influences growth, and how do the brain and the senses develop?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6539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6F27-C920-463B-9AE5-3D11FC3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C3264-41B0-40EE-9EF1-FEB4B911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early milestones in motor development, and what are some influences on it?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1730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449</Words>
  <Application>Microsoft Office PowerPoint</Application>
  <PresentationFormat>Widescreen</PresentationFormat>
  <Paragraphs>56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Tw Cen MT</vt:lpstr>
      <vt:lpstr>Tw Cen MT Condensed</vt:lpstr>
      <vt:lpstr>Wingdings 3</vt:lpstr>
      <vt:lpstr>Integral</vt:lpstr>
      <vt:lpstr>Life-span development</vt:lpstr>
      <vt:lpstr>Birth and physical development during the first three years</vt:lpstr>
      <vt:lpstr>Guidepost 1</vt:lpstr>
      <vt:lpstr>Guidepost 2</vt:lpstr>
      <vt:lpstr>Guidepost 3</vt:lpstr>
      <vt:lpstr>Guidepost 4</vt:lpstr>
      <vt:lpstr>Guidepost 5</vt:lpstr>
      <vt:lpstr>Guidepost 6</vt:lpstr>
      <vt:lpstr>Guidepost 7</vt:lpstr>
      <vt:lpstr>Cognitive development during the first three years</vt:lpstr>
      <vt:lpstr>Guidepost 1</vt:lpstr>
      <vt:lpstr>Guidepost 2</vt:lpstr>
      <vt:lpstr>Guidepost 3</vt:lpstr>
      <vt:lpstr>Guidepost 4</vt:lpstr>
      <vt:lpstr>Guidepost 5</vt:lpstr>
      <vt:lpstr>Guidepost 6</vt:lpstr>
      <vt:lpstr>Guidepost 7</vt:lpstr>
      <vt:lpstr>Guidepost 7</vt:lpstr>
      <vt:lpstr>Psychosocial development during the first three years</vt:lpstr>
      <vt:lpstr>Guidepost 1</vt:lpstr>
      <vt:lpstr>Guidepost 2</vt:lpstr>
      <vt:lpstr>Guidepost 3</vt:lpstr>
      <vt:lpstr>Guidepost 4</vt:lpstr>
      <vt:lpstr>Guidepost 5</vt:lpstr>
      <vt:lpstr>Guidepost 6</vt:lpstr>
      <vt:lpstr>Guidepost 7</vt:lpstr>
      <vt:lpstr>Guidepost 8</vt:lpstr>
      <vt:lpstr>Guidepost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perkembangan</dc:title>
  <dc:creator>Gita Soerjoatmodjo</dc:creator>
  <cp:lastModifiedBy>Gita Soerjoatmodjo</cp:lastModifiedBy>
  <cp:revision>2</cp:revision>
  <dcterms:created xsi:type="dcterms:W3CDTF">2019-08-25T10:24:18Z</dcterms:created>
  <dcterms:modified xsi:type="dcterms:W3CDTF">2019-08-25T11:12:50Z</dcterms:modified>
</cp:coreProperties>
</file>