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ta Soerjoatmodjo" userId="1771e1694c58f3c0" providerId="LiveId" clId="{2041C972-D5E5-445A-A777-8C57633A26EE}"/>
    <pc:docChg chg="undo custSel modSld">
      <pc:chgData name="Gita Soerjoatmodjo" userId="1771e1694c58f3c0" providerId="LiveId" clId="{2041C972-D5E5-445A-A777-8C57633A26EE}" dt="2019-08-25T10:48:32.287" v="61" actId="20577"/>
      <pc:docMkLst>
        <pc:docMk/>
      </pc:docMkLst>
      <pc:sldChg chg="modSp">
        <pc:chgData name="Gita Soerjoatmodjo" userId="1771e1694c58f3c0" providerId="LiveId" clId="{2041C972-D5E5-445A-A777-8C57633A26EE}" dt="2019-08-25T10:40:47.130" v="56" actId="20577"/>
        <pc:sldMkLst>
          <pc:docMk/>
          <pc:sldMk cId="3363427726" sldId="256"/>
        </pc:sldMkLst>
        <pc:spChg chg="mod">
          <ac:chgData name="Gita Soerjoatmodjo" userId="1771e1694c58f3c0" providerId="LiveId" clId="{2041C972-D5E5-445A-A777-8C57633A26EE}" dt="2019-08-25T10:40:37.331" v="54" actId="20577"/>
          <ac:spMkLst>
            <pc:docMk/>
            <pc:sldMk cId="3363427726" sldId="256"/>
            <ac:spMk id="2" creationId="{9CE862E0-CEAC-48FA-968F-64C6593145D4}"/>
          </ac:spMkLst>
        </pc:spChg>
        <pc:spChg chg="mod">
          <ac:chgData name="Gita Soerjoatmodjo" userId="1771e1694c58f3c0" providerId="LiveId" clId="{2041C972-D5E5-445A-A777-8C57633A26EE}" dt="2019-08-25T10:40:47.130" v="56" actId="20577"/>
          <ac:spMkLst>
            <pc:docMk/>
            <pc:sldMk cId="3363427726" sldId="256"/>
            <ac:spMk id="3" creationId="{6E953C61-44C0-4377-BC6C-1C5886CB463C}"/>
          </ac:spMkLst>
        </pc:spChg>
      </pc:sldChg>
      <pc:sldChg chg="modSp">
        <pc:chgData name="Gita Soerjoatmodjo" userId="1771e1694c58f3c0" providerId="LiveId" clId="{2041C972-D5E5-445A-A777-8C57633A26EE}" dt="2019-08-25T10:48:26.328" v="60" actId="20577"/>
        <pc:sldMkLst>
          <pc:docMk/>
          <pc:sldMk cId="2569934168" sldId="258"/>
        </pc:sldMkLst>
        <pc:spChg chg="mod">
          <ac:chgData name="Gita Soerjoatmodjo" userId="1771e1694c58f3c0" providerId="LiveId" clId="{2041C972-D5E5-445A-A777-8C57633A26EE}" dt="2019-08-25T10:48:26.328" v="60" actId="20577"/>
          <ac:spMkLst>
            <pc:docMk/>
            <pc:sldMk cId="2569934168" sldId="258"/>
            <ac:spMk id="3" creationId="{958E267D-49F6-4C0E-90FB-8C4D4FC62827}"/>
          </ac:spMkLst>
        </pc:spChg>
      </pc:sldChg>
      <pc:sldChg chg="modSp">
        <pc:chgData name="Gita Soerjoatmodjo" userId="1771e1694c58f3c0" providerId="LiveId" clId="{2041C972-D5E5-445A-A777-8C57633A26EE}" dt="2019-08-25T10:48:32.287" v="61" actId="20577"/>
        <pc:sldMkLst>
          <pc:docMk/>
          <pc:sldMk cId="1399935102" sldId="260"/>
        </pc:sldMkLst>
        <pc:spChg chg="mod">
          <ac:chgData name="Gita Soerjoatmodjo" userId="1771e1694c58f3c0" providerId="LiveId" clId="{2041C972-D5E5-445A-A777-8C57633A26EE}" dt="2019-08-25T10:48:32.287" v="61" actId="20577"/>
          <ac:spMkLst>
            <pc:docMk/>
            <pc:sldMk cId="1399935102" sldId="260"/>
            <ac:spMk id="3" creationId="{EC6C3264-41B0-40EE-9EF1-FEB4B9110D1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8/25/2019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8/25/2019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8/25/2019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8/25/2019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8/25/2019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8/25/2019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862E0-CEAC-48FA-968F-64C6593145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Life-span development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953C61-44C0-4377-BC6C-1C5886CB46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WEEK 1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63427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AF8D5-E2BE-473D-928B-004C1A7B0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3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960BE-A3C8-47AE-8E90-A2CDBC350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developmental scientists study people, and what are some advantages and disadvantages of each research method?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41933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47EF6-3B92-465C-999A-B80EB6BAB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4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7F4FF-4748-4975-A9FB-94097B006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ethical problems may arise in research on humans?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24006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49AC8-0C66-4CE1-A799-D1CC9F3DCD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Forming a new life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1B58F7-5F25-42F9-BD4A-0C2DC1BB9F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3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9464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E7D42-B3D6-470F-A24F-CD2A85F52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1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340FE-D334-4EE0-9ACE-C90118CC1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conception normally occur, and what causes multiple births?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95336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E47CB-37E0-407D-861A-61C1295DE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2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EC808-EA9A-4403-8055-8CE110B4A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heredity operate in determining sex and transmitting normal and abnormal traits?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56198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09CCC-1383-41DB-9B37-97336061F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3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03EDC-4F58-48FD-B2BD-2B7D81ED1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scientists study the relative influences of heredity and environment, and how heredity and environment work together?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21174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D6FCB-FDD1-4734-ABF4-5CEAB24A2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4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BEB9A-2CE6-40FB-851F-389DD1ACF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roles do heredity and environment play in physical health, intelligence and personality?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92473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C5F79-84CA-424F-8D4F-9C110C9C3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5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C8201-609C-484D-84C5-DCE4568E8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three stages of prenatal development, and what happens during each stage?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86264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DE90B-E986-4A37-AC58-5CB9A6D5D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6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EE4A2-D4DE-4F97-B635-92610C8A3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environmental influences can affect prenatal development?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87956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30AD3-832B-4674-8CB5-AD2874F4C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7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5118B-CC77-4988-9A98-3093C15E6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techniques can assess a fetus’s health, and why is prenatal care important?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29490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862E0-CEAC-48FA-968F-64C6593145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study of human development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953C61-44C0-4377-BC6C-1C5886CB46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1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51694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63DC3-E863-4AA1-8D91-E9501A5E7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1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FC4C4-EFEA-48F4-8500-807F8A51E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human development, and how has its study evolved?</a:t>
            </a:r>
          </a:p>
        </p:txBody>
      </p:sp>
    </p:spTree>
    <p:extLst>
      <p:ext uri="{BB962C8B-B14F-4D97-AF65-F5344CB8AC3E}">
        <p14:creationId xmlns:p14="http://schemas.microsoft.com/office/powerpoint/2010/main" val="3472374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3BD1E-5E54-4BC4-8764-0298D581E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2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E267D-49F6-4C0E-90FB-8C4D4FC62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developmental scientists study?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69934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2AFD8-4DD2-44D3-AD5E-35AD1476F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3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A5740-AEA9-409D-A2CA-C87DD98BA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kind of influences make one person different from another?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83256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56F27-C920-463B-9AE5-3D11FC342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4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C3264-41B0-40EE-9EF1-FEB4B9110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seven principles of the life-span developmental approach?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99935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DF62F-99AA-4DE5-8EA2-E36EE5CBEF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Theory and research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C90A7-FD9A-4369-92B9-F1E2B1AEAB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2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87407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BD04D-E48D-4CED-AA5E-BF069CE59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1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D201D-B7FB-4D8B-BA2F-EB6A1DB1D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purposes do theories serve, and what are two basic theoretical issues on which developmental scientists differ?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5468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D6CB8-1851-4036-A714-A8103798E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Guidepost 2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A19B8-6D7C-4CE2-8E17-768ED9C2E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five theoretical perspectives on human development, and what are some theories representative of each?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526647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</TotalTime>
  <Words>257</Words>
  <Application>Microsoft Office PowerPoint</Application>
  <PresentationFormat>Widescreen</PresentationFormat>
  <Paragraphs>38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Tw Cen MT</vt:lpstr>
      <vt:lpstr>Tw Cen MT Condensed</vt:lpstr>
      <vt:lpstr>Wingdings 3</vt:lpstr>
      <vt:lpstr>Integral</vt:lpstr>
      <vt:lpstr>Life-span development</vt:lpstr>
      <vt:lpstr>The study of human development</vt:lpstr>
      <vt:lpstr>Guidepost 1</vt:lpstr>
      <vt:lpstr>Guidepost 2</vt:lpstr>
      <vt:lpstr>Guidepost 3</vt:lpstr>
      <vt:lpstr>Guidepost 4</vt:lpstr>
      <vt:lpstr>Theory and research</vt:lpstr>
      <vt:lpstr>Guidepost 1</vt:lpstr>
      <vt:lpstr>Guidepost 2</vt:lpstr>
      <vt:lpstr>Guidepost 3</vt:lpstr>
      <vt:lpstr>Guidepost 4</vt:lpstr>
      <vt:lpstr>Forming a new life</vt:lpstr>
      <vt:lpstr>Guidepost 1</vt:lpstr>
      <vt:lpstr>Guidepost 2</vt:lpstr>
      <vt:lpstr>Guidepost 3</vt:lpstr>
      <vt:lpstr>Guidepost 4</vt:lpstr>
      <vt:lpstr>Guidepost 5</vt:lpstr>
      <vt:lpstr>Guidepost 6</vt:lpstr>
      <vt:lpstr>Guidepost 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Psikologi perkembangan</dc:title>
  <dc:creator>Gita Soerjoatmodjo</dc:creator>
  <cp:lastModifiedBy>Gita Soerjoatmodjo</cp:lastModifiedBy>
  <cp:revision>2</cp:revision>
  <dcterms:created xsi:type="dcterms:W3CDTF">2019-08-25T10:24:18Z</dcterms:created>
  <dcterms:modified xsi:type="dcterms:W3CDTF">2019-08-25T10:48:41Z</dcterms:modified>
</cp:coreProperties>
</file>