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3/10/16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Employement</a:t>
            </a:r>
            <a:r>
              <a:rPr lang="en-US" dirty="0" smtClean="0"/>
              <a:t> Interview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3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Closing</a:t>
            </a:r>
          </a:p>
          <a:p>
            <a:endParaRPr lang="en-US" dirty="0"/>
          </a:p>
          <a:p>
            <a:r>
              <a:rPr lang="en-US" dirty="0" smtClean="0"/>
              <a:t>Evaluation and Follow-Up</a:t>
            </a:r>
          </a:p>
          <a:p>
            <a:endParaRPr lang="en-US" dirty="0"/>
          </a:p>
          <a:p>
            <a:r>
              <a:rPr lang="en-US" dirty="0" smtClean="0"/>
              <a:t>Handing Rejection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5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9" y="150591"/>
            <a:ext cx="7716837" cy="1021578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Analyzing Yourself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376" y="1302409"/>
            <a:ext cx="8791916" cy="5388720"/>
          </a:xfrm>
        </p:spPr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Question To Guide Your Self-Analysis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7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376" y="228600"/>
            <a:ext cx="8808198" cy="845888"/>
          </a:xfrm>
        </p:spPr>
        <p:txBody>
          <a:bodyPr/>
          <a:lstStyle/>
          <a:p>
            <a:r>
              <a:rPr lang="en-US" dirty="0" smtClean="0"/>
              <a:t>Doing your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376" y="1600199"/>
            <a:ext cx="8694228" cy="5107209"/>
          </a:xfrm>
        </p:spPr>
        <p:txBody>
          <a:bodyPr/>
          <a:lstStyle/>
          <a:p>
            <a:r>
              <a:rPr lang="en-US" dirty="0" smtClean="0"/>
              <a:t>Research your field</a:t>
            </a:r>
          </a:p>
          <a:p>
            <a:r>
              <a:rPr lang="en-US" dirty="0" smtClean="0"/>
              <a:t>Research organization</a:t>
            </a:r>
          </a:p>
          <a:p>
            <a:r>
              <a:rPr lang="en-US" dirty="0" smtClean="0"/>
              <a:t>Research the Recruiter</a:t>
            </a:r>
          </a:p>
          <a:p>
            <a:r>
              <a:rPr lang="en-US" dirty="0" smtClean="0"/>
              <a:t>Research the Position</a:t>
            </a:r>
          </a:p>
          <a:p>
            <a:r>
              <a:rPr lang="en-US" dirty="0" smtClean="0"/>
              <a:t>Research Current Events</a:t>
            </a:r>
          </a:p>
          <a:p>
            <a:r>
              <a:rPr lang="en-US" dirty="0" smtClean="0"/>
              <a:t>Research the Interview Process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995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the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</a:p>
          <a:p>
            <a:r>
              <a:rPr lang="en-US" dirty="0" smtClean="0"/>
              <a:t>Knocking on Doors</a:t>
            </a:r>
          </a:p>
          <a:p>
            <a:r>
              <a:rPr lang="en-US" dirty="0" smtClean="0"/>
              <a:t>Newspaper and </a:t>
            </a:r>
            <a:r>
              <a:rPr lang="en-US" dirty="0" err="1" smtClean="0"/>
              <a:t>Newslaters</a:t>
            </a:r>
            <a:endParaRPr lang="en-US" dirty="0" smtClean="0"/>
          </a:p>
          <a:p>
            <a:r>
              <a:rPr lang="en-US" dirty="0" smtClean="0"/>
              <a:t>The Placement Agency or Service</a:t>
            </a:r>
          </a:p>
          <a:p>
            <a:r>
              <a:rPr lang="en-US" dirty="0" smtClean="0"/>
              <a:t>The Internet</a:t>
            </a:r>
          </a:p>
          <a:p>
            <a:r>
              <a:rPr lang="en-US" dirty="0" smtClean="0"/>
              <a:t>The Career/Job Fair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001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Credential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60688"/>
          </a:xfrm>
        </p:spPr>
        <p:txBody>
          <a:bodyPr/>
          <a:lstStyle/>
          <a:p>
            <a:r>
              <a:rPr lang="en-US" dirty="0" smtClean="0"/>
              <a:t>Resumes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Contents of Resumes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Types of Resumes</a:t>
            </a:r>
          </a:p>
          <a:p>
            <a:pPr lvl="2">
              <a:buFont typeface="Arial"/>
              <a:buChar char="•"/>
            </a:pPr>
            <a:r>
              <a:rPr lang="en-US" dirty="0" err="1" smtClean="0"/>
              <a:t>Cronological</a:t>
            </a:r>
            <a:r>
              <a:rPr lang="en-US" dirty="0" smtClean="0"/>
              <a:t> Format</a:t>
            </a:r>
          </a:p>
          <a:p>
            <a:pPr lvl="2">
              <a:buFont typeface="Arial"/>
              <a:buChar char="•"/>
            </a:pPr>
            <a:r>
              <a:rPr lang="en-US" dirty="0" err="1" smtClean="0"/>
              <a:t>Fungsional</a:t>
            </a:r>
            <a:r>
              <a:rPr lang="en-US" dirty="0" smtClean="0"/>
              <a:t> Format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Mechanics of Resumes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The Electronically </a:t>
            </a:r>
            <a:r>
              <a:rPr lang="en-US" dirty="0"/>
              <a:t>S</a:t>
            </a:r>
            <a:r>
              <a:rPr lang="en-US" dirty="0" smtClean="0"/>
              <a:t>canned Resume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Online Resumes</a:t>
            </a:r>
          </a:p>
          <a:p>
            <a:pPr lvl="1">
              <a:buFont typeface="Wingdings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9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Portfolio</a:t>
            </a:r>
          </a:p>
          <a:p>
            <a:r>
              <a:rPr lang="en-US" dirty="0" smtClean="0"/>
              <a:t>The Cover Letter</a:t>
            </a:r>
          </a:p>
          <a:p>
            <a:r>
              <a:rPr lang="en-US" dirty="0" smtClean="0"/>
              <a:t>Personal Web sites, Pages, and Blogs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3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a Favorable First Impression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7939" y="1600200"/>
            <a:ext cx="8726791" cy="4928128"/>
          </a:xfrm>
        </p:spPr>
        <p:txBody>
          <a:bodyPr/>
          <a:lstStyle/>
          <a:p>
            <a:r>
              <a:rPr lang="en-US" dirty="0" smtClean="0"/>
              <a:t>Relationship of the Interview Parties</a:t>
            </a:r>
          </a:p>
          <a:p>
            <a:r>
              <a:rPr lang="en-US" dirty="0" smtClean="0"/>
              <a:t>Dress and Appearance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Advice for Men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Advice for Women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Nonverbal Communication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Arrival and Opening </a:t>
            </a:r>
          </a:p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380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Preparing to Respond</a:t>
            </a:r>
          </a:p>
          <a:p>
            <a:r>
              <a:rPr lang="en-US" dirty="0" smtClean="0"/>
              <a:t>Responding Successful Applicants</a:t>
            </a:r>
          </a:p>
          <a:p>
            <a:r>
              <a:rPr lang="en-US" dirty="0" smtClean="0"/>
              <a:t>Responding Unsuccessful Applicants</a:t>
            </a:r>
          </a:p>
          <a:p>
            <a:r>
              <a:rPr lang="en-US" dirty="0" smtClean="0"/>
              <a:t>Unlawful Questions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18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Guidelines for Asking Questions</a:t>
            </a:r>
          </a:p>
          <a:p>
            <a:r>
              <a:rPr lang="en-US" dirty="0" smtClean="0"/>
              <a:t>Questions Pitfalls</a:t>
            </a:r>
          </a:p>
          <a:p>
            <a:r>
              <a:rPr lang="en-US" dirty="0" smtClean="0"/>
              <a:t>Sample Applicant Questions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92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38</TotalTime>
  <Words>147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The Employement Interview</vt:lpstr>
      <vt:lpstr>Analyzing Yourself</vt:lpstr>
      <vt:lpstr>Doing your homework</vt:lpstr>
      <vt:lpstr>Conducting the Search</vt:lpstr>
      <vt:lpstr>Preparing Credential</vt:lpstr>
      <vt:lpstr>PowerPoint Presentation</vt:lpstr>
      <vt:lpstr>Creating a Favorable First Impression</vt:lpstr>
      <vt:lpstr>Answering Questions</vt:lpstr>
      <vt:lpstr>Asking Questions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Employement Interview</dc:title>
  <dc:creator>Amanda Fajrin A</dc:creator>
  <cp:lastModifiedBy>Amanda Fajrin A</cp:lastModifiedBy>
  <cp:revision>4</cp:revision>
  <dcterms:created xsi:type="dcterms:W3CDTF">2016-03-10T06:47:29Z</dcterms:created>
  <dcterms:modified xsi:type="dcterms:W3CDTF">2016-03-10T07:25:30Z</dcterms:modified>
</cp:coreProperties>
</file>