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79E4199-F432-9244-AF80-4FEB6BBD0C02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8EB74F6-3372-3E48-B8EF-C1F4B00FC9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0862"/>
            <a:ext cx="7772400" cy="1470025"/>
          </a:xfrm>
        </p:spPr>
        <p:txBody>
          <a:bodyPr/>
          <a:lstStyle/>
          <a:p>
            <a:r>
              <a:rPr lang="en-US" dirty="0" smtClean="0"/>
              <a:t>Structuring the Interview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Amanda Fajrin 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2014031005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607273"/>
            <a:ext cx="7772400" cy="209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78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89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 smtClean="0"/>
              <a:t>Nonverbal Closing Action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0" y="3316847"/>
            <a:ext cx="3251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6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42"/>
            <a:ext cx="8229600" cy="50680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The Body of the Interview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1928"/>
            <a:ext cx="8229600" cy="566548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 algn="ctr">
              <a:buNone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Interview guide</a:t>
            </a:r>
          </a:p>
          <a:p>
            <a:pPr>
              <a:buFont typeface="Wingdings" charset="2"/>
              <a:buChar char="Ø"/>
            </a:pP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smtClean="0"/>
              <a:t>Outline Sequences </a:t>
            </a:r>
          </a:p>
          <a:p>
            <a:pPr>
              <a:buFont typeface="Wingdings" charset="2"/>
              <a:buChar char="Ø"/>
            </a:pPr>
            <a:r>
              <a:rPr lang="en-US" sz="3200" dirty="0" smtClean="0">
                <a:solidFill>
                  <a:srgbClr val="0000FF"/>
                </a:solidFill>
              </a:rPr>
              <a:t> Developing an Interview Guide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349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2248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	Interview Schedules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6129"/>
            <a:ext cx="8229600" cy="5405000"/>
          </a:xfrm>
        </p:spPr>
        <p:txBody>
          <a:bodyPr/>
          <a:lstStyle/>
          <a:p>
            <a:pPr marL="0" indent="0">
              <a:buNone/>
            </a:pPr>
            <a:endParaRPr lang="en-US" sz="3200" dirty="0"/>
          </a:p>
          <a:p>
            <a:pPr>
              <a:buFont typeface="Wingdings" charset="2"/>
              <a:buChar char="Ø"/>
            </a:pPr>
            <a:r>
              <a:rPr lang="en-US" sz="3200" dirty="0"/>
              <a:t> </a:t>
            </a:r>
            <a:r>
              <a:rPr lang="en-US" sz="2800" dirty="0" smtClean="0"/>
              <a:t>A Nonscheduled Interview</a:t>
            </a:r>
          </a:p>
          <a:p>
            <a:pPr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A Moderately Scheduled Interview</a:t>
            </a:r>
          </a:p>
          <a:p>
            <a:pPr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A Highly Scheduled Interview 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A Highly Scheduled Standardized Interview</a:t>
            </a:r>
            <a:endParaRPr lang="en-US" sz="2800" dirty="0">
              <a:solidFill>
                <a:srgbClr val="3366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707" y="4489243"/>
            <a:ext cx="3810000" cy="220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9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1"/>
            <a:ext cx="8229600" cy="54108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Question Sequences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49"/>
            <a:ext cx="8229600" cy="542128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 Tunnel Sequence: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Serangkaian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serupa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baik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terbuka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atau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tertutup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  <a:r>
              <a:rPr lang="en-US" dirty="0" err="1" smtClean="0">
                <a:solidFill>
                  <a:srgbClr val="3366FF"/>
                </a:solidFill>
              </a:rPr>
              <a:t>Setiap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dapat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mencakup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topik</a:t>
            </a:r>
            <a:r>
              <a:rPr lang="en-US" dirty="0" smtClean="0">
                <a:solidFill>
                  <a:srgbClr val="3366FF"/>
                </a:solidFill>
              </a:rPr>
              <a:t> yang </a:t>
            </a:r>
            <a:r>
              <a:rPr lang="en-US" dirty="0" err="1" smtClean="0">
                <a:solidFill>
                  <a:srgbClr val="3366FF"/>
                </a:solidFill>
              </a:rPr>
              <a:t>berbeda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</a:p>
          <a:p>
            <a:pPr marL="0" indent="0">
              <a:buNone/>
            </a:pPr>
            <a:endParaRPr lang="en-US" dirty="0">
              <a:solidFill>
                <a:srgbClr val="3366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dirty="0" smtClean="0"/>
              <a:t>  Funnel Sequence: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funnel sequence </a:t>
            </a:r>
            <a:r>
              <a:rPr lang="en-US" dirty="0" err="1" smtClean="0">
                <a:solidFill>
                  <a:srgbClr val="3366FF"/>
                </a:solidFill>
              </a:rPr>
              <a:t>dimulai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secara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luas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dimulai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dengam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terbuka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hingga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tertutup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Inverted Funnel Sequence: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inverted funnel sequence </a:t>
            </a:r>
            <a:r>
              <a:rPr lang="en-US" dirty="0" err="1" smtClean="0">
                <a:solidFill>
                  <a:srgbClr val="3366FF"/>
                </a:solidFill>
              </a:rPr>
              <a:t>dimulai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dengan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tertutup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berlanjut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ke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terbuka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90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4925"/>
            <a:ext cx="8229600" cy="5842075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 Combination Sequences: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Dalam</a:t>
            </a:r>
            <a:r>
              <a:rPr lang="en-US" dirty="0" smtClean="0">
                <a:solidFill>
                  <a:srgbClr val="3366FF"/>
                </a:solidFill>
              </a:rPr>
              <a:t> combination sequences </a:t>
            </a:r>
            <a:r>
              <a:rPr lang="en-US" dirty="0" err="1" smtClean="0">
                <a:solidFill>
                  <a:srgbClr val="3366FF"/>
                </a:solidFill>
              </a:rPr>
              <a:t>ini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dimulai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dengan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terbuka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kemudian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dilanjutkan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ke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tertutup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berakhir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dengan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pertanyaan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terbuka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Quintamensional</a:t>
            </a:r>
            <a:r>
              <a:rPr lang="en-US" dirty="0" smtClean="0"/>
              <a:t> Design Sequence: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Urutan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ini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untuk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menilai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intensitas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pendapat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sikap-sikap</a:t>
            </a:r>
            <a:r>
              <a:rPr lang="en-US" dirty="0" smtClean="0">
                <a:solidFill>
                  <a:srgbClr val="3366FF"/>
                </a:solidFill>
              </a:rPr>
              <a:t>. Hal </a:t>
            </a:r>
            <a:r>
              <a:rPr lang="en-US" dirty="0" err="1" smtClean="0">
                <a:solidFill>
                  <a:srgbClr val="3366FF"/>
                </a:solidFill>
              </a:rPr>
              <a:t>ini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merupakan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cara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pendeketan</a:t>
            </a:r>
            <a:r>
              <a:rPr lang="en-US" dirty="0" smtClean="0">
                <a:solidFill>
                  <a:srgbClr val="3366FF"/>
                </a:solidFill>
              </a:rPr>
              <a:t> 5 </a:t>
            </a:r>
            <a:r>
              <a:rPr lang="en-US" dirty="0" err="1" smtClean="0">
                <a:solidFill>
                  <a:srgbClr val="3366FF"/>
                </a:solidFill>
              </a:rPr>
              <a:t>langkah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dari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pewawancari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terhadap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responden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tentang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isu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hingga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sikap</a:t>
            </a:r>
            <a:r>
              <a:rPr lang="en-US" dirty="0" smtClean="0">
                <a:solidFill>
                  <a:srgbClr val="3366FF"/>
                </a:solidFill>
              </a:rPr>
              <a:t> yang </a:t>
            </a:r>
            <a:r>
              <a:rPr lang="en-US" dirty="0" err="1" smtClean="0">
                <a:solidFill>
                  <a:srgbClr val="3366FF"/>
                </a:solidFill>
              </a:rPr>
              <a:t>tidak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dipengaruhi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oleh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pewawancara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sikap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spesifik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alasan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intensitas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sikap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4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2480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The Two-Step Process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569"/>
            <a:ext cx="8229600" cy="545384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  Establish Rapport: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Kesesuaian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adalah</a:t>
            </a:r>
            <a:r>
              <a:rPr lang="en-US" dirty="0" smtClean="0">
                <a:solidFill>
                  <a:srgbClr val="3366FF"/>
                </a:solidFill>
              </a:rPr>
              <a:t> proses </a:t>
            </a:r>
            <a:r>
              <a:rPr lang="en-US" dirty="0" err="1" smtClean="0">
                <a:solidFill>
                  <a:srgbClr val="3366FF"/>
                </a:solidFill>
              </a:rPr>
              <a:t>membangun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mempertahankan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hubungan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antara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pewawancara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responden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dengan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menciptakan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perasaan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baik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kepercayaan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 smtClean="0"/>
              <a:t> Orient the Other Party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Orientasi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merupakan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langkah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penting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kedua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dalam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pembukaan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  <a:r>
              <a:rPr lang="en-US" dirty="0" err="1" smtClean="0">
                <a:solidFill>
                  <a:srgbClr val="3366FF"/>
                </a:solidFill>
              </a:rPr>
              <a:t>Anda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dapat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menjelaskan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tujuan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panjang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waktu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sifat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wawancara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bagaimana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informasi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akan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digunakan</a:t>
            </a:r>
            <a:r>
              <a:rPr lang="en-US" dirty="0" smtClean="0">
                <a:solidFill>
                  <a:srgbClr val="3366FF"/>
                </a:solidFill>
              </a:rPr>
              <a:t>, </a:t>
            </a:r>
            <a:r>
              <a:rPr lang="en-US" dirty="0" err="1" smtClean="0">
                <a:solidFill>
                  <a:srgbClr val="3366FF"/>
                </a:solidFill>
              </a:rPr>
              <a:t>dan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mengapa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serta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bagaimana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anda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memilih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pihak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tersebut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untuk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wawancara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9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92247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Verbal Opening </a:t>
            </a:r>
            <a:r>
              <a:rPr lang="en-US" sz="3200" dirty="0" err="1" smtClean="0"/>
              <a:t>Techiques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8689"/>
            <a:ext cx="8229600" cy="5356159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 State the purpose 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Explain how a problem was discovered 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Offer an incentive or reward</a:t>
            </a: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Request advice or assistance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Refer to the known position of the interview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Refer to the person who sent you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Refer your organization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Request a specific amount of time 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Ask a question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Use a combination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65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3876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Nonverbal Communication in Openings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8689"/>
            <a:ext cx="8229600" cy="540499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Territoriality</a:t>
            </a: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Face, Appearance, and Dress</a:t>
            </a: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Touch </a:t>
            </a: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Reading nonverbal communication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084" y="3850625"/>
            <a:ext cx="4394635" cy="254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555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364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Closing Techniques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7529"/>
            <a:ext cx="8229600" cy="5307319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 Offer to answer question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 clearinghouse question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Declare completion of the intended purpose 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BD867C"/>
                </a:solidFill>
              </a:rPr>
              <a:t>Make personal inquiries 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 Make professional inquiries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BD867C"/>
                </a:solidFill>
              </a:rPr>
              <a:t>Signal that time is up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Explain the reason for the closing 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BD867C"/>
                </a:solidFill>
              </a:rPr>
              <a:t>Express appreciation or satisfaction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 Arrange for the next meeting </a:t>
            </a:r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>
                <a:solidFill>
                  <a:srgbClr val="BD867C"/>
                </a:solidFill>
              </a:rPr>
              <a:t>Summarize the interview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3535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102</TotalTime>
  <Words>376</Words>
  <Application>Microsoft Macintosh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Structuring the Interview</vt:lpstr>
      <vt:lpstr>The Body of the Interview</vt:lpstr>
      <vt:lpstr> Interview Schedules </vt:lpstr>
      <vt:lpstr>Question Sequences </vt:lpstr>
      <vt:lpstr>PowerPoint Presentation</vt:lpstr>
      <vt:lpstr>The Two-Step Process</vt:lpstr>
      <vt:lpstr>Verbal Opening Techiques</vt:lpstr>
      <vt:lpstr>Nonverbal Communication in Openings</vt:lpstr>
      <vt:lpstr>Closing Techniques</vt:lpstr>
      <vt:lpstr>        Nonverbal Closing Action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Structuring the Interview</dc:title>
  <dc:creator>Amanda Fajrin A</dc:creator>
  <cp:lastModifiedBy>Amanda Fajrin A</cp:lastModifiedBy>
  <cp:revision>10</cp:revision>
  <dcterms:created xsi:type="dcterms:W3CDTF">2016-02-12T12:07:41Z</dcterms:created>
  <dcterms:modified xsi:type="dcterms:W3CDTF">2016-02-12T13:50:14Z</dcterms:modified>
</cp:coreProperties>
</file>