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164995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Questions and Their uses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414869"/>
          </a:xfrm>
        </p:spPr>
        <p:txBody>
          <a:bodyPr>
            <a:normAutofit/>
          </a:bodyPr>
          <a:lstStyle/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28515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9288" y="2300810"/>
            <a:ext cx="9603275" cy="1049235"/>
          </a:xfrm>
        </p:spPr>
        <p:txBody>
          <a:bodyPr/>
          <a:lstStyle/>
          <a:p>
            <a:pPr algn="ctr"/>
            <a:r>
              <a:rPr lang="en-US" dirty="0" smtClean="0"/>
              <a:t>Neutral and leading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925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5433" y="2106846"/>
            <a:ext cx="9603275" cy="1049235"/>
          </a:xfrm>
        </p:spPr>
        <p:txBody>
          <a:bodyPr/>
          <a:lstStyle/>
          <a:p>
            <a:pPr algn="ctr"/>
            <a:r>
              <a:rPr lang="en-US" dirty="0" smtClean="0"/>
              <a:t>Loaded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992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Common Question Pitfalls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41723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Bipolar Trap</a:t>
            </a:r>
          </a:p>
          <a:p>
            <a:r>
              <a:rPr lang="en-US" sz="2400" dirty="0" smtClean="0"/>
              <a:t>The Tell Me Everything</a:t>
            </a:r>
          </a:p>
          <a:p>
            <a:r>
              <a:rPr lang="en-US" sz="2400" dirty="0" smtClean="0"/>
              <a:t>The Open-To-Closed-Switch</a:t>
            </a:r>
          </a:p>
          <a:p>
            <a:r>
              <a:rPr lang="en-US" sz="2400" dirty="0" smtClean="0"/>
              <a:t>The Double-Barreled Inquisition</a:t>
            </a:r>
          </a:p>
          <a:p>
            <a:r>
              <a:rPr lang="en-US" sz="2400" dirty="0" smtClean="0"/>
              <a:t>The Leading Push</a:t>
            </a:r>
          </a:p>
          <a:p>
            <a:r>
              <a:rPr lang="en-US" sz="2400" dirty="0" smtClean="0"/>
              <a:t>The Guessing Game</a:t>
            </a:r>
          </a:p>
          <a:p>
            <a:r>
              <a:rPr lang="en-US" sz="2400" dirty="0" smtClean="0"/>
              <a:t>The Yes (No) Response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0886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Curious Probe</a:t>
            </a:r>
          </a:p>
          <a:p>
            <a:r>
              <a:rPr lang="en-US" sz="2400" dirty="0" smtClean="0"/>
              <a:t>The Quiz Show</a:t>
            </a:r>
          </a:p>
          <a:p>
            <a:r>
              <a:rPr lang="en-US" sz="2400" dirty="0" smtClean="0"/>
              <a:t>Complexity VS Simplicity</a:t>
            </a:r>
          </a:p>
          <a:p>
            <a:r>
              <a:rPr lang="en-US" sz="2400" dirty="0" smtClean="0"/>
              <a:t>The Don’t Ask, Don’t Tell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5208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7970" y="1974560"/>
            <a:ext cx="6470491" cy="3641725"/>
          </a:xfrm>
        </p:spPr>
      </p:pic>
    </p:spTree>
    <p:extLst>
      <p:ext uri="{BB962C8B-B14F-4D97-AF65-F5344CB8AC3E}">
        <p14:creationId xmlns:p14="http://schemas.microsoft.com/office/powerpoint/2010/main" val="2191242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7725" y="2467064"/>
            <a:ext cx="9603275" cy="1049235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Open and closed question</a:t>
            </a:r>
            <a:endParaRPr lang="en-US" sz="3600" dirty="0"/>
          </a:p>
        </p:txBody>
      </p:sp>
      <p:sp>
        <p:nvSpPr>
          <p:cNvPr id="6" name="AutoShape 6" descr="Image result for Wawanca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574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Open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Highly Open Question</a:t>
            </a:r>
          </a:p>
          <a:p>
            <a:r>
              <a:rPr lang="en-US" sz="3600" dirty="0" smtClean="0"/>
              <a:t>Moderately Open Questions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AutoShape 6" descr="Image result for Wawanca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6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Advantages and Disadvantages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3740292"/>
              </p:ext>
            </p:extLst>
          </p:nvPr>
        </p:nvGraphicFramePr>
        <p:xfrm>
          <a:off x="1450975" y="2016125"/>
          <a:ext cx="9604376" cy="340433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802188">
                  <a:extLst>
                    <a:ext uri="{9D8B030D-6E8A-4147-A177-3AD203B41FA5}">
                      <a16:colId xmlns:a16="http://schemas.microsoft.com/office/drawing/2014/main" val="1780129621"/>
                    </a:ext>
                  </a:extLst>
                </a:gridCol>
                <a:gridCol w="4802188">
                  <a:extLst>
                    <a:ext uri="{9D8B030D-6E8A-4147-A177-3AD203B41FA5}">
                      <a16:colId xmlns:a16="http://schemas.microsoft.com/office/drawing/2014/main" val="2543926999"/>
                    </a:ext>
                  </a:extLst>
                </a:gridCol>
              </a:tblGrid>
              <a:tr h="56969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Advantages</a:t>
                      </a:r>
                      <a:r>
                        <a:rPr lang="en-US" sz="2400" baseline="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Disadvantages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081269"/>
                  </a:ext>
                </a:extLst>
              </a:tr>
              <a:tr h="569696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Mendorong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responden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untuk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berbicara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Jawaban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tunggal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dapat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mengonsumsi</a:t>
                      </a:r>
                      <a:r>
                        <a:rPr lang="en-US" sz="2400" dirty="0" smtClean="0"/>
                        <a:t>  </a:t>
                      </a:r>
                      <a:r>
                        <a:rPr lang="en-US" sz="2400" dirty="0" err="1" smtClean="0"/>
                        <a:t>sebagian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besar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waktu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wawancara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24087"/>
                  </a:ext>
                </a:extLst>
              </a:tr>
              <a:tr h="569696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Menentukan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sifat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dan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jumlah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informasi</a:t>
                      </a:r>
                      <a:r>
                        <a:rPr lang="en-US" sz="2400" baseline="0" dirty="0" smtClean="0"/>
                        <a:t> yang </a:t>
                      </a:r>
                      <a:r>
                        <a:rPr lang="en-US" sz="2400" baseline="0" dirty="0" err="1" smtClean="0"/>
                        <a:t>diberikan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Jawaban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panjang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bertele</a:t>
                      </a:r>
                      <a:r>
                        <a:rPr lang="en-US" sz="2400" dirty="0" smtClean="0"/>
                        <a:t>-tele </a:t>
                      </a:r>
                      <a:r>
                        <a:rPr lang="en-US" sz="2400" dirty="0" err="1" smtClean="0"/>
                        <a:t>sulit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untuk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direkam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dan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diproses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9320946"/>
                  </a:ext>
                </a:extLst>
              </a:tr>
              <a:tr h="569696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Informasi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sukarela</a:t>
                      </a:r>
                      <a:r>
                        <a:rPr lang="en-US" sz="2400" baseline="0" dirty="0" smtClean="0"/>
                        <a:t> yang </a:t>
                      </a:r>
                      <a:r>
                        <a:rPr lang="en-US" sz="2400" baseline="0" dirty="0" err="1" smtClean="0"/>
                        <a:t>mungkin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tidak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terpikirkan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oleh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si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pewawancara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untuk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memintanya</a:t>
                      </a:r>
                      <a:r>
                        <a:rPr lang="en-US" sz="2400" baseline="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62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4969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Moderately Closed Questions</a:t>
            </a:r>
          </a:p>
          <a:p>
            <a:r>
              <a:rPr lang="en-US" sz="3200" dirty="0" smtClean="0"/>
              <a:t>Highly Closed Questions</a:t>
            </a:r>
          </a:p>
          <a:p>
            <a:r>
              <a:rPr lang="en-US" sz="3200" dirty="0" smtClean="0"/>
              <a:t>Bipolar Questions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8522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Advantages and disadvantages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0774119"/>
              </p:ext>
            </p:extLst>
          </p:nvPr>
        </p:nvGraphicFramePr>
        <p:xfrm>
          <a:off x="1454727" y="2016123"/>
          <a:ext cx="9600624" cy="2853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798436">
                  <a:extLst>
                    <a:ext uri="{9D8B030D-6E8A-4147-A177-3AD203B41FA5}">
                      <a16:colId xmlns:a16="http://schemas.microsoft.com/office/drawing/2014/main" val="357311677"/>
                    </a:ext>
                  </a:extLst>
                </a:gridCol>
                <a:gridCol w="4802188">
                  <a:extLst>
                    <a:ext uri="{9D8B030D-6E8A-4147-A177-3AD203B41FA5}">
                      <a16:colId xmlns:a16="http://schemas.microsoft.com/office/drawing/2014/main" val="4008438616"/>
                    </a:ext>
                  </a:extLst>
                </a:gridCol>
              </a:tblGrid>
              <a:tr h="57316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Advantages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Disadvantages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686898"/>
                  </a:ext>
                </a:extLst>
              </a:tr>
              <a:tr h="57316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Pewawancara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bisa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mengontrol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panjangnya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jawaban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dan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memandu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responden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untuk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informasi</a:t>
                      </a:r>
                      <a:r>
                        <a:rPr lang="en-US" sz="2000" baseline="0" dirty="0" smtClean="0"/>
                        <a:t> yang </a:t>
                      </a:r>
                      <a:r>
                        <a:rPr lang="en-US" sz="2000" baseline="0" dirty="0" err="1" smtClean="0"/>
                        <a:t>lebih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spesifik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Informasi</a:t>
                      </a:r>
                      <a:r>
                        <a:rPr lang="en-US" sz="2000" baseline="0" dirty="0" smtClean="0"/>
                        <a:t> yang </a:t>
                      </a:r>
                      <a:r>
                        <a:rPr lang="en-US" sz="2000" baseline="0" dirty="0" err="1" smtClean="0"/>
                        <a:t>didapatkan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sedikit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838979"/>
                  </a:ext>
                </a:extLst>
              </a:tr>
              <a:tr h="57316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Jawaban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mudah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dicatat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ditabulasi</a:t>
                      </a:r>
                      <a:r>
                        <a:rPr lang="en-US" sz="2000" baseline="0" dirty="0" smtClean="0"/>
                        <a:t>, </a:t>
                      </a:r>
                      <a:r>
                        <a:rPr lang="en-US" sz="2000" baseline="0" dirty="0" err="1" smtClean="0"/>
                        <a:t>dan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dianalisis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dari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satu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wawancara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ke</a:t>
                      </a:r>
                      <a:r>
                        <a:rPr lang="en-US" sz="2000" baseline="0" dirty="0" smtClean="0"/>
                        <a:t> yang lain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Tidak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mengungkapkan</a:t>
                      </a:r>
                      <a:r>
                        <a:rPr lang="en-US" sz="2000" dirty="0" smtClean="0"/>
                        <a:t>  </a:t>
                      </a:r>
                      <a:r>
                        <a:rPr lang="en-US" sz="2000" dirty="0" err="1" smtClean="0"/>
                        <a:t>adanya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alasan</a:t>
                      </a:r>
                      <a:r>
                        <a:rPr lang="en-US" sz="2000" dirty="0" smtClean="0"/>
                        <a:t> 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5365150"/>
                  </a:ext>
                </a:extLst>
              </a:tr>
              <a:tr h="57316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Pertanyaan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sempit</a:t>
                      </a:r>
                      <a:r>
                        <a:rPr lang="en-US" sz="2000" baseline="0" dirty="0" smtClean="0"/>
                        <a:t>, data </a:t>
                      </a:r>
                      <a:r>
                        <a:rPr lang="en-US" sz="2000" baseline="0" dirty="0" err="1" smtClean="0"/>
                        <a:t>berkurang</a:t>
                      </a:r>
                      <a:r>
                        <a:rPr lang="en-US" sz="2000" baseline="0" dirty="0" smtClean="0"/>
                        <a:t> 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9044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9717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6160" y="2397792"/>
            <a:ext cx="9603275" cy="1049235"/>
          </a:xfrm>
        </p:spPr>
        <p:txBody>
          <a:bodyPr/>
          <a:lstStyle/>
          <a:p>
            <a:pPr algn="ctr"/>
            <a:r>
              <a:rPr lang="en-US" dirty="0" smtClean="0"/>
              <a:t>Primary and Probing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292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Types of probing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075991"/>
          </a:xfrm>
        </p:spPr>
        <p:txBody>
          <a:bodyPr>
            <a:noAutofit/>
          </a:bodyPr>
          <a:lstStyle/>
          <a:p>
            <a:r>
              <a:rPr lang="en-US" sz="2400" dirty="0" smtClean="0"/>
              <a:t>Silent Probes</a:t>
            </a:r>
          </a:p>
          <a:p>
            <a:r>
              <a:rPr lang="en-US" sz="2400" dirty="0" smtClean="0"/>
              <a:t>Nudging Probes</a:t>
            </a:r>
          </a:p>
          <a:p>
            <a:r>
              <a:rPr lang="en-US" sz="2400" dirty="0" smtClean="0"/>
              <a:t>Clearinghouse Probes</a:t>
            </a:r>
          </a:p>
          <a:p>
            <a:r>
              <a:rPr lang="en-US" sz="2400" dirty="0" smtClean="0"/>
              <a:t>Informational Probes</a:t>
            </a:r>
          </a:p>
          <a:p>
            <a:r>
              <a:rPr lang="en-US" sz="2400" dirty="0" smtClean="0"/>
              <a:t>Restatement Probes</a:t>
            </a:r>
          </a:p>
          <a:p>
            <a:r>
              <a:rPr lang="en-US" sz="2400" dirty="0" smtClean="0"/>
              <a:t>Reflective Probes</a:t>
            </a:r>
          </a:p>
          <a:p>
            <a:r>
              <a:rPr lang="en-US" sz="2400" dirty="0" smtClean="0"/>
              <a:t>Mirror Probes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6173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7725" y="2217683"/>
            <a:ext cx="9603275" cy="1049235"/>
          </a:xfrm>
        </p:spPr>
        <p:txBody>
          <a:bodyPr/>
          <a:lstStyle/>
          <a:p>
            <a:pPr algn="ctr"/>
            <a:r>
              <a:rPr lang="en-US" dirty="0" smtClean="0"/>
              <a:t>Skillful Interviewing with probing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42581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56</TotalTime>
  <Words>190</Words>
  <Application>Microsoft Office PowerPoint</Application>
  <PresentationFormat>Widescreen</PresentationFormat>
  <Paragraphs>49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Gill Sans MT</vt:lpstr>
      <vt:lpstr>Gallery</vt:lpstr>
      <vt:lpstr>Questions and Their uses</vt:lpstr>
      <vt:lpstr>Open and closed question</vt:lpstr>
      <vt:lpstr>Open questions</vt:lpstr>
      <vt:lpstr>Advantages and Disadvantages</vt:lpstr>
      <vt:lpstr>Closed Questions</vt:lpstr>
      <vt:lpstr>Advantages and disadvantages</vt:lpstr>
      <vt:lpstr>Primary and Probing questions</vt:lpstr>
      <vt:lpstr>Types of probing questions</vt:lpstr>
      <vt:lpstr>Skillful Interviewing with probing questions</vt:lpstr>
      <vt:lpstr>Neutral and leading questions</vt:lpstr>
      <vt:lpstr>Loaded Questions</vt:lpstr>
      <vt:lpstr>Common Question Pitfalls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and Their uses</dc:title>
  <dc:creator>stephanieharefa@yahoo.com</dc:creator>
  <cp:lastModifiedBy>stephanieharefa@yahoo.com</cp:lastModifiedBy>
  <cp:revision>10</cp:revision>
  <dcterms:created xsi:type="dcterms:W3CDTF">2016-02-12T14:18:15Z</dcterms:created>
  <dcterms:modified xsi:type="dcterms:W3CDTF">2016-02-12T15:14:57Z</dcterms:modified>
</cp:coreProperties>
</file>