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4" r:id="rId9"/>
    <p:sldId id="265" r:id="rId10"/>
    <p:sldId id="270" r:id="rId11"/>
    <p:sldId id="269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-1648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676400"/>
            <a:ext cx="9372600" cy="3429000"/>
          </a:xfrm>
        </p:spPr>
        <p:txBody>
          <a:bodyPr/>
          <a:lstStyle/>
          <a:p>
            <a:r>
              <a:rPr lang="en-US" sz="3600" dirty="0" smtClean="0"/>
              <a:t>CHAPTER II: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AN INTERPERSONAL COMMUNICATION PROCESS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5486400"/>
            <a:ext cx="3733800" cy="10862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THALIA MILILANI</a:t>
            </a:r>
          </a:p>
          <a:p>
            <a:r>
              <a:rPr lang="en-US" sz="2800" dirty="0" smtClean="0"/>
              <a:t>2014031001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9045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144000" cy="7620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V.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8269" y="1981200"/>
            <a:ext cx="5410200" cy="434340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u="sng" dirty="0" smtClean="0"/>
              <a:t>Listening for Comprehension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Mengdengarkan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/>
              <a:t>pertanyaan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Sabar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Memperhatikan</a:t>
            </a:r>
            <a:r>
              <a:rPr lang="en-US" dirty="0" smtClean="0"/>
              <a:t> nada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vokal</a:t>
            </a:r>
            <a:r>
              <a:rPr lang="en-US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Menyimak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/ </a:t>
            </a:r>
            <a:r>
              <a:rPr lang="en-US" dirty="0" err="1" smtClean="0"/>
              <a:t>ide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klarifikasi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verifikasi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0802" y="1981200"/>
            <a:ext cx="5133197" cy="4343401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dirty="0" smtClean="0"/>
              <a:t>B</a:t>
            </a:r>
            <a:r>
              <a:rPr lang="en-US" u="sng" dirty="0" smtClean="0"/>
              <a:t>. Listening for Empathy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Tunjukan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menganggu</a:t>
            </a:r>
            <a:r>
              <a:rPr lang="en-US" dirty="0" smtClean="0"/>
              <a:t> / </a:t>
            </a:r>
            <a:r>
              <a:rPr lang="en-US" dirty="0" err="1" smtClean="0"/>
              <a:t>memotong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menghakimi</a:t>
            </a:r>
            <a:r>
              <a:rPr lang="en-US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Bijaksana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1"/>
            <a:ext cx="4447786" cy="41910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C. Listening for Evaluation</a:t>
            </a:r>
          </a:p>
          <a:p>
            <a:pPr>
              <a:buNone/>
            </a:pPr>
            <a:endParaRPr lang="en-US" u="sng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seksama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Dengarkan</a:t>
            </a:r>
            <a:r>
              <a:rPr lang="en-US" dirty="0" smtClean="0"/>
              <a:t> / 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Pertahatikan</a:t>
            </a:r>
            <a:r>
              <a:rPr lang="en-US" dirty="0" smtClean="0"/>
              <a:t> nonverbal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Klarifikasi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defensif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1676401"/>
            <a:ext cx="4447786" cy="4190999"/>
          </a:xfrm>
        </p:spPr>
        <p:txBody>
          <a:bodyPr/>
          <a:lstStyle/>
          <a:p>
            <a:pPr algn="just">
              <a:buNone/>
            </a:pPr>
            <a:r>
              <a:rPr lang="en-US" u="sng" dirty="0" smtClean="0"/>
              <a:t>D. Listening for Resolution</a:t>
            </a:r>
          </a:p>
          <a:p>
            <a:pPr algn="just">
              <a:buNone/>
            </a:pPr>
            <a:endParaRPr lang="en-US" u="sng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/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berkontribusi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Memparafrase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220200" cy="7620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V. FEEDBACK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9601200" cy="8382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VI. THE INTERVIEW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The Initiating the Interview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Perceptions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Time of Day, Week, Year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Place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Surroundings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Territoriality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57200"/>
            <a:ext cx="8991600" cy="838200"/>
          </a:xfrm>
        </p:spPr>
        <p:txBody>
          <a:bodyPr/>
          <a:lstStyle/>
          <a:p>
            <a:pPr algn="ctr"/>
            <a:r>
              <a:rPr lang="en-US" dirty="0" smtClean="0"/>
              <a:t>I. TWO PARTIES IN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u="sng" dirty="0" smtClean="0"/>
              <a:t>Relational Dimensions</a:t>
            </a:r>
          </a:p>
          <a:p>
            <a:pPr marL="804863" indent="-341313">
              <a:buFont typeface="Arial" pitchFamily="34" charset="0"/>
              <a:buChar char="•"/>
            </a:pPr>
            <a:r>
              <a:rPr lang="en-US" dirty="0" err="1" smtClean="0"/>
              <a:t>Kesamaan</a:t>
            </a:r>
            <a:endParaRPr lang="en-US" dirty="0" smtClean="0"/>
          </a:p>
          <a:p>
            <a:pPr marL="804863" indent="-341313">
              <a:buFont typeface="Arial" pitchFamily="34" charset="0"/>
              <a:buChar char="•"/>
            </a:pPr>
            <a:r>
              <a:rPr lang="en-US" dirty="0" err="1" smtClean="0"/>
              <a:t>Inklusi</a:t>
            </a:r>
            <a:endParaRPr lang="en-US" dirty="0" smtClean="0"/>
          </a:p>
          <a:p>
            <a:pPr marL="804863" indent="-341313">
              <a:buFont typeface="Arial" pitchFamily="34" charset="0"/>
              <a:buChar char="•"/>
            </a:pPr>
            <a:r>
              <a:rPr lang="en-US" dirty="0" err="1" smtClean="0"/>
              <a:t>Menyukai</a:t>
            </a:r>
            <a:endParaRPr lang="en-US" dirty="0" smtClean="0"/>
          </a:p>
          <a:p>
            <a:pPr marL="804863" indent="-341313">
              <a:buFont typeface="Arial" pitchFamily="34" charset="0"/>
              <a:buChar char="•"/>
            </a:pPr>
            <a:r>
              <a:rPr lang="en-US" dirty="0" err="1" smtClean="0"/>
              <a:t>Kontrol</a:t>
            </a:r>
            <a:endParaRPr lang="en-US" dirty="0" smtClean="0"/>
          </a:p>
          <a:p>
            <a:pPr marL="804863" indent="-341313">
              <a:buFont typeface="Arial" pitchFamily="34" charset="0"/>
              <a:buChar char="•"/>
            </a:pPr>
            <a:r>
              <a:rPr lang="en-US" dirty="0" err="1" smtClean="0"/>
              <a:t>Kepercayaan</a:t>
            </a: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r>
              <a:rPr lang="en-US" u="sng" dirty="0" smtClean="0"/>
              <a:t>Global Relationships</a:t>
            </a:r>
          </a:p>
          <a:p>
            <a:pPr marL="457200" indent="-457200">
              <a:buFont typeface="+mj-lt"/>
              <a:buAutoNum type="alphaUcPeriod"/>
            </a:pPr>
            <a:r>
              <a:rPr lang="en-US" u="sng" dirty="0" smtClean="0"/>
              <a:t>Gender in Relationship </a:t>
            </a:r>
            <a:r>
              <a:rPr lang="en-US" dirty="0" smtClean="0"/>
              <a:t>	: </a:t>
            </a:r>
            <a:r>
              <a:rPr lang="en-US" dirty="0" err="1" smtClean="0"/>
              <a:t>Laki-laki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228600"/>
            <a:ext cx="8839200" cy="1066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1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9601200" cy="13716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II. INTERCHANGING ROLES DURING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Directive Approach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Non-directive Approach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Combination of Approaches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9906000" cy="14859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en-US" dirty="0" smtClean="0"/>
              <a:t>III. PERCEPTIONS OF INTERVIEWER &amp; INTERVIEWEE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Perceptions of Self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Perceptions of Other Party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9144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IV. COMMUNICATION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Level of Interactions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Interaksi</a:t>
            </a:r>
            <a:r>
              <a:rPr lang="en-US" dirty="0" smtClean="0"/>
              <a:t> Tingkat 1	: </a:t>
            </a:r>
            <a:r>
              <a:rPr lang="en-US" dirty="0" err="1" smtClean="0"/>
              <a:t>asal</a:t>
            </a:r>
            <a:r>
              <a:rPr lang="en-US" dirty="0" smtClean="0"/>
              <a:t>, </a:t>
            </a:r>
            <a:r>
              <a:rPr lang="en-US" dirty="0" err="1" smtClean="0"/>
              <a:t>profesi</a:t>
            </a:r>
            <a:r>
              <a:rPr lang="en-US" dirty="0" smtClean="0"/>
              <a:t>,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Interaksi</a:t>
            </a:r>
            <a:r>
              <a:rPr lang="en-US" dirty="0" smtClean="0"/>
              <a:t> Tingkat 2	: </a:t>
            </a:r>
            <a:r>
              <a:rPr lang="en-US" dirty="0" err="1" smtClean="0"/>
              <a:t>topik-topik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posisi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Interaksi</a:t>
            </a:r>
            <a:r>
              <a:rPr lang="en-US" dirty="0" smtClean="0"/>
              <a:t> Tingkat 3 	: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keyakinan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persepsi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9601200" cy="9144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IV. COMMUNICATION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pPr marL="457200" indent="-457200" algn="just">
              <a:buAutoNum type="alphaUcPeriod" startAt="2"/>
            </a:pPr>
            <a:r>
              <a:rPr lang="en-US" u="sng" dirty="0" smtClean="0"/>
              <a:t>Gender, Culture &amp; Self-disclosure</a:t>
            </a:r>
          </a:p>
          <a:p>
            <a:pPr marL="0" indent="0" algn="just">
              <a:buNone/>
            </a:pPr>
            <a:r>
              <a:rPr lang="en-US" dirty="0" smtClean="0"/>
              <a:t>Gender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keterbukaan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573088" indent="-573088" algn="just">
              <a:buNone/>
            </a:pPr>
            <a:r>
              <a:rPr lang="en-US" dirty="0" smtClean="0"/>
              <a:t>-</a:t>
            </a:r>
            <a:r>
              <a:rPr lang="en-US" u="sng" dirty="0" smtClean="0"/>
              <a:t>Gender	</a:t>
            </a:r>
            <a:r>
              <a:rPr lang="en-US" dirty="0" smtClean="0"/>
              <a:t>	 :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, </a:t>
            </a:r>
            <a:r>
              <a:rPr lang="en-US" dirty="0" err="1" smtClean="0"/>
              <a:t>pendengar</a:t>
            </a:r>
            <a:r>
              <a:rPr lang="en-US" dirty="0" smtClean="0"/>
              <a:t> 			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responsif</a:t>
            </a:r>
            <a:r>
              <a:rPr lang="en-US" dirty="0" smtClean="0"/>
              <a:t>.</a:t>
            </a:r>
          </a:p>
          <a:p>
            <a:pPr marL="457200" indent="-457200" algn="just">
              <a:buNone/>
            </a:pPr>
            <a:r>
              <a:rPr lang="en-US" dirty="0" smtClean="0"/>
              <a:t>-</a:t>
            </a:r>
            <a:r>
              <a:rPr lang="en-US" u="sng" dirty="0" smtClean="0"/>
              <a:t>Culture	</a:t>
            </a:r>
            <a:r>
              <a:rPr lang="en-US" dirty="0" smtClean="0"/>
              <a:t>	: </a:t>
            </a:r>
            <a:r>
              <a:rPr lang="en-US" dirty="0" err="1" smtClean="0"/>
              <a:t>Amerika</a:t>
            </a:r>
            <a:r>
              <a:rPr lang="en-US" dirty="0" smtClean="0"/>
              <a:t>,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, </a:t>
            </a:r>
            <a:r>
              <a:rPr lang="en-US" dirty="0" err="1" smtClean="0"/>
              <a:t>Cina</a:t>
            </a: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4572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9601200" cy="9144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IV. COMMUNICATION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7086600" cy="42672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dirty="0" smtClean="0"/>
              <a:t>C.	</a:t>
            </a:r>
            <a:r>
              <a:rPr lang="en-US" u="sng" dirty="0" smtClean="0"/>
              <a:t>Verbal Interactions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Ambiguitas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Menyerupai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Konotasi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Jargon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Slang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Eufemisme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Penamaan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Perbedaan</a:t>
            </a:r>
            <a:r>
              <a:rPr lang="en-US" dirty="0" smtClean="0"/>
              <a:t> Regional &amp; </a:t>
            </a:r>
            <a:r>
              <a:rPr lang="en-US" dirty="0" err="1" smtClean="0"/>
              <a:t>Peran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Perbedaan</a:t>
            </a:r>
            <a:r>
              <a:rPr lang="en-US" dirty="0" smtClean="0"/>
              <a:t> Gender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Perbedaan</a:t>
            </a:r>
            <a:r>
              <a:rPr lang="en-US" dirty="0" smtClean="0"/>
              <a:t> Global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u="sng" dirty="0" err="1" smtClean="0"/>
              <a:t>Untuk</a:t>
            </a:r>
            <a:r>
              <a:rPr lang="en-US" u="sng" dirty="0" smtClean="0"/>
              <a:t> </a:t>
            </a:r>
            <a:r>
              <a:rPr lang="en-US" u="sng" dirty="0" err="1" smtClean="0"/>
              <a:t>Mengurangi</a:t>
            </a:r>
            <a:r>
              <a:rPr lang="en-US" u="sng" dirty="0" smtClean="0"/>
              <a:t> </a:t>
            </a:r>
            <a:r>
              <a:rPr lang="en-US" u="sng" dirty="0" err="1" smtClean="0"/>
              <a:t>Masalah</a:t>
            </a:r>
            <a:r>
              <a:rPr lang="en-US" u="sng" dirty="0" smtClean="0"/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frasa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Perluas</a:t>
            </a:r>
            <a:r>
              <a:rPr lang="en-US" dirty="0" smtClean="0"/>
              <a:t> </a:t>
            </a:r>
            <a:r>
              <a:rPr lang="en-US" dirty="0" err="1" smtClean="0"/>
              <a:t>kosa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i="1" dirty="0" smtClean="0"/>
              <a:t>Up to date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Pelajari</a:t>
            </a:r>
            <a:r>
              <a:rPr lang="en-US" dirty="0" smtClean="0"/>
              <a:t> jargon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gender, </a:t>
            </a:r>
            <a:r>
              <a:rPr lang="en-US" dirty="0" err="1" smtClean="0"/>
              <a:t>usia</a:t>
            </a:r>
            <a:r>
              <a:rPr lang="en-US" dirty="0" smtClean="0"/>
              <a:t>, </a:t>
            </a:r>
            <a:r>
              <a:rPr lang="en-US" dirty="0" err="1" smtClean="0"/>
              <a:t>ras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Dengarkan</a:t>
            </a:r>
            <a:r>
              <a:rPr lang="en-US" dirty="0" smtClean="0"/>
              <a:t> / 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/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9601200" cy="91440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IV. COMMUNICATION INTERACTIONS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D. 	</a:t>
            </a:r>
            <a:r>
              <a:rPr lang="en-US" u="sng" dirty="0" smtClean="0"/>
              <a:t>Nonverbal Interactions</a:t>
            </a:r>
          </a:p>
          <a:p>
            <a:pPr algn="just">
              <a:buFontTx/>
              <a:buChar char="-"/>
            </a:pP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	- </a:t>
            </a:r>
            <a:r>
              <a:rPr lang="en-US" dirty="0" err="1" smtClean="0"/>
              <a:t>Suara</a:t>
            </a:r>
            <a:r>
              <a:rPr lang="en-US" dirty="0" smtClean="0"/>
              <a:t>			-</a:t>
            </a:r>
            <a:r>
              <a:rPr lang="en-US" dirty="0" err="1" smtClean="0"/>
              <a:t>Anggukan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Pakaian</a:t>
            </a:r>
            <a:r>
              <a:rPr lang="en-US" dirty="0" smtClean="0"/>
              <a:t>		-</a:t>
            </a:r>
            <a:r>
              <a:rPr lang="en-US" dirty="0" err="1" smtClean="0"/>
              <a:t>Sentuhan</a:t>
            </a:r>
            <a:r>
              <a:rPr lang="en-US" dirty="0" smtClean="0"/>
              <a:t>		</a:t>
            </a:r>
          </a:p>
          <a:p>
            <a:pPr algn="just">
              <a:buFontTx/>
              <a:buChar char="-"/>
            </a:pPr>
            <a:r>
              <a:rPr lang="en-US" dirty="0" err="1" smtClean="0"/>
              <a:t>Kontak</a:t>
            </a:r>
            <a:r>
              <a:rPr lang="en-US" dirty="0" smtClean="0"/>
              <a:t> Mata		-</a:t>
            </a:r>
            <a:r>
              <a:rPr lang="en-US" dirty="0" err="1" smtClean="0"/>
              <a:t>Jabat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 algn="just">
              <a:buFontTx/>
              <a:buChar char="-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Gender	: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terampil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mengandalkan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nonverbal (</a:t>
            </a:r>
            <a:r>
              <a:rPr lang="en-US" dirty="0" err="1" smtClean="0"/>
              <a:t>lebih</a:t>
            </a:r>
            <a:r>
              <a:rPr lang="en-US" dirty="0" smtClean="0"/>
              <a:t> 		   </a:t>
            </a:r>
            <a:r>
              <a:rPr lang="en-US" dirty="0" err="1" smtClean="0"/>
              <a:t>ekspresif</a:t>
            </a:r>
            <a:r>
              <a:rPr lang="en-US" dirty="0" smtClean="0"/>
              <a:t>), ex: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,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, </a:t>
            </a:r>
            <a:r>
              <a:rPr lang="en-US" dirty="0" err="1" smtClean="0"/>
              <a:t>jeda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err="1" smtClean="0"/>
              <a:t>Budaya</a:t>
            </a:r>
            <a:r>
              <a:rPr lang="en-US" dirty="0" smtClean="0"/>
              <a:t>	:  </a:t>
            </a:r>
            <a:r>
              <a:rPr lang="en-US" dirty="0" err="1" smtClean="0"/>
              <a:t>Sinyal</a:t>
            </a:r>
            <a:r>
              <a:rPr lang="en-US" dirty="0" smtClean="0"/>
              <a:t> nonverbal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04800"/>
            <a:ext cx="96012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IV. COMMUNICATION INTERACTIONS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317</Words>
  <Application>Microsoft Macintosh PowerPoint</Application>
  <PresentationFormat>Custom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Crop</vt:lpstr>
      <vt:lpstr>CHAPTER II: AN INTERPERSONAL COMMUNICATION PROCESS</vt:lpstr>
      <vt:lpstr>I. TWO PARTIES IN THE INTERVIEW</vt:lpstr>
      <vt:lpstr>II. INTERCHANGING ROLES DURING INTERVIEWS</vt:lpstr>
      <vt:lpstr>III. PERCEPTIONS OF INTERVIEWER &amp; INTERVIEWEE</vt:lpstr>
      <vt:lpstr>IV. COMMUNICATION INTERACTIONS</vt:lpstr>
      <vt:lpstr>IV. COMMUNICATION INTERACTIONS</vt:lpstr>
      <vt:lpstr>IV. COMMUNICATION INTERACTIONS</vt:lpstr>
      <vt:lpstr>IV. COMMUNICATION INTERACTIONS</vt:lpstr>
      <vt:lpstr>PowerPoint Presentation</vt:lpstr>
      <vt:lpstr>V. FEEDBACK</vt:lpstr>
      <vt:lpstr>V. FEEDBACK</vt:lpstr>
      <vt:lpstr>VI. THE INTERVIEW SITUATION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Mililani</dc:creator>
  <cp:lastModifiedBy>Christine Maria Setyawati</cp:lastModifiedBy>
  <cp:revision>31</cp:revision>
  <dcterms:created xsi:type="dcterms:W3CDTF">2016-02-05T14:46:48Z</dcterms:created>
  <dcterms:modified xsi:type="dcterms:W3CDTF">2016-02-09T12:29:06Z</dcterms:modified>
</cp:coreProperties>
</file>