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15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4" r:id="rId9"/>
    <p:sldId id="295" r:id="rId10"/>
    <p:sldId id="296" r:id="rId11"/>
    <p:sldId id="290" r:id="rId12"/>
    <p:sldId id="291" r:id="rId13"/>
    <p:sldId id="292" r:id="rId14"/>
  </p:sldIdLst>
  <p:sldSz cx="9144000" cy="6858000" type="screen4x3"/>
  <p:notesSz cx="6858000" cy="9144000"/>
  <p:embeddedFontLst>
    <p:embeddedFont>
      <p:font typeface="Raleway" panose="020B0604020202020204" charset="0"/>
      <p:regular r:id="rId16"/>
      <p:bold r:id="rId17"/>
      <p:italic r:id="rId18"/>
      <p:boldItalic r:id="rId19"/>
    </p:embeddedFont>
    <p:embeddedFont>
      <p:font typeface="Merriweather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FD3C468-3ABF-40C0-9431-D55437691B07}">
  <a:tblStyle styleId="{8FD3C468-3ABF-40C0-9431-D55437691B0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542" autoAdjust="0"/>
  </p:normalViewPr>
  <p:slideViewPr>
    <p:cSldViewPr>
      <p:cViewPr>
        <p:scale>
          <a:sx n="50" d="100"/>
          <a:sy n="50" d="100"/>
        </p:scale>
        <p:origin x="-17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DF92A0-61EC-4177-939C-1FD65D9B8BB3}" type="doc">
      <dgm:prSet loTypeId="urn:microsoft.com/office/officeart/2005/8/layout/hList1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id-ID"/>
        </a:p>
      </dgm:t>
    </dgm:pt>
    <dgm:pt modelId="{A4C9134F-D2A2-4E1F-989A-E57E2AC0855D}">
      <dgm:prSet phldrT="[Text]"/>
      <dgm:spPr/>
      <dgm:t>
        <a:bodyPr/>
        <a:lstStyle/>
        <a:p>
          <a:pPr algn="ctr"/>
          <a:r>
            <a:rPr lang="id-ID" dirty="0" smtClean="0"/>
            <a:t>The opening</a:t>
          </a:r>
          <a:endParaRPr lang="id-ID" dirty="0"/>
        </a:p>
      </dgm:t>
    </dgm:pt>
    <dgm:pt modelId="{ACA0112C-37D9-40F1-9AF9-8F52C5CA2295}" type="parTrans" cxnId="{409B39A9-2CE1-4767-9ECB-002C8C0F22E6}">
      <dgm:prSet/>
      <dgm:spPr/>
      <dgm:t>
        <a:bodyPr/>
        <a:lstStyle/>
        <a:p>
          <a:pPr algn="ctr"/>
          <a:endParaRPr lang="id-ID"/>
        </a:p>
      </dgm:t>
    </dgm:pt>
    <dgm:pt modelId="{962105D1-DDC9-43D3-9390-4607B39E9D62}" type="sibTrans" cxnId="{409B39A9-2CE1-4767-9ECB-002C8C0F22E6}">
      <dgm:prSet/>
      <dgm:spPr/>
      <dgm:t>
        <a:bodyPr/>
        <a:lstStyle/>
        <a:p>
          <a:pPr algn="ctr"/>
          <a:endParaRPr lang="id-ID"/>
        </a:p>
      </dgm:t>
    </dgm:pt>
    <dgm:pt modelId="{7647240F-B620-4DCC-B47B-F111DE5427F7}">
      <dgm:prSet phldrT="[Text]" custT="1"/>
      <dgm:spPr/>
      <dgm:t>
        <a:bodyPr/>
        <a:lstStyle/>
        <a:p>
          <a:pPr algn="l"/>
          <a:r>
            <a:rPr lang="id-ID" sz="1800" dirty="0" smtClean="0"/>
            <a:t>Tunjukan sikap ingin ikut serta dan membantu</a:t>
          </a:r>
          <a:endParaRPr lang="id-ID" sz="1800" dirty="0"/>
        </a:p>
      </dgm:t>
    </dgm:pt>
    <dgm:pt modelId="{13A264CB-5C41-4A4D-BF64-D0F27A5D8C46}" type="parTrans" cxnId="{66A2A894-D942-45B6-B7FB-5B3E4140085F}">
      <dgm:prSet/>
      <dgm:spPr/>
      <dgm:t>
        <a:bodyPr/>
        <a:lstStyle/>
        <a:p>
          <a:pPr algn="ctr"/>
          <a:endParaRPr lang="id-ID"/>
        </a:p>
      </dgm:t>
    </dgm:pt>
    <dgm:pt modelId="{7DBFAA0B-1973-4DFA-AEE0-B8C1D0E09ACF}" type="sibTrans" cxnId="{66A2A894-D942-45B6-B7FB-5B3E4140085F}">
      <dgm:prSet/>
      <dgm:spPr/>
      <dgm:t>
        <a:bodyPr/>
        <a:lstStyle/>
        <a:p>
          <a:pPr algn="ctr"/>
          <a:endParaRPr lang="id-ID"/>
        </a:p>
      </dgm:t>
    </dgm:pt>
    <dgm:pt modelId="{18217773-DFCB-4276-B61D-999B5D4272EE}">
      <dgm:prSet phldrT="[Text]" custT="1"/>
      <dgm:spPr/>
      <dgm:t>
        <a:bodyPr/>
        <a:lstStyle/>
        <a:p>
          <a:pPr algn="ctr"/>
          <a:r>
            <a:rPr lang="id-ID" sz="1800" dirty="0" smtClean="0"/>
            <a:t>Rapport and Oreientation</a:t>
          </a:r>
          <a:endParaRPr lang="id-ID" sz="1800" dirty="0"/>
        </a:p>
      </dgm:t>
    </dgm:pt>
    <dgm:pt modelId="{FB832F16-ECE2-4CC6-B0F8-169C2775CF5A}" type="parTrans" cxnId="{A94D7FF0-3716-4740-9402-B8A1B1FD3FBA}">
      <dgm:prSet/>
      <dgm:spPr/>
      <dgm:t>
        <a:bodyPr/>
        <a:lstStyle/>
        <a:p>
          <a:pPr algn="ctr"/>
          <a:endParaRPr lang="id-ID"/>
        </a:p>
      </dgm:t>
    </dgm:pt>
    <dgm:pt modelId="{B0CE56C8-5682-47FA-BE90-C99FFBE211C3}" type="sibTrans" cxnId="{A94D7FF0-3716-4740-9402-B8A1B1FD3FBA}">
      <dgm:prSet/>
      <dgm:spPr/>
      <dgm:t>
        <a:bodyPr/>
        <a:lstStyle/>
        <a:p>
          <a:pPr algn="ctr"/>
          <a:endParaRPr lang="id-ID"/>
        </a:p>
      </dgm:t>
    </dgm:pt>
    <dgm:pt modelId="{8E5F0AD0-DB32-4837-8C8E-91AEA19B4FFA}">
      <dgm:prSet phldrT="[Text]" custT="1"/>
      <dgm:spPr/>
      <dgm:t>
        <a:bodyPr/>
        <a:lstStyle/>
        <a:p>
          <a:pPr algn="l"/>
          <a:r>
            <a:rPr lang="id-ID" sz="1800" dirty="0" smtClean="0"/>
            <a:t>Jangan mencoba menebak-nebak alasan responden membuat janji atau berkunjung</a:t>
          </a:r>
          <a:endParaRPr lang="id-ID" sz="1800" dirty="0"/>
        </a:p>
      </dgm:t>
    </dgm:pt>
    <dgm:pt modelId="{5C90A8C3-E8BF-454E-BFB9-E5A3ED487839}" type="parTrans" cxnId="{FE526A92-FA08-41AF-83DE-BF1567C46D6B}">
      <dgm:prSet/>
      <dgm:spPr/>
      <dgm:t>
        <a:bodyPr/>
        <a:lstStyle/>
        <a:p>
          <a:pPr algn="ctr"/>
          <a:endParaRPr lang="id-ID"/>
        </a:p>
      </dgm:t>
    </dgm:pt>
    <dgm:pt modelId="{1385FC88-A024-41C2-8F05-9017023E7615}" type="sibTrans" cxnId="{FE526A92-FA08-41AF-83DE-BF1567C46D6B}">
      <dgm:prSet/>
      <dgm:spPr/>
      <dgm:t>
        <a:bodyPr/>
        <a:lstStyle/>
        <a:p>
          <a:pPr algn="ctr"/>
          <a:endParaRPr lang="id-ID"/>
        </a:p>
      </dgm:t>
    </dgm:pt>
    <dgm:pt modelId="{AEB8058F-37DF-4714-B46A-4D0C35E22F92}">
      <dgm:prSet phldrT="[Text]" custT="1"/>
      <dgm:spPr/>
      <dgm:t>
        <a:bodyPr/>
        <a:lstStyle/>
        <a:p>
          <a:pPr algn="l"/>
          <a:r>
            <a:rPr lang="id-ID" sz="1800" dirty="0" smtClean="0"/>
            <a:t>Hindari kecangungan yang dapat menghancurkan kepercayaan diri dan harga diri responden</a:t>
          </a:r>
          <a:endParaRPr lang="id-ID" sz="1800" dirty="0"/>
        </a:p>
      </dgm:t>
    </dgm:pt>
    <dgm:pt modelId="{218D5BE6-AE74-4197-B9C2-B8F1EF0C231A}" type="parTrans" cxnId="{23322192-FFB2-4940-8202-58D052C5D1CD}">
      <dgm:prSet/>
      <dgm:spPr/>
      <dgm:t>
        <a:bodyPr/>
        <a:lstStyle/>
        <a:p>
          <a:pPr algn="ctr"/>
          <a:endParaRPr lang="id-ID"/>
        </a:p>
      </dgm:t>
    </dgm:pt>
    <dgm:pt modelId="{3A6F3CD5-1309-433E-AF57-A606B6627325}" type="sibTrans" cxnId="{23322192-FFB2-4940-8202-58D052C5D1CD}">
      <dgm:prSet/>
      <dgm:spPr/>
      <dgm:t>
        <a:bodyPr/>
        <a:lstStyle/>
        <a:p>
          <a:pPr algn="ctr"/>
          <a:endParaRPr lang="id-ID"/>
        </a:p>
      </dgm:t>
    </dgm:pt>
    <dgm:pt modelId="{86C03E0A-3747-466A-B97B-96C4605FE1FE}">
      <dgm:prSet custT="1"/>
      <dgm:spPr/>
      <dgm:t>
        <a:bodyPr/>
        <a:lstStyle/>
        <a:p>
          <a:pPr algn="l"/>
          <a:r>
            <a:rPr lang="id-ID" sz="1800" dirty="0" smtClean="0"/>
            <a:t>Menerima komentar pembuka yang tampak tidak relevan dari responden</a:t>
          </a:r>
          <a:endParaRPr lang="id-ID" sz="1800" dirty="0"/>
        </a:p>
      </dgm:t>
    </dgm:pt>
    <dgm:pt modelId="{BB25957E-BE7A-4D9F-9EDB-228DD3FD1F2E}" type="parTrans" cxnId="{1B03D751-ECDC-44FF-8ACD-3A3470C6C4A5}">
      <dgm:prSet/>
      <dgm:spPr/>
      <dgm:t>
        <a:bodyPr/>
        <a:lstStyle/>
        <a:p>
          <a:pPr algn="ctr"/>
          <a:endParaRPr lang="id-ID"/>
        </a:p>
      </dgm:t>
    </dgm:pt>
    <dgm:pt modelId="{BDDFF50D-9121-451D-9309-9FF6240E4468}" type="sibTrans" cxnId="{1B03D751-ECDC-44FF-8ACD-3A3470C6C4A5}">
      <dgm:prSet/>
      <dgm:spPr/>
      <dgm:t>
        <a:bodyPr/>
        <a:lstStyle/>
        <a:p>
          <a:pPr algn="ctr"/>
          <a:endParaRPr lang="id-ID"/>
        </a:p>
      </dgm:t>
    </dgm:pt>
    <dgm:pt modelId="{2B8D1263-70BA-4D64-B67F-8951A5FAB730}">
      <dgm:prSet custT="1"/>
      <dgm:spPr/>
      <dgm:t>
        <a:bodyPr/>
        <a:lstStyle/>
        <a:p>
          <a:pPr algn="l"/>
          <a:r>
            <a:rPr lang="id-ID" sz="1800" dirty="0" smtClean="0"/>
            <a:t>Jangan terburu buru dalam menghadapi responden</a:t>
          </a:r>
          <a:endParaRPr lang="id-ID" sz="1800" dirty="0"/>
        </a:p>
      </dgm:t>
    </dgm:pt>
    <dgm:pt modelId="{EA64E80E-62FE-4CE0-B567-203BCFDB3EEB}" type="parTrans" cxnId="{FE37EF07-A8A4-4D06-90D9-41305E6DF5C4}">
      <dgm:prSet/>
      <dgm:spPr/>
      <dgm:t>
        <a:bodyPr/>
        <a:lstStyle/>
        <a:p>
          <a:pPr algn="ctr"/>
          <a:endParaRPr lang="id-ID"/>
        </a:p>
      </dgm:t>
    </dgm:pt>
    <dgm:pt modelId="{7E0EA4F4-BE8D-4B90-A20E-445A6FEDC0D5}" type="sibTrans" cxnId="{FE37EF07-A8A4-4D06-90D9-41305E6DF5C4}">
      <dgm:prSet/>
      <dgm:spPr/>
      <dgm:t>
        <a:bodyPr/>
        <a:lstStyle/>
        <a:p>
          <a:pPr algn="ctr"/>
          <a:endParaRPr lang="id-ID"/>
        </a:p>
      </dgm:t>
    </dgm:pt>
    <dgm:pt modelId="{E3B8BDC4-8926-488D-9604-7C6B69E1410A}">
      <dgm:prSet/>
      <dgm:spPr/>
      <dgm:t>
        <a:bodyPr/>
        <a:lstStyle/>
        <a:p>
          <a:pPr algn="ctr"/>
          <a:r>
            <a:rPr lang="id-ID" dirty="0" smtClean="0"/>
            <a:t>Encouraging Self-Disclosure</a:t>
          </a:r>
          <a:endParaRPr lang="id-ID" dirty="0"/>
        </a:p>
      </dgm:t>
    </dgm:pt>
    <dgm:pt modelId="{C6676343-B61D-4E58-8C32-AF5F214F9EFC}" type="parTrans" cxnId="{C1688B18-0875-4B82-9E29-518DC6116CB6}">
      <dgm:prSet/>
      <dgm:spPr/>
      <dgm:t>
        <a:bodyPr/>
        <a:lstStyle/>
        <a:p>
          <a:pPr algn="ctr"/>
          <a:endParaRPr lang="id-ID"/>
        </a:p>
      </dgm:t>
    </dgm:pt>
    <dgm:pt modelId="{7D84FBE9-A51E-4D9D-80B8-417259B8DF0A}" type="sibTrans" cxnId="{C1688B18-0875-4B82-9E29-518DC6116CB6}">
      <dgm:prSet/>
      <dgm:spPr/>
      <dgm:t>
        <a:bodyPr/>
        <a:lstStyle/>
        <a:p>
          <a:pPr algn="ctr"/>
          <a:endParaRPr lang="id-ID"/>
        </a:p>
      </dgm:t>
    </dgm:pt>
    <dgm:pt modelId="{6B0A316F-F67A-492F-AD76-9BC4837A91A7}">
      <dgm:prSet/>
      <dgm:spPr/>
      <dgm:t>
        <a:bodyPr/>
        <a:lstStyle/>
        <a:p>
          <a:pPr algn="l"/>
          <a:r>
            <a:rPr lang="id-ID" dirty="0" smtClean="0"/>
            <a:t>Nyatakan secara jujur dan jelas hal yang ingin dibicarakan</a:t>
          </a:r>
          <a:endParaRPr lang="id-ID" dirty="0"/>
        </a:p>
      </dgm:t>
    </dgm:pt>
    <dgm:pt modelId="{3169F25C-2EB5-4BAF-8C90-E01B9329EEF6}" type="parTrans" cxnId="{81034A5B-8165-4A0F-8D9F-C53C3591C010}">
      <dgm:prSet/>
      <dgm:spPr/>
      <dgm:t>
        <a:bodyPr/>
        <a:lstStyle/>
        <a:p>
          <a:pPr algn="ctr"/>
          <a:endParaRPr lang="id-ID"/>
        </a:p>
      </dgm:t>
    </dgm:pt>
    <dgm:pt modelId="{F89F5776-4517-46C7-AD7A-430A5D55166F}" type="sibTrans" cxnId="{81034A5B-8165-4A0F-8D9F-C53C3591C010}">
      <dgm:prSet/>
      <dgm:spPr/>
      <dgm:t>
        <a:bodyPr/>
        <a:lstStyle/>
        <a:p>
          <a:pPr algn="ctr"/>
          <a:endParaRPr lang="id-ID"/>
        </a:p>
      </dgm:t>
    </dgm:pt>
    <dgm:pt modelId="{273B3131-28C0-429F-8BAC-C014CD1EEDBE}">
      <dgm:prSet/>
      <dgm:spPr/>
      <dgm:t>
        <a:bodyPr/>
        <a:lstStyle/>
        <a:p>
          <a:pPr algn="l"/>
          <a:r>
            <a:rPr lang="id-ID" dirty="0" smtClean="0"/>
            <a:t>Buatlah responden mengerti tentang waktu yang dialokasikan untuk sesi konsultasi</a:t>
          </a:r>
          <a:endParaRPr lang="id-ID" dirty="0"/>
        </a:p>
      </dgm:t>
    </dgm:pt>
    <dgm:pt modelId="{6A863596-022F-496D-8FF8-A7F2EEC335A7}" type="parTrans" cxnId="{53F83B5E-B5E7-4160-B993-6E03C47E7617}">
      <dgm:prSet/>
      <dgm:spPr/>
      <dgm:t>
        <a:bodyPr/>
        <a:lstStyle/>
        <a:p>
          <a:pPr algn="ctr"/>
          <a:endParaRPr lang="id-ID"/>
        </a:p>
      </dgm:t>
    </dgm:pt>
    <dgm:pt modelId="{AE41C95E-C67E-427A-B01A-F7847C48C433}" type="sibTrans" cxnId="{53F83B5E-B5E7-4160-B993-6E03C47E7617}">
      <dgm:prSet/>
      <dgm:spPr/>
      <dgm:t>
        <a:bodyPr/>
        <a:lstStyle/>
        <a:p>
          <a:pPr algn="ctr"/>
          <a:endParaRPr lang="id-ID"/>
        </a:p>
      </dgm:t>
    </dgm:pt>
    <dgm:pt modelId="{7136B1F9-C1E5-4C75-ADFB-60D2C624787C}">
      <dgm:prSet/>
      <dgm:spPr/>
      <dgm:t>
        <a:bodyPr/>
        <a:lstStyle/>
        <a:p>
          <a:pPr algn="l"/>
          <a:r>
            <a:rPr lang="id-ID" dirty="0" smtClean="0"/>
            <a:t>Walaupun pewawancara memainkan banyak peran dalam setiap wawancara konsultasi, ada 4  dominasi: mendengarkan, mengobservasi, bertanya dan merespon</a:t>
          </a:r>
          <a:endParaRPr lang="id-ID" dirty="0"/>
        </a:p>
      </dgm:t>
    </dgm:pt>
    <dgm:pt modelId="{EEA130A8-1E43-41A5-9FFF-5380452277B4}" type="parTrans" cxnId="{F7AB4C53-21B5-47C9-83B8-394736909BFC}">
      <dgm:prSet/>
      <dgm:spPr/>
      <dgm:t>
        <a:bodyPr/>
        <a:lstStyle/>
        <a:p>
          <a:pPr algn="ctr"/>
          <a:endParaRPr lang="id-ID"/>
        </a:p>
      </dgm:t>
    </dgm:pt>
    <dgm:pt modelId="{E27E7879-225F-46EF-B0C5-A26E04C31BA5}" type="sibTrans" cxnId="{F7AB4C53-21B5-47C9-83B8-394736909BFC}">
      <dgm:prSet/>
      <dgm:spPr/>
      <dgm:t>
        <a:bodyPr/>
        <a:lstStyle/>
        <a:p>
          <a:pPr algn="ctr"/>
          <a:endParaRPr lang="id-ID"/>
        </a:p>
      </dgm:t>
    </dgm:pt>
    <dgm:pt modelId="{E00A31BB-8C2E-40EE-8B77-28C633DE904C}">
      <dgm:prSet/>
      <dgm:spPr/>
      <dgm:t>
        <a:bodyPr/>
        <a:lstStyle/>
        <a:p>
          <a:pPr algn="l"/>
          <a:endParaRPr lang="id-ID" dirty="0"/>
        </a:p>
      </dgm:t>
    </dgm:pt>
    <dgm:pt modelId="{4D1E208A-2B8D-42E6-986F-B93A466F075B}" type="parTrans" cxnId="{4BA06BDA-0DB3-4599-8DCD-0401AC911C5C}">
      <dgm:prSet/>
      <dgm:spPr/>
      <dgm:t>
        <a:bodyPr/>
        <a:lstStyle/>
        <a:p>
          <a:pPr algn="ctr"/>
          <a:endParaRPr lang="id-ID"/>
        </a:p>
      </dgm:t>
    </dgm:pt>
    <dgm:pt modelId="{A020CD55-B53B-4E0E-AD12-8D12D5FECDAA}" type="sibTrans" cxnId="{4BA06BDA-0DB3-4599-8DCD-0401AC911C5C}">
      <dgm:prSet/>
      <dgm:spPr/>
      <dgm:t>
        <a:bodyPr/>
        <a:lstStyle/>
        <a:p>
          <a:pPr algn="ctr"/>
          <a:endParaRPr lang="id-ID"/>
        </a:p>
      </dgm:t>
    </dgm:pt>
    <dgm:pt modelId="{FBA6C57F-812D-4BF0-8138-66DFC8C8D65F}" type="pres">
      <dgm:prSet presAssocID="{29DF92A0-61EC-4177-939C-1FD65D9B8B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49305D23-C1F6-463D-9DB5-6333E4C7A885}" type="pres">
      <dgm:prSet presAssocID="{A4C9134F-D2A2-4E1F-989A-E57E2AC0855D}" presName="composite" presStyleCnt="0"/>
      <dgm:spPr/>
    </dgm:pt>
    <dgm:pt modelId="{7125B3B6-CA59-46F4-A4D2-FA71C1816F66}" type="pres">
      <dgm:prSet presAssocID="{A4C9134F-D2A2-4E1F-989A-E57E2AC0855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6909A082-DF92-45C1-AACA-309A79FD4675}" type="pres">
      <dgm:prSet presAssocID="{A4C9134F-D2A2-4E1F-989A-E57E2AC0855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A75988C-1DEC-4EB2-BD42-2FC088B2E70C}" type="pres">
      <dgm:prSet presAssocID="{962105D1-DDC9-43D3-9390-4607B39E9D62}" presName="space" presStyleCnt="0"/>
      <dgm:spPr/>
    </dgm:pt>
    <dgm:pt modelId="{55034F5A-20E4-4A17-97B2-DB45960D3791}" type="pres">
      <dgm:prSet presAssocID="{18217773-DFCB-4276-B61D-999B5D4272EE}" presName="composite" presStyleCnt="0"/>
      <dgm:spPr/>
    </dgm:pt>
    <dgm:pt modelId="{83246F0B-C678-4A70-8A07-EA57D7E5CDBC}" type="pres">
      <dgm:prSet presAssocID="{18217773-DFCB-4276-B61D-999B5D4272E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92613C-5E90-408B-A899-1AD44E16F701}" type="pres">
      <dgm:prSet presAssocID="{18217773-DFCB-4276-B61D-999B5D4272EE}" presName="desTx" presStyleLbl="alignAccFollowNode1" presStyleIdx="1" presStyleCnt="3" custLinFactNeighborX="1024" custLinFactNeighborY="-102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9A4F4C2-10C8-4F2C-AA2B-5244B59E8B0A}" type="pres">
      <dgm:prSet presAssocID="{B0CE56C8-5682-47FA-BE90-C99FFBE211C3}" presName="space" presStyleCnt="0"/>
      <dgm:spPr/>
    </dgm:pt>
    <dgm:pt modelId="{94775923-55D0-4471-890F-169C55EBFE13}" type="pres">
      <dgm:prSet presAssocID="{E3B8BDC4-8926-488D-9604-7C6B69E1410A}" presName="composite" presStyleCnt="0"/>
      <dgm:spPr/>
    </dgm:pt>
    <dgm:pt modelId="{3C7A87A1-F75A-46F1-9AE6-B267D416A8FA}" type="pres">
      <dgm:prSet presAssocID="{E3B8BDC4-8926-488D-9604-7C6B69E1410A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C2BDAC3-5A0B-4A94-A586-B13EAE5BF3F7}" type="pres">
      <dgm:prSet presAssocID="{E3B8BDC4-8926-488D-9604-7C6B69E1410A}" presName="desTx" presStyleLbl="alignAccFollowNode1" presStyleIdx="2" presStyleCnt="3" custLinFactNeighborY="-102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3322192-FFB2-4940-8202-58D052C5D1CD}" srcId="{A4C9134F-D2A2-4E1F-989A-E57E2AC0855D}" destId="{AEB8058F-37DF-4714-B46A-4D0C35E22F92}" srcOrd="2" destOrd="0" parTransId="{218D5BE6-AE74-4197-B9C2-B8F1EF0C231A}" sibTransId="{3A6F3CD5-1309-433E-AF57-A606B6627325}"/>
    <dgm:cxn modelId="{4BA06BDA-0DB3-4599-8DCD-0401AC911C5C}" srcId="{E3B8BDC4-8926-488D-9604-7C6B69E1410A}" destId="{E00A31BB-8C2E-40EE-8B77-28C633DE904C}" srcOrd="2" destOrd="0" parTransId="{4D1E208A-2B8D-42E6-986F-B93A466F075B}" sibTransId="{A020CD55-B53B-4E0E-AD12-8D12D5FECDAA}"/>
    <dgm:cxn modelId="{53F83B5E-B5E7-4160-B993-6E03C47E7617}" srcId="{E3B8BDC4-8926-488D-9604-7C6B69E1410A}" destId="{273B3131-28C0-429F-8BAC-C014CD1EEDBE}" srcOrd="1" destOrd="0" parTransId="{6A863596-022F-496D-8FF8-A7F2EEC335A7}" sibTransId="{AE41C95E-C67E-427A-B01A-F7847C48C433}"/>
    <dgm:cxn modelId="{70B5E8A8-956F-415B-9C2C-81CFFBD0A53F}" type="presOf" srcId="{2B8D1263-70BA-4D64-B67F-8951A5FAB730}" destId="{7992613C-5E90-408B-A899-1AD44E16F701}" srcOrd="0" destOrd="1" presId="urn:microsoft.com/office/officeart/2005/8/layout/hList1"/>
    <dgm:cxn modelId="{F8F01426-8F2D-4AE9-924D-9690DFE6906E}" type="presOf" srcId="{8E5F0AD0-DB32-4837-8C8E-91AEA19B4FFA}" destId="{6909A082-DF92-45C1-AACA-309A79FD4675}" srcOrd="0" destOrd="1" presId="urn:microsoft.com/office/officeart/2005/8/layout/hList1"/>
    <dgm:cxn modelId="{1B03D751-ECDC-44FF-8ACD-3A3470C6C4A5}" srcId="{18217773-DFCB-4276-B61D-999B5D4272EE}" destId="{86C03E0A-3747-466A-B97B-96C4605FE1FE}" srcOrd="0" destOrd="0" parTransId="{BB25957E-BE7A-4D9F-9EDB-228DD3FD1F2E}" sibTransId="{BDDFF50D-9121-451D-9309-9FF6240E4468}"/>
    <dgm:cxn modelId="{25B1B4AE-70FC-4A85-A626-1E0CD4903597}" type="presOf" srcId="{7647240F-B620-4DCC-B47B-F111DE5427F7}" destId="{6909A082-DF92-45C1-AACA-309A79FD4675}" srcOrd="0" destOrd="0" presId="urn:microsoft.com/office/officeart/2005/8/layout/hList1"/>
    <dgm:cxn modelId="{C7C450F8-B49D-4312-9B83-65912DDBB586}" type="presOf" srcId="{7136B1F9-C1E5-4C75-ADFB-60D2C624787C}" destId="{4C2BDAC3-5A0B-4A94-A586-B13EAE5BF3F7}" srcOrd="0" destOrd="3" presId="urn:microsoft.com/office/officeart/2005/8/layout/hList1"/>
    <dgm:cxn modelId="{F7AB4C53-21B5-47C9-83B8-394736909BFC}" srcId="{E3B8BDC4-8926-488D-9604-7C6B69E1410A}" destId="{7136B1F9-C1E5-4C75-ADFB-60D2C624787C}" srcOrd="3" destOrd="0" parTransId="{EEA130A8-1E43-41A5-9FFF-5380452277B4}" sibTransId="{E27E7879-225F-46EF-B0C5-A26E04C31BA5}"/>
    <dgm:cxn modelId="{A94D7FF0-3716-4740-9402-B8A1B1FD3FBA}" srcId="{29DF92A0-61EC-4177-939C-1FD65D9B8BB3}" destId="{18217773-DFCB-4276-B61D-999B5D4272EE}" srcOrd="1" destOrd="0" parTransId="{FB832F16-ECE2-4CC6-B0F8-169C2775CF5A}" sibTransId="{B0CE56C8-5682-47FA-BE90-C99FFBE211C3}"/>
    <dgm:cxn modelId="{CCEE2986-8FC7-4747-96D7-814DCA86F50E}" type="presOf" srcId="{6B0A316F-F67A-492F-AD76-9BC4837A91A7}" destId="{4C2BDAC3-5A0B-4A94-A586-B13EAE5BF3F7}" srcOrd="0" destOrd="0" presId="urn:microsoft.com/office/officeart/2005/8/layout/hList1"/>
    <dgm:cxn modelId="{1FC42447-000C-4CBB-834D-FD8D439A6B7C}" type="presOf" srcId="{18217773-DFCB-4276-B61D-999B5D4272EE}" destId="{83246F0B-C678-4A70-8A07-EA57D7E5CDBC}" srcOrd="0" destOrd="0" presId="urn:microsoft.com/office/officeart/2005/8/layout/hList1"/>
    <dgm:cxn modelId="{6453D73E-E4C4-4F66-B932-B1DB3895D747}" type="presOf" srcId="{86C03E0A-3747-466A-B97B-96C4605FE1FE}" destId="{7992613C-5E90-408B-A899-1AD44E16F701}" srcOrd="0" destOrd="0" presId="urn:microsoft.com/office/officeart/2005/8/layout/hList1"/>
    <dgm:cxn modelId="{B5846473-5F2D-4BB6-B18F-96133B9E3065}" type="presOf" srcId="{E00A31BB-8C2E-40EE-8B77-28C633DE904C}" destId="{4C2BDAC3-5A0B-4A94-A586-B13EAE5BF3F7}" srcOrd="0" destOrd="2" presId="urn:microsoft.com/office/officeart/2005/8/layout/hList1"/>
    <dgm:cxn modelId="{1E7B9141-0320-48BD-8A58-EAB48153AFAC}" type="presOf" srcId="{29DF92A0-61EC-4177-939C-1FD65D9B8BB3}" destId="{FBA6C57F-812D-4BF0-8138-66DFC8C8D65F}" srcOrd="0" destOrd="0" presId="urn:microsoft.com/office/officeart/2005/8/layout/hList1"/>
    <dgm:cxn modelId="{490CCA17-C9EE-4168-A7CF-5A2CA8437C4D}" type="presOf" srcId="{AEB8058F-37DF-4714-B46A-4D0C35E22F92}" destId="{6909A082-DF92-45C1-AACA-309A79FD4675}" srcOrd="0" destOrd="2" presId="urn:microsoft.com/office/officeart/2005/8/layout/hList1"/>
    <dgm:cxn modelId="{66A2A894-D942-45B6-B7FB-5B3E4140085F}" srcId="{A4C9134F-D2A2-4E1F-989A-E57E2AC0855D}" destId="{7647240F-B620-4DCC-B47B-F111DE5427F7}" srcOrd="0" destOrd="0" parTransId="{13A264CB-5C41-4A4D-BF64-D0F27A5D8C46}" sibTransId="{7DBFAA0B-1973-4DFA-AEE0-B8C1D0E09ACF}"/>
    <dgm:cxn modelId="{2319FECB-9E91-4088-8269-EE122C8C1881}" type="presOf" srcId="{E3B8BDC4-8926-488D-9604-7C6B69E1410A}" destId="{3C7A87A1-F75A-46F1-9AE6-B267D416A8FA}" srcOrd="0" destOrd="0" presId="urn:microsoft.com/office/officeart/2005/8/layout/hList1"/>
    <dgm:cxn modelId="{66363609-609C-44BD-8EDB-D9D2419FA67B}" type="presOf" srcId="{A4C9134F-D2A2-4E1F-989A-E57E2AC0855D}" destId="{7125B3B6-CA59-46F4-A4D2-FA71C1816F66}" srcOrd="0" destOrd="0" presId="urn:microsoft.com/office/officeart/2005/8/layout/hList1"/>
    <dgm:cxn modelId="{409B39A9-2CE1-4767-9ECB-002C8C0F22E6}" srcId="{29DF92A0-61EC-4177-939C-1FD65D9B8BB3}" destId="{A4C9134F-D2A2-4E1F-989A-E57E2AC0855D}" srcOrd="0" destOrd="0" parTransId="{ACA0112C-37D9-40F1-9AF9-8F52C5CA2295}" sibTransId="{962105D1-DDC9-43D3-9390-4607B39E9D62}"/>
    <dgm:cxn modelId="{FE526A92-FA08-41AF-83DE-BF1567C46D6B}" srcId="{A4C9134F-D2A2-4E1F-989A-E57E2AC0855D}" destId="{8E5F0AD0-DB32-4837-8C8E-91AEA19B4FFA}" srcOrd="1" destOrd="0" parTransId="{5C90A8C3-E8BF-454E-BFB9-E5A3ED487839}" sibTransId="{1385FC88-A024-41C2-8F05-9017023E7615}"/>
    <dgm:cxn modelId="{C1688B18-0875-4B82-9E29-518DC6116CB6}" srcId="{29DF92A0-61EC-4177-939C-1FD65D9B8BB3}" destId="{E3B8BDC4-8926-488D-9604-7C6B69E1410A}" srcOrd="2" destOrd="0" parTransId="{C6676343-B61D-4E58-8C32-AF5F214F9EFC}" sibTransId="{7D84FBE9-A51E-4D9D-80B8-417259B8DF0A}"/>
    <dgm:cxn modelId="{FE37EF07-A8A4-4D06-90D9-41305E6DF5C4}" srcId="{18217773-DFCB-4276-B61D-999B5D4272EE}" destId="{2B8D1263-70BA-4D64-B67F-8951A5FAB730}" srcOrd="1" destOrd="0" parTransId="{EA64E80E-62FE-4CE0-B567-203BCFDB3EEB}" sibTransId="{7E0EA4F4-BE8D-4B90-A20E-445A6FEDC0D5}"/>
    <dgm:cxn modelId="{F74422DD-4225-4E8C-91C0-1AB668D01E66}" type="presOf" srcId="{273B3131-28C0-429F-8BAC-C014CD1EEDBE}" destId="{4C2BDAC3-5A0B-4A94-A586-B13EAE5BF3F7}" srcOrd="0" destOrd="1" presId="urn:microsoft.com/office/officeart/2005/8/layout/hList1"/>
    <dgm:cxn modelId="{81034A5B-8165-4A0F-8D9F-C53C3591C010}" srcId="{E3B8BDC4-8926-488D-9604-7C6B69E1410A}" destId="{6B0A316F-F67A-492F-AD76-9BC4837A91A7}" srcOrd="0" destOrd="0" parTransId="{3169F25C-2EB5-4BAF-8C90-E01B9329EEF6}" sibTransId="{F89F5776-4517-46C7-AD7A-430A5D55166F}"/>
    <dgm:cxn modelId="{8FE8E6B3-E9D6-4F98-ABE8-31F09A565601}" type="presParOf" srcId="{FBA6C57F-812D-4BF0-8138-66DFC8C8D65F}" destId="{49305D23-C1F6-463D-9DB5-6333E4C7A885}" srcOrd="0" destOrd="0" presId="urn:microsoft.com/office/officeart/2005/8/layout/hList1"/>
    <dgm:cxn modelId="{896D6439-C071-49DD-A462-B257B09B8B31}" type="presParOf" srcId="{49305D23-C1F6-463D-9DB5-6333E4C7A885}" destId="{7125B3B6-CA59-46F4-A4D2-FA71C1816F66}" srcOrd="0" destOrd="0" presId="urn:microsoft.com/office/officeart/2005/8/layout/hList1"/>
    <dgm:cxn modelId="{8DCC99A6-2257-41C7-BBC9-4161D3E843BE}" type="presParOf" srcId="{49305D23-C1F6-463D-9DB5-6333E4C7A885}" destId="{6909A082-DF92-45C1-AACA-309A79FD4675}" srcOrd="1" destOrd="0" presId="urn:microsoft.com/office/officeart/2005/8/layout/hList1"/>
    <dgm:cxn modelId="{7F22CE21-D819-4418-A4A4-40EC0A6623AE}" type="presParOf" srcId="{FBA6C57F-812D-4BF0-8138-66DFC8C8D65F}" destId="{AA75988C-1DEC-4EB2-BD42-2FC088B2E70C}" srcOrd="1" destOrd="0" presId="urn:microsoft.com/office/officeart/2005/8/layout/hList1"/>
    <dgm:cxn modelId="{EAC5CDED-C369-45CC-8F5A-44DD3D2A247A}" type="presParOf" srcId="{FBA6C57F-812D-4BF0-8138-66DFC8C8D65F}" destId="{55034F5A-20E4-4A17-97B2-DB45960D3791}" srcOrd="2" destOrd="0" presId="urn:microsoft.com/office/officeart/2005/8/layout/hList1"/>
    <dgm:cxn modelId="{5415267F-A9D9-4EA8-8EFE-1F23F085ECF3}" type="presParOf" srcId="{55034F5A-20E4-4A17-97B2-DB45960D3791}" destId="{83246F0B-C678-4A70-8A07-EA57D7E5CDBC}" srcOrd="0" destOrd="0" presId="urn:microsoft.com/office/officeart/2005/8/layout/hList1"/>
    <dgm:cxn modelId="{A3740DEA-2470-4530-8FA0-11D5E1DD39F5}" type="presParOf" srcId="{55034F5A-20E4-4A17-97B2-DB45960D3791}" destId="{7992613C-5E90-408B-A899-1AD44E16F701}" srcOrd="1" destOrd="0" presId="urn:microsoft.com/office/officeart/2005/8/layout/hList1"/>
    <dgm:cxn modelId="{FDEDE58F-FDC6-4351-9DC0-DF67832F941C}" type="presParOf" srcId="{FBA6C57F-812D-4BF0-8138-66DFC8C8D65F}" destId="{99A4F4C2-10C8-4F2C-AA2B-5244B59E8B0A}" srcOrd="3" destOrd="0" presId="urn:microsoft.com/office/officeart/2005/8/layout/hList1"/>
    <dgm:cxn modelId="{3A426142-A8ED-46F7-81C6-97D3E604A83A}" type="presParOf" srcId="{FBA6C57F-812D-4BF0-8138-66DFC8C8D65F}" destId="{94775923-55D0-4471-890F-169C55EBFE13}" srcOrd="4" destOrd="0" presId="urn:microsoft.com/office/officeart/2005/8/layout/hList1"/>
    <dgm:cxn modelId="{99803502-0953-46B1-9850-F381E00BE2F4}" type="presParOf" srcId="{94775923-55D0-4471-890F-169C55EBFE13}" destId="{3C7A87A1-F75A-46F1-9AE6-B267D416A8FA}" srcOrd="0" destOrd="0" presId="urn:microsoft.com/office/officeart/2005/8/layout/hList1"/>
    <dgm:cxn modelId="{5C247B77-3F1A-494B-9951-341C562E1BF6}" type="presParOf" srcId="{94775923-55D0-4471-890F-169C55EBFE13}" destId="{4C2BDAC3-5A0B-4A94-A586-B13EAE5BF3F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0F9D2C-ADCE-481B-8287-88B11BB30CF9}" type="doc">
      <dgm:prSet loTypeId="urn:microsoft.com/office/officeart/2005/8/layout/default#1" loCatId="list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id-ID"/>
        </a:p>
      </dgm:t>
    </dgm:pt>
    <dgm:pt modelId="{CCB67027-7542-4A5D-A84B-57194BAD76F2}">
      <dgm:prSet phldrT="[Text]" custT="1"/>
      <dgm:spPr/>
      <dgm:t>
        <a:bodyPr/>
        <a:lstStyle/>
        <a:p>
          <a:pPr algn="l"/>
          <a:r>
            <a:rPr lang="id-ID" sz="2800" dirty="0" smtClean="0"/>
            <a:t>Mendengarkan:</a:t>
          </a:r>
        </a:p>
      </dgm:t>
    </dgm:pt>
    <dgm:pt modelId="{0F03BA2A-D274-43F2-B0C5-7CE9037A6551}" type="parTrans" cxnId="{9D2377FF-D22B-4E8E-A9B2-4BA790C0929E}">
      <dgm:prSet/>
      <dgm:spPr/>
      <dgm:t>
        <a:bodyPr/>
        <a:lstStyle/>
        <a:p>
          <a:endParaRPr lang="id-ID"/>
        </a:p>
      </dgm:t>
    </dgm:pt>
    <dgm:pt modelId="{F39A0248-403D-46CC-B941-60FBE74014A1}" type="sibTrans" cxnId="{9D2377FF-D22B-4E8E-A9B2-4BA790C0929E}">
      <dgm:prSet/>
      <dgm:spPr/>
      <dgm:t>
        <a:bodyPr/>
        <a:lstStyle/>
        <a:p>
          <a:endParaRPr lang="id-ID"/>
        </a:p>
      </dgm:t>
    </dgm:pt>
    <dgm:pt modelId="{145EFDF1-2822-4AA5-B37F-DA88B42EC1BE}">
      <dgm:prSet phldrT="[Text]" custT="1"/>
      <dgm:spPr/>
      <dgm:t>
        <a:bodyPr/>
        <a:lstStyle/>
        <a:p>
          <a:pPr algn="ctr"/>
          <a:r>
            <a:rPr lang="id-ID" sz="2400" dirty="0" smtClean="0"/>
            <a:t>Fokus pada masalah narasumber dan pewawancara</a:t>
          </a:r>
          <a:endParaRPr lang="id-ID" sz="2400" dirty="0"/>
        </a:p>
      </dgm:t>
    </dgm:pt>
    <dgm:pt modelId="{8977693D-647F-4E27-8A4C-B13588565C9B}" type="parTrans" cxnId="{00660BA0-C989-4D2B-A24D-5D4619EC8FBE}">
      <dgm:prSet/>
      <dgm:spPr/>
      <dgm:t>
        <a:bodyPr/>
        <a:lstStyle/>
        <a:p>
          <a:endParaRPr lang="id-ID"/>
        </a:p>
      </dgm:t>
    </dgm:pt>
    <dgm:pt modelId="{9B403A4B-66D6-4BF5-AB49-D51A7D5ADB91}" type="sibTrans" cxnId="{00660BA0-C989-4D2B-A24D-5D4619EC8FBE}">
      <dgm:prSet/>
      <dgm:spPr/>
      <dgm:t>
        <a:bodyPr/>
        <a:lstStyle/>
        <a:p>
          <a:endParaRPr lang="id-ID"/>
        </a:p>
      </dgm:t>
    </dgm:pt>
    <dgm:pt modelId="{181924D0-2D64-4716-A2F8-F6CA718CB614}">
      <dgm:prSet phldrT="[Text]" custT="1"/>
      <dgm:spPr/>
      <dgm:t>
        <a:bodyPr/>
        <a:lstStyle/>
        <a:p>
          <a:r>
            <a:rPr lang="id-ID" sz="2800" dirty="0" smtClean="0"/>
            <a:t>Observasi:</a:t>
          </a:r>
          <a:endParaRPr lang="id-ID" sz="2800" dirty="0"/>
        </a:p>
      </dgm:t>
    </dgm:pt>
    <dgm:pt modelId="{1E81E8FB-4155-4E4E-8EB2-B6A31F414ED0}" type="parTrans" cxnId="{7CCE415E-F97B-4744-867A-8523B401E32C}">
      <dgm:prSet/>
      <dgm:spPr/>
      <dgm:t>
        <a:bodyPr/>
        <a:lstStyle/>
        <a:p>
          <a:endParaRPr lang="id-ID"/>
        </a:p>
      </dgm:t>
    </dgm:pt>
    <dgm:pt modelId="{DE84D77C-2C45-4F39-8F9C-C37E2E32A6C1}" type="sibTrans" cxnId="{7CCE415E-F97B-4744-867A-8523B401E32C}">
      <dgm:prSet/>
      <dgm:spPr/>
      <dgm:t>
        <a:bodyPr/>
        <a:lstStyle/>
        <a:p>
          <a:endParaRPr lang="id-ID"/>
        </a:p>
      </dgm:t>
    </dgm:pt>
    <dgm:pt modelId="{C89B86A9-CD80-4845-AD15-F2A747CC704A}">
      <dgm:prSet phldrT="[Text]" custT="1"/>
      <dgm:spPr/>
      <dgm:t>
        <a:bodyPr/>
        <a:lstStyle/>
        <a:p>
          <a:r>
            <a:rPr lang="id-ID" sz="2400" dirty="0" smtClean="0"/>
            <a:t>Lihat sinyal nonverbal tetapi interpresentasikan dengan kehati-hatian</a:t>
          </a:r>
          <a:endParaRPr lang="id-ID" sz="2400" dirty="0"/>
        </a:p>
      </dgm:t>
    </dgm:pt>
    <dgm:pt modelId="{3BF70C13-CA87-436C-A0AC-A2FF7C68D478}" type="parTrans" cxnId="{7A3E37C6-C7FA-49E1-8128-940474DDA556}">
      <dgm:prSet/>
      <dgm:spPr/>
      <dgm:t>
        <a:bodyPr/>
        <a:lstStyle/>
        <a:p>
          <a:endParaRPr lang="id-ID"/>
        </a:p>
      </dgm:t>
    </dgm:pt>
    <dgm:pt modelId="{7C476D21-1B62-42BE-93EF-55F4E175B271}" type="sibTrans" cxnId="{7A3E37C6-C7FA-49E1-8128-940474DDA556}">
      <dgm:prSet/>
      <dgm:spPr/>
      <dgm:t>
        <a:bodyPr/>
        <a:lstStyle/>
        <a:p>
          <a:endParaRPr lang="id-ID"/>
        </a:p>
      </dgm:t>
    </dgm:pt>
    <dgm:pt modelId="{9A0913D3-8995-490C-AA23-B6857C4D6FED}">
      <dgm:prSet phldrT="[Text]" custT="1"/>
      <dgm:spPr/>
      <dgm:t>
        <a:bodyPr/>
        <a:lstStyle/>
        <a:p>
          <a:r>
            <a:rPr lang="id-ID" sz="2400" dirty="0" smtClean="0"/>
            <a:t>Pertanyaan</a:t>
          </a:r>
          <a:endParaRPr lang="id-ID" sz="2400" dirty="0"/>
        </a:p>
      </dgm:t>
    </dgm:pt>
    <dgm:pt modelId="{829F211C-385A-43BB-B37B-A1F643149A65}" type="parTrans" cxnId="{2C37E1D1-5FB5-436B-A4D9-A42B9699B528}">
      <dgm:prSet/>
      <dgm:spPr/>
      <dgm:t>
        <a:bodyPr/>
        <a:lstStyle/>
        <a:p>
          <a:endParaRPr lang="id-ID"/>
        </a:p>
      </dgm:t>
    </dgm:pt>
    <dgm:pt modelId="{704B3714-9ED4-4D96-9AB1-050019E90CAB}" type="sibTrans" cxnId="{2C37E1D1-5FB5-436B-A4D9-A42B9699B528}">
      <dgm:prSet/>
      <dgm:spPr/>
      <dgm:t>
        <a:bodyPr/>
        <a:lstStyle/>
        <a:p>
          <a:endParaRPr lang="id-ID"/>
        </a:p>
      </dgm:t>
    </dgm:pt>
    <dgm:pt modelId="{BD738A00-1283-4CDC-8C2D-8C38F4781137}">
      <dgm:prSet phldrT="[Text]" custT="1"/>
      <dgm:spPr/>
      <dgm:t>
        <a:bodyPr/>
        <a:lstStyle/>
        <a:p>
          <a:r>
            <a:rPr lang="id-ID" sz="2000" dirty="0" smtClean="0"/>
            <a:t>Jangan mengajukan pertanyaan terlalu banyak</a:t>
          </a:r>
          <a:endParaRPr lang="id-ID" sz="2000" dirty="0"/>
        </a:p>
      </dgm:t>
    </dgm:pt>
    <dgm:pt modelId="{3AB1C5A9-4B14-4A3D-8CE9-4737975F9AB4}" type="parTrans" cxnId="{F5C0CFA3-5F60-4BF5-8754-658D3AD35875}">
      <dgm:prSet/>
      <dgm:spPr/>
      <dgm:t>
        <a:bodyPr/>
        <a:lstStyle/>
        <a:p>
          <a:endParaRPr lang="id-ID"/>
        </a:p>
      </dgm:t>
    </dgm:pt>
    <dgm:pt modelId="{85E2BA96-BEF0-41E1-B91A-C851E2DB85DF}" type="sibTrans" cxnId="{F5C0CFA3-5F60-4BF5-8754-658D3AD35875}">
      <dgm:prSet/>
      <dgm:spPr/>
      <dgm:t>
        <a:bodyPr/>
        <a:lstStyle/>
        <a:p>
          <a:endParaRPr lang="id-ID"/>
        </a:p>
      </dgm:t>
    </dgm:pt>
    <dgm:pt modelId="{50270C45-5E72-4736-ADAB-AB7CB29DFAB3}">
      <dgm:prSet custT="1"/>
      <dgm:spPr/>
      <dgm:t>
        <a:bodyPr/>
        <a:lstStyle/>
        <a:p>
          <a:r>
            <a:rPr lang="id-ID" sz="2400" dirty="0" smtClean="0"/>
            <a:t>Merespon</a:t>
          </a:r>
        </a:p>
        <a:p>
          <a:r>
            <a:rPr lang="id-ID" sz="2000" dirty="0" smtClean="0"/>
            <a:t>Respon harus sesuai untuk memperoleh dan mengidentifikasi perasaan tentang masalah, dan kepercayaan terhadap responden</a:t>
          </a:r>
          <a:r>
            <a:rPr lang="id-ID" sz="2400" dirty="0" smtClean="0"/>
            <a:t> </a:t>
          </a:r>
          <a:endParaRPr lang="id-ID" sz="2400" dirty="0"/>
        </a:p>
      </dgm:t>
    </dgm:pt>
    <dgm:pt modelId="{7518805B-95C8-477F-9920-92EA5A9A042A}" type="parTrans" cxnId="{AA4643B5-424C-4157-9042-257D87BEF441}">
      <dgm:prSet/>
      <dgm:spPr/>
      <dgm:t>
        <a:bodyPr/>
        <a:lstStyle/>
        <a:p>
          <a:endParaRPr lang="id-ID"/>
        </a:p>
      </dgm:t>
    </dgm:pt>
    <dgm:pt modelId="{B0BD60C8-030B-4961-9F46-78114B6DC3F3}" type="sibTrans" cxnId="{AA4643B5-424C-4157-9042-257D87BEF441}">
      <dgm:prSet/>
      <dgm:spPr/>
      <dgm:t>
        <a:bodyPr/>
        <a:lstStyle/>
        <a:p>
          <a:endParaRPr lang="id-ID"/>
        </a:p>
      </dgm:t>
    </dgm:pt>
    <dgm:pt modelId="{2450E03D-2DAA-403E-8F98-74AF11CE1FB2}">
      <dgm:prSet phldrT="[Text]" custT="1"/>
      <dgm:spPr/>
      <dgm:t>
        <a:bodyPr/>
        <a:lstStyle/>
        <a:p>
          <a:r>
            <a:rPr lang="id-ID" sz="2000" dirty="0" smtClean="0"/>
            <a:t>Jaga agar pertanyaan tetap terbuka</a:t>
          </a:r>
          <a:endParaRPr lang="id-ID" sz="2000" dirty="0"/>
        </a:p>
      </dgm:t>
    </dgm:pt>
    <dgm:pt modelId="{5268510C-6441-41E7-BA34-0964404D6D43}" type="parTrans" cxnId="{8087F22D-F5C5-4269-B0B3-007A370BC353}">
      <dgm:prSet/>
      <dgm:spPr/>
      <dgm:t>
        <a:bodyPr/>
        <a:lstStyle/>
        <a:p>
          <a:endParaRPr lang="id-ID"/>
        </a:p>
      </dgm:t>
    </dgm:pt>
    <dgm:pt modelId="{4D37087B-C3F7-4521-BF43-C865C47DDE7E}" type="sibTrans" cxnId="{8087F22D-F5C5-4269-B0B3-007A370BC353}">
      <dgm:prSet/>
      <dgm:spPr/>
      <dgm:t>
        <a:bodyPr/>
        <a:lstStyle/>
        <a:p>
          <a:endParaRPr lang="id-ID"/>
        </a:p>
      </dgm:t>
    </dgm:pt>
    <dgm:pt modelId="{21038EDF-FFC1-4C04-BE6B-D9F25732CE5D}">
      <dgm:prSet phldrT="[Text]" custT="1"/>
      <dgm:spPr/>
      <dgm:t>
        <a:bodyPr/>
        <a:lstStyle/>
        <a:p>
          <a:r>
            <a:rPr lang="id-ID" sz="2000" dirty="0" smtClean="0"/>
            <a:t>Katakan seluruh pertanyaan dengan kepedulian</a:t>
          </a:r>
          <a:endParaRPr lang="id-ID" sz="2000" dirty="0"/>
        </a:p>
      </dgm:t>
    </dgm:pt>
    <dgm:pt modelId="{15004FA8-C0B3-468C-9AE6-B63CD4BC26BF}" type="parTrans" cxnId="{98A2E886-E83C-4841-B743-5DBAB6C934FF}">
      <dgm:prSet/>
      <dgm:spPr/>
      <dgm:t>
        <a:bodyPr/>
        <a:lstStyle/>
        <a:p>
          <a:endParaRPr lang="id-ID"/>
        </a:p>
      </dgm:t>
    </dgm:pt>
    <dgm:pt modelId="{1A3CB0AF-196A-42E4-B050-912E9E5778EA}" type="sibTrans" cxnId="{98A2E886-E83C-4841-B743-5DBAB6C934FF}">
      <dgm:prSet/>
      <dgm:spPr/>
      <dgm:t>
        <a:bodyPr/>
        <a:lstStyle/>
        <a:p>
          <a:endParaRPr lang="id-ID"/>
        </a:p>
      </dgm:t>
    </dgm:pt>
    <dgm:pt modelId="{44995EE0-CC10-4E87-B425-80D395DDFD2E}" type="pres">
      <dgm:prSet presAssocID="{220F9D2C-ADCE-481B-8287-88B11BB30CF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D6B976B3-74F6-4599-B16A-D9DB12B08F56}" type="pres">
      <dgm:prSet presAssocID="{CCB67027-7542-4A5D-A84B-57194BAD76F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16E48C1-6D64-4354-8139-E5A10AA30165}" type="pres">
      <dgm:prSet presAssocID="{F39A0248-403D-46CC-B941-60FBE74014A1}" presName="sibTrans" presStyleCnt="0"/>
      <dgm:spPr/>
    </dgm:pt>
    <dgm:pt modelId="{C4AD7526-0BE1-4AF1-B1E0-5BFCDDE946D7}" type="pres">
      <dgm:prSet presAssocID="{181924D0-2D64-4716-A2F8-F6CA718CB61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172E93C-0277-43E1-985C-B63B0BBC8610}" type="pres">
      <dgm:prSet presAssocID="{DE84D77C-2C45-4F39-8F9C-C37E2E32A6C1}" presName="sibTrans" presStyleCnt="0"/>
      <dgm:spPr/>
    </dgm:pt>
    <dgm:pt modelId="{30A00981-16D6-4F2D-9A1A-55EAF3D55D56}" type="pres">
      <dgm:prSet presAssocID="{9A0913D3-8995-490C-AA23-B6857C4D6FE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ACE3F4C-12AF-46CC-9763-2C2129E45F98}" type="pres">
      <dgm:prSet presAssocID="{704B3714-9ED4-4D96-9AB1-050019E90CAB}" presName="sibTrans" presStyleCnt="0"/>
      <dgm:spPr/>
    </dgm:pt>
    <dgm:pt modelId="{F31E43F1-979C-45D7-A79F-C534ABCE7A3A}" type="pres">
      <dgm:prSet presAssocID="{50270C45-5E72-4736-ADAB-AB7CB29DFAB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98A2E886-E83C-4841-B743-5DBAB6C934FF}" srcId="{9A0913D3-8995-490C-AA23-B6857C4D6FED}" destId="{21038EDF-FFC1-4C04-BE6B-D9F25732CE5D}" srcOrd="2" destOrd="0" parTransId="{15004FA8-C0B3-468C-9AE6-B63CD4BC26BF}" sibTransId="{1A3CB0AF-196A-42E4-B050-912E9E5778EA}"/>
    <dgm:cxn modelId="{7A3E37C6-C7FA-49E1-8128-940474DDA556}" srcId="{181924D0-2D64-4716-A2F8-F6CA718CB614}" destId="{C89B86A9-CD80-4845-AD15-F2A747CC704A}" srcOrd="0" destOrd="0" parTransId="{3BF70C13-CA87-436C-A0AC-A2FF7C68D478}" sibTransId="{7C476D21-1B62-42BE-93EF-55F4E175B271}"/>
    <dgm:cxn modelId="{393FE03A-9174-4B7E-813B-22E66461F169}" type="presOf" srcId="{50270C45-5E72-4736-ADAB-AB7CB29DFAB3}" destId="{F31E43F1-979C-45D7-A79F-C534ABCE7A3A}" srcOrd="0" destOrd="0" presId="urn:microsoft.com/office/officeart/2005/8/layout/default#1"/>
    <dgm:cxn modelId="{0092D063-6C1C-4C4F-ADC2-07522727029A}" type="presOf" srcId="{220F9D2C-ADCE-481B-8287-88B11BB30CF9}" destId="{44995EE0-CC10-4E87-B425-80D395DDFD2E}" srcOrd="0" destOrd="0" presId="urn:microsoft.com/office/officeart/2005/8/layout/default#1"/>
    <dgm:cxn modelId="{CA16A797-F1DE-4FC8-B1A5-54D7D6B582F3}" type="presOf" srcId="{BD738A00-1283-4CDC-8C2D-8C38F4781137}" destId="{30A00981-16D6-4F2D-9A1A-55EAF3D55D56}" srcOrd="0" destOrd="1" presId="urn:microsoft.com/office/officeart/2005/8/layout/default#1"/>
    <dgm:cxn modelId="{7CCE415E-F97B-4744-867A-8523B401E32C}" srcId="{220F9D2C-ADCE-481B-8287-88B11BB30CF9}" destId="{181924D0-2D64-4716-A2F8-F6CA718CB614}" srcOrd="1" destOrd="0" parTransId="{1E81E8FB-4155-4E4E-8EB2-B6A31F414ED0}" sibTransId="{DE84D77C-2C45-4F39-8F9C-C37E2E32A6C1}"/>
    <dgm:cxn modelId="{87B64196-699A-46F9-8981-9A522AC01119}" type="presOf" srcId="{21038EDF-FFC1-4C04-BE6B-D9F25732CE5D}" destId="{30A00981-16D6-4F2D-9A1A-55EAF3D55D56}" srcOrd="0" destOrd="3" presId="urn:microsoft.com/office/officeart/2005/8/layout/default#1"/>
    <dgm:cxn modelId="{2C37E1D1-5FB5-436B-A4D9-A42B9699B528}" srcId="{220F9D2C-ADCE-481B-8287-88B11BB30CF9}" destId="{9A0913D3-8995-490C-AA23-B6857C4D6FED}" srcOrd="2" destOrd="0" parTransId="{829F211C-385A-43BB-B37B-A1F643149A65}" sibTransId="{704B3714-9ED4-4D96-9AB1-050019E90CAB}"/>
    <dgm:cxn modelId="{4EAF1F85-7600-44D1-8BA0-285B624F0EFB}" type="presOf" srcId="{145EFDF1-2822-4AA5-B37F-DA88B42EC1BE}" destId="{D6B976B3-74F6-4599-B16A-D9DB12B08F56}" srcOrd="0" destOrd="1" presId="urn:microsoft.com/office/officeart/2005/8/layout/default#1"/>
    <dgm:cxn modelId="{F5C0CFA3-5F60-4BF5-8754-658D3AD35875}" srcId="{9A0913D3-8995-490C-AA23-B6857C4D6FED}" destId="{BD738A00-1283-4CDC-8C2D-8C38F4781137}" srcOrd="0" destOrd="0" parTransId="{3AB1C5A9-4B14-4A3D-8CE9-4737975F9AB4}" sibTransId="{85E2BA96-BEF0-41E1-B91A-C851E2DB85DF}"/>
    <dgm:cxn modelId="{9D2377FF-D22B-4E8E-A9B2-4BA790C0929E}" srcId="{220F9D2C-ADCE-481B-8287-88B11BB30CF9}" destId="{CCB67027-7542-4A5D-A84B-57194BAD76F2}" srcOrd="0" destOrd="0" parTransId="{0F03BA2A-D274-43F2-B0C5-7CE9037A6551}" sibTransId="{F39A0248-403D-46CC-B941-60FBE74014A1}"/>
    <dgm:cxn modelId="{8087F22D-F5C5-4269-B0B3-007A370BC353}" srcId="{9A0913D3-8995-490C-AA23-B6857C4D6FED}" destId="{2450E03D-2DAA-403E-8F98-74AF11CE1FB2}" srcOrd="1" destOrd="0" parTransId="{5268510C-6441-41E7-BA34-0964404D6D43}" sibTransId="{4D37087B-C3F7-4521-BF43-C865C47DDE7E}"/>
    <dgm:cxn modelId="{1159FEB7-228D-46C8-9045-5A57BFCE2F7C}" type="presOf" srcId="{C89B86A9-CD80-4845-AD15-F2A747CC704A}" destId="{C4AD7526-0BE1-4AF1-B1E0-5BFCDDE946D7}" srcOrd="0" destOrd="1" presId="urn:microsoft.com/office/officeart/2005/8/layout/default#1"/>
    <dgm:cxn modelId="{A604C5B7-54EA-4C1B-9CA6-19D780FABE28}" type="presOf" srcId="{CCB67027-7542-4A5D-A84B-57194BAD76F2}" destId="{D6B976B3-74F6-4599-B16A-D9DB12B08F56}" srcOrd="0" destOrd="0" presId="urn:microsoft.com/office/officeart/2005/8/layout/default#1"/>
    <dgm:cxn modelId="{2A207FE5-B024-468E-B5E7-499607BE09CE}" type="presOf" srcId="{181924D0-2D64-4716-A2F8-F6CA718CB614}" destId="{C4AD7526-0BE1-4AF1-B1E0-5BFCDDE946D7}" srcOrd="0" destOrd="0" presId="urn:microsoft.com/office/officeart/2005/8/layout/default#1"/>
    <dgm:cxn modelId="{9AC827C1-AEA8-4AB1-9B13-4B46C78B3BF2}" type="presOf" srcId="{9A0913D3-8995-490C-AA23-B6857C4D6FED}" destId="{30A00981-16D6-4F2D-9A1A-55EAF3D55D56}" srcOrd="0" destOrd="0" presId="urn:microsoft.com/office/officeart/2005/8/layout/default#1"/>
    <dgm:cxn modelId="{00660BA0-C989-4D2B-A24D-5D4619EC8FBE}" srcId="{CCB67027-7542-4A5D-A84B-57194BAD76F2}" destId="{145EFDF1-2822-4AA5-B37F-DA88B42EC1BE}" srcOrd="0" destOrd="0" parTransId="{8977693D-647F-4E27-8A4C-B13588565C9B}" sibTransId="{9B403A4B-66D6-4BF5-AB49-D51A7D5ADB91}"/>
    <dgm:cxn modelId="{AF571DED-A57F-47DA-8714-9F4C07F7B8F3}" type="presOf" srcId="{2450E03D-2DAA-403E-8F98-74AF11CE1FB2}" destId="{30A00981-16D6-4F2D-9A1A-55EAF3D55D56}" srcOrd="0" destOrd="2" presId="urn:microsoft.com/office/officeart/2005/8/layout/default#1"/>
    <dgm:cxn modelId="{AA4643B5-424C-4157-9042-257D87BEF441}" srcId="{220F9D2C-ADCE-481B-8287-88B11BB30CF9}" destId="{50270C45-5E72-4736-ADAB-AB7CB29DFAB3}" srcOrd="3" destOrd="0" parTransId="{7518805B-95C8-477F-9920-92EA5A9A042A}" sibTransId="{B0BD60C8-030B-4961-9F46-78114B6DC3F3}"/>
    <dgm:cxn modelId="{3AD7798F-6714-4BFF-A6AA-58B703383AD0}" type="presParOf" srcId="{44995EE0-CC10-4E87-B425-80D395DDFD2E}" destId="{D6B976B3-74F6-4599-B16A-D9DB12B08F56}" srcOrd="0" destOrd="0" presId="urn:microsoft.com/office/officeart/2005/8/layout/default#1"/>
    <dgm:cxn modelId="{34BF2FD3-65D1-43BB-8040-563A5DFB6FD6}" type="presParOf" srcId="{44995EE0-CC10-4E87-B425-80D395DDFD2E}" destId="{C16E48C1-6D64-4354-8139-E5A10AA30165}" srcOrd="1" destOrd="0" presId="urn:microsoft.com/office/officeart/2005/8/layout/default#1"/>
    <dgm:cxn modelId="{15044AAD-2C0D-4A8E-A162-A00998C3CEDD}" type="presParOf" srcId="{44995EE0-CC10-4E87-B425-80D395DDFD2E}" destId="{C4AD7526-0BE1-4AF1-B1E0-5BFCDDE946D7}" srcOrd="2" destOrd="0" presId="urn:microsoft.com/office/officeart/2005/8/layout/default#1"/>
    <dgm:cxn modelId="{DA4D3C5D-1FB4-44CB-8E2D-84B732BD4247}" type="presParOf" srcId="{44995EE0-CC10-4E87-B425-80D395DDFD2E}" destId="{F172E93C-0277-43E1-985C-B63B0BBC8610}" srcOrd="3" destOrd="0" presId="urn:microsoft.com/office/officeart/2005/8/layout/default#1"/>
    <dgm:cxn modelId="{F3762E8A-380C-4D59-A647-078F29000BE9}" type="presParOf" srcId="{44995EE0-CC10-4E87-B425-80D395DDFD2E}" destId="{30A00981-16D6-4F2D-9A1A-55EAF3D55D56}" srcOrd="4" destOrd="0" presId="urn:microsoft.com/office/officeart/2005/8/layout/default#1"/>
    <dgm:cxn modelId="{1E7FCA3D-0649-463D-B120-BD2209DEFD9D}" type="presParOf" srcId="{44995EE0-CC10-4E87-B425-80D395DDFD2E}" destId="{0ACE3F4C-12AF-46CC-9763-2C2129E45F98}" srcOrd="5" destOrd="0" presId="urn:microsoft.com/office/officeart/2005/8/layout/default#1"/>
    <dgm:cxn modelId="{3A9F8DAB-339C-40E4-BDB0-56CBD3345EE3}" type="presParOf" srcId="{44995EE0-CC10-4E87-B425-80D395DDFD2E}" destId="{F31E43F1-979C-45D7-A79F-C534ABCE7A3A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37101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dirty="0" err="1" smtClean="0"/>
              <a:t>Apa</a:t>
            </a:r>
            <a:r>
              <a:rPr lang="en-US" sz="1100" dirty="0" smtClean="0"/>
              <a:t> </a:t>
            </a:r>
            <a:r>
              <a:rPr lang="en-US" sz="1100" dirty="0" err="1" smtClean="0"/>
              <a:t>ajasih</a:t>
            </a:r>
            <a:r>
              <a:rPr lang="en-US" sz="1100" dirty="0" smtClean="0"/>
              <a:t> </a:t>
            </a:r>
            <a:r>
              <a:rPr lang="en-US" sz="1100" dirty="0" err="1" smtClean="0"/>
              <a:t>yg</a:t>
            </a:r>
            <a:r>
              <a:rPr lang="en-US" sz="1100" dirty="0" smtClean="0"/>
              <a:t> </a:t>
            </a:r>
            <a:r>
              <a:rPr lang="en-US" sz="1100" dirty="0" err="1" smtClean="0"/>
              <a:t>harus</a:t>
            </a:r>
            <a:r>
              <a:rPr lang="en-US" sz="1100" dirty="0" smtClean="0"/>
              <a:t> </a:t>
            </a:r>
            <a:r>
              <a:rPr lang="en-US" sz="1100" dirty="0" err="1" smtClean="0"/>
              <a:t>disiapkan</a:t>
            </a:r>
            <a:r>
              <a:rPr lang="en-US" sz="1100" dirty="0" smtClean="0"/>
              <a:t> </a:t>
            </a:r>
            <a:r>
              <a:rPr lang="en-US" sz="1100" dirty="0" err="1" smtClean="0"/>
              <a:t>saat</a:t>
            </a:r>
            <a:r>
              <a:rPr lang="en-US" sz="1100" dirty="0" smtClean="0"/>
              <a:t> counseling interview?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100" dirty="0" err="1" smtClean="0"/>
              <a:t>Pewawancara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akan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merasa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cukup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sulit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untuk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membantu</a:t>
            </a:r>
            <a:r>
              <a:rPr lang="en-US" sz="1100" baseline="0" dirty="0" smtClean="0"/>
              <a:t> org lain </a:t>
            </a:r>
            <a:r>
              <a:rPr lang="en-US" sz="1100" baseline="0" dirty="0" err="1" smtClean="0"/>
              <a:t>jika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dia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tidak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bisa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mengenali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diri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sendiri</a:t>
            </a:r>
            <a:r>
              <a:rPr lang="en-US" sz="1100" baseline="0" dirty="0" smtClean="0"/>
              <a:t>. </a:t>
            </a:r>
            <a:r>
              <a:rPr lang="en-US" sz="1100" baseline="0" dirty="0" err="1" smtClean="0"/>
              <a:t>Karena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kesadaran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diri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merupakan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aspek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penting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untuk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kemampuan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keterlibatan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dalam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membantu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keseimbangan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dari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kekuatan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keterbatasan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diri</a:t>
            </a:r>
            <a:r>
              <a:rPr lang="en-US" sz="1100" baseline="0" dirty="0" smtClean="0"/>
              <a:t> </a:t>
            </a:r>
            <a:r>
              <a:rPr lang="en-US" sz="1100" baseline="0" dirty="0" err="1" smtClean="0"/>
              <a:t>sendiri</a:t>
            </a:r>
            <a:r>
              <a:rPr lang="en-US" sz="1100" baseline="0" dirty="0" smtClean="0"/>
              <a:t>.</a:t>
            </a:r>
            <a:endParaRPr lang="en-US" sz="1100" dirty="0" smtClean="0"/>
          </a:p>
          <a:p>
            <a:endParaRPr lang="en-US" dirty="0" smtClean="0"/>
          </a:p>
          <a:p>
            <a:pPr marL="228600" indent="-228600">
              <a:buFont typeface="+mj-lt"/>
              <a:buAutoNum type="arabicPeriod"/>
            </a:pPr>
            <a:r>
              <a:rPr lang="en-US" dirty="0" err="1" smtClean="0"/>
              <a:t>Cont</a:t>
            </a:r>
            <a:r>
              <a:rPr lang="en-US" dirty="0" smtClean="0"/>
              <a:t>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Seorang</a:t>
            </a:r>
            <a:r>
              <a:rPr lang="en-US" baseline="0" dirty="0" smtClean="0"/>
              <a:t> guru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tau </a:t>
            </a:r>
            <a:r>
              <a:rPr lang="en-US" baseline="0" dirty="0" err="1" smtClean="0"/>
              <a:t>ketika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muridnya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membutuhkan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psikologis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medis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akademis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Selain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hati2 </a:t>
            </a:r>
            <a:r>
              <a:rPr lang="en-US" baseline="0" dirty="0" err="1" smtClean="0"/>
              <a:t>terhadap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menolong</a:t>
            </a:r>
            <a:r>
              <a:rPr lang="en-US" baseline="0" dirty="0" smtClean="0"/>
              <a:t> org lain,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mungkin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memberikan</a:t>
            </a:r>
            <a:r>
              <a:rPr lang="en-US" baseline="0" dirty="0" smtClean="0"/>
              <a:t> saran </a:t>
            </a:r>
            <a:r>
              <a:rPr lang="en-US" baseline="0" dirty="0" err="1" smtClean="0"/>
              <a:t>buruk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mendapatkan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makian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kasus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penolong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terikat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org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ditolong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memperpanjang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100" dirty="0" err="1" smtClean="0"/>
              <a:t>Seorang</a:t>
            </a:r>
            <a:r>
              <a:rPr lang="en-US" sz="1100" dirty="0" smtClean="0"/>
              <a:t> </a:t>
            </a:r>
            <a:r>
              <a:rPr lang="en-US" sz="1100" dirty="0" err="1" smtClean="0"/>
              <a:t>konselor</a:t>
            </a:r>
            <a:r>
              <a:rPr lang="en-US" sz="1100" dirty="0" smtClean="0"/>
              <a:t> yang </a:t>
            </a:r>
            <a:r>
              <a:rPr lang="en-US" sz="1100" dirty="0" err="1" smtClean="0"/>
              <a:t>baik</a:t>
            </a:r>
            <a:r>
              <a:rPr lang="en-US" sz="1100" dirty="0" smtClean="0"/>
              <a:t> </a:t>
            </a:r>
            <a:r>
              <a:rPr lang="en-US" sz="1100" dirty="0" err="1" smtClean="0"/>
              <a:t>adalah</a:t>
            </a:r>
            <a:r>
              <a:rPr lang="en-US" sz="1100" dirty="0" smtClean="0"/>
              <a:t> orang yang </a:t>
            </a:r>
            <a:r>
              <a:rPr lang="en-US" sz="1100" dirty="0" err="1" smtClean="0"/>
              <a:t>berfikiran</a:t>
            </a:r>
            <a:r>
              <a:rPr lang="en-US" sz="1100" dirty="0" smtClean="0"/>
              <a:t> </a:t>
            </a:r>
            <a:r>
              <a:rPr lang="en-US" sz="1100" dirty="0" err="1" smtClean="0"/>
              <a:t>terbuka</a:t>
            </a:r>
            <a:r>
              <a:rPr lang="en-US" sz="1100" dirty="0" smtClean="0"/>
              <a:t>, </a:t>
            </a:r>
            <a:r>
              <a:rPr lang="en-US" sz="1100" dirty="0" err="1" smtClean="0"/>
              <a:t>optimis</a:t>
            </a:r>
            <a:r>
              <a:rPr lang="en-US" sz="1100" dirty="0" smtClean="0"/>
              <a:t>, </a:t>
            </a:r>
            <a:r>
              <a:rPr lang="en-US" sz="1100" dirty="0" err="1" smtClean="0"/>
              <a:t>dapat</a:t>
            </a:r>
            <a:r>
              <a:rPr lang="en-US" sz="1100" dirty="0" smtClean="0"/>
              <a:t> </a:t>
            </a:r>
            <a:r>
              <a:rPr lang="en-US" sz="1100" dirty="0" err="1" smtClean="0"/>
              <a:t>menilai</a:t>
            </a:r>
            <a:r>
              <a:rPr lang="en-US" sz="1100" dirty="0" smtClean="0"/>
              <a:t> </a:t>
            </a:r>
            <a:r>
              <a:rPr lang="en-US" sz="1100" dirty="0" err="1" smtClean="0"/>
              <a:t>diri</a:t>
            </a:r>
            <a:r>
              <a:rPr lang="en-US" sz="1100" dirty="0" smtClean="0"/>
              <a:t> </a:t>
            </a:r>
            <a:r>
              <a:rPr lang="en-US" sz="1100" dirty="0" err="1" smtClean="0"/>
              <a:t>sendiri</a:t>
            </a:r>
            <a:r>
              <a:rPr lang="en-US" sz="1100" dirty="0" smtClean="0"/>
              <a:t>, </a:t>
            </a:r>
            <a:r>
              <a:rPr lang="en-US" sz="1100" dirty="0" err="1" smtClean="0"/>
              <a:t>rileks</a:t>
            </a:r>
            <a:r>
              <a:rPr lang="en-US" sz="1100" dirty="0" smtClean="0"/>
              <a:t>, </a:t>
            </a:r>
            <a:r>
              <a:rPr lang="en-US" sz="1100" dirty="0" err="1" smtClean="0"/>
              <a:t>fleksibel</a:t>
            </a:r>
            <a:r>
              <a:rPr lang="en-US" sz="1100" dirty="0" smtClean="0"/>
              <a:t> </a:t>
            </a:r>
            <a:r>
              <a:rPr lang="en-US" sz="1100" dirty="0" err="1" smtClean="0"/>
              <a:t>dan</a:t>
            </a:r>
            <a:r>
              <a:rPr lang="en-US" sz="1100" dirty="0" smtClean="0"/>
              <a:t> </a:t>
            </a:r>
            <a:r>
              <a:rPr lang="en-US" sz="1100" dirty="0" err="1" smtClean="0"/>
              <a:t>sabar</a:t>
            </a:r>
            <a:r>
              <a:rPr lang="en-US" sz="1100" dirty="0" smtClean="0"/>
              <a:t>.</a:t>
            </a:r>
          </a:p>
          <a:p>
            <a:pPr marL="0" indent="0">
              <a:buFont typeface="+mj-lt"/>
              <a:buNone/>
            </a:pP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diana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putus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pacarnya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cerita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nangis2,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bilang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dulu</a:t>
            </a:r>
            <a:r>
              <a:rPr lang="en-US" baseline="0" dirty="0" smtClean="0"/>
              <a:t> juga </a:t>
            </a:r>
            <a:r>
              <a:rPr lang="en-US" baseline="0" dirty="0" err="1" smtClean="0"/>
              <a:t>pernah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putusin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sampe</a:t>
            </a:r>
            <a:r>
              <a:rPr lang="en-US" baseline="0" dirty="0" smtClean="0"/>
              <a:t> nangis2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menyibukkan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ngilangin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sakit</a:t>
            </a:r>
            <a:r>
              <a:rPr lang="en-US" baseline="0" dirty="0" smtClean="0"/>
              <a:t> pas </a:t>
            </a:r>
            <a:r>
              <a:rPr lang="en-US" baseline="0" dirty="0" err="1" smtClean="0"/>
              <a:t>diputusin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akhirnya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move on, nah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wawasan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mikir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situasi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ngilangin</a:t>
            </a:r>
            <a:r>
              <a:rPr lang="en-US" baseline="0" dirty="0" smtClean="0"/>
              <a:t> rasa </a:t>
            </a:r>
            <a:r>
              <a:rPr lang="en-US" baseline="0" dirty="0" err="1" smtClean="0"/>
              <a:t>sakitnya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nyari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kesibukan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gitu</a:t>
            </a:r>
            <a:r>
              <a:rPr lang="en-US" baseline="0" dirty="0" smtClean="0"/>
              <a:t>.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7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Pewawancara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menghargai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orang yang </a:t>
            </a:r>
            <a:r>
              <a:rPr lang="en-US" baseline="0" dirty="0" err="1" smtClean="0"/>
              <a:t>diwawancarai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mungkin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dirisendiri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mellisa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minta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lulus.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menghargai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misalnya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mau</a:t>
            </a:r>
            <a:r>
              <a:rPr lang="en-US" baseline="0" dirty="0" smtClean="0"/>
              <a:t> lulus </a:t>
            </a:r>
            <a:r>
              <a:rPr lang="en-US" baseline="0" dirty="0" err="1" smtClean="0"/>
              <a:t>ketepatan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waktu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hubungan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dgn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dosen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ipk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berpengaruh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sedangkan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mellisa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melihat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pendidikan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selingan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menyenangkan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pekerjaan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terlambat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kelas</a:t>
            </a:r>
            <a:r>
              <a:rPr lang="en-US" baseline="0" dirty="0" smtClean="0"/>
              <a:t>, males </a:t>
            </a:r>
            <a:r>
              <a:rPr lang="en-US" baseline="0" dirty="0" err="1" smtClean="0"/>
              <a:t>ngerjain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tugas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mengembangkan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hubungan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dgn</a:t>
            </a:r>
            <a:r>
              <a:rPr lang="en-US" baseline="0" dirty="0" smtClean="0"/>
              <a:t> para </a:t>
            </a:r>
            <a:r>
              <a:rPr lang="en-US" baseline="0" dirty="0" err="1" smtClean="0"/>
              <a:t>profesir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ipk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memungkinkannya</a:t>
            </a:r>
            <a:r>
              <a:rPr lang="en-US" baseline="0" dirty="0" smtClean="0"/>
              <a:t> lulus. Nah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mellisa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pegang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pegang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perbedaannya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mellisa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mesti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menyisihkan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menghargai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nilai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milik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mellisa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 smtClean="0"/>
              <a:t>Cont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perempuan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cenderung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terbuka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mengungkapkan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laki2. laki2 </a:t>
            </a:r>
            <a:r>
              <a:rPr lang="en-US" baseline="0" dirty="0" err="1" smtClean="0"/>
              <a:t>sering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pertahanan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psikologis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melindungi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perasaan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membatasi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reaksi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emosional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mereka</a:t>
            </a:r>
            <a:r>
              <a:rPr lang="en-US" baseline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 smtClean="0"/>
              <a:t>Cont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deket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suatu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ngeliat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kaya orang </a:t>
            </a:r>
            <a:r>
              <a:rPr lang="en-US" baseline="0" dirty="0" err="1" smtClean="0"/>
              <a:t>gelisah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gitu</a:t>
            </a:r>
            <a:r>
              <a:rPr lang="en-US" baseline="0" dirty="0" smtClean="0"/>
              <a:t> kaya orang </a:t>
            </a:r>
            <a:r>
              <a:rPr lang="en-US" baseline="0" dirty="0" err="1" smtClean="0"/>
              <a:t>galau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trs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deket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gamau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cerita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kenapa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terus</a:t>
            </a:r>
            <a:r>
              <a:rPr lang="en-US" baseline="0" dirty="0" smtClean="0"/>
              <a:t> gara2 </a:t>
            </a:r>
            <a:r>
              <a:rPr lang="en-US" baseline="0" dirty="0" err="1" smtClean="0"/>
              <a:t>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akhirnya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disini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percaya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deket</a:t>
            </a:r>
            <a:endParaRPr lang="en-US" baseline="0" dirty="0" smtClean="0"/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Kaya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tuh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temen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gak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ceritain</a:t>
            </a:r>
            <a:r>
              <a:rPr lang="en-US" dirty="0" smtClean="0"/>
              <a:t> </a:t>
            </a:r>
            <a:r>
              <a:rPr lang="en-US" dirty="0" err="1" smtClean="0"/>
              <a:t>masalahnya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baseline="0" dirty="0" err="1" smtClean="0"/>
              <a:t>bilang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kenapa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harus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mendiskusikan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pribadi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lu</a:t>
            </a:r>
            <a:r>
              <a:rPr lang="en-US" baseline="0" dirty="0" smtClean="0"/>
              <a:t>? Lu </a:t>
            </a:r>
            <a:r>
              <a:rPr lang="en-US" baseline="0" dirty="0" err="1" smtClean="0"/>
              <a:t>gak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bakal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ngerti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rasanya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Semakin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teliti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menganalisis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semakin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kemungkinan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mengetahui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mengapa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bereaksi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tertentu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bagaimana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menjawabnya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efektif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84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Kalo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Pendekatan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mengumpulkan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mendefinisikan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menganalisis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menyarankan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menyediakan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pedoman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bertindak</a:t>
            </a:r>
            <a:endParaRPr lang="en-US" baseline="0" dirty="0" smtClean="0"/>
          </a:p>
          <a:p>
            <a:r>
              <a:rPr lang="en-US" baseline="0" dirty="0" err="1" smtClean="0"/>
              <a:t>Kalo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pendekatan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tidak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pewawancara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informasi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menambah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wawasan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mendefinisikan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menganalisis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serta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menemukan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mengevalusi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solusi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pendekan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mendorong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responden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berbicara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mengungkapkan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penyebabnya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Menggunakan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pendekatan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ketika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berdiskusi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tindakan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diambil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memperoleh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memberi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infotmasi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membuat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kesimpulan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16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b="1" i="1" dirty="0" smtClean="0">
                <a:solidFill>
                  <a:schemeClr val="tx1"/>
                </a:solidFill>
              </a:rPr>
              <a:t>Highly Nondirective reactions : </a:t>
            </a:r>
            <a:r>
              <a:rPr lang="en-ID" sz="1200" b="0" i="0" dirty="0" err="1" smtClean="0">
                <a:solidFill>
                  <a:schemeClr val="tx1"/>
                </a:solidFill>
              </a:rPr>
              <a:t>kita</a:t>
            </a:r>
            <a:r>
              <a:rPr lang="en-ID" sz="1200" b="0" i="0" dirty="0" smtClean="0">
                <a:solidFill>
                  <a:schemeClr val="tx1"/>
                </a:solidFill>
              </a:rPr>
              <a:t> </a:t>
            </a:r>
            <a:r>
              <a:rPr lang="en-ID" sz="1200" b="0" i="0" dirty="0" err="1" smtClean="0">
                <a:solidFill>
                  <a:schemeClr val="tx1"/>
                </a:solidFill>
              </a:rPr>
              <a:t>hanya</a:t>
            </a:r>
            <a:r>
              <a:rPr lang="en-ID" sz="1200" b="0" i="0" dirty="0" smtClean="0">
                <a:solidFill>
                  <a:schemeClr val="tx1"/>
                </a:solidFill>
              </a:rPr>
              <a:t> </a:t>
            </a:r>
            <a:r>
              <a:rPr lang="en-ID" sz="1200" b="0" i="0" dirty="0" err="1" smtClean="0">
                <a:solidFill>
                  <a:schemeClr val="tx1"/>
                </a:solidFill>
              </a:rPr>
              <a:t>diam</a:t>
            </a:r>
            <a:r>
              <a:rPr lang="en-ID" sz="1200" b="0" i="0" dirty="0" smtClean="0">
                <a:solidFill>
                  <a:schemeClr val="tx1"/>
                </a:solidFill>
              </a:rPr>
              <a:t> </a:t>
            </a:r>
            <a:r>
              <a:rPr lang="en-ID" sz="1200" b="0" i="0" dirty="0" err="1" smtClean="0">
                <a:solidFill>
                  <a:schemeClr val="tx1"/>
                </a:solidFill>
              </a:rPr>
              <a:t>dan</a:t>
            </a:r>
            <a:r>
              <a:rPr lang="en-ID" sz="1200" b="0" i="0" dirty="0" smtClean="0">
                <a:solidFill>
                  <a:schemeClr val="tx1"/>
                </a:solidFill>
              </a:rPr>
              <a:t> </a:t>
            </a:r>
            <a:r>
              <a:rPr lang="en-ID" sz="1200" b="0" i="0" dirty="0" err="1" smtClean="0">
                <a:solidFill>
                  <a:schemeClr val="tx1"/>
                </a:solidFill>
              </a:rPr>
              <a:t>mendengarkan</a:t>
            </a:r>
            <a:r>
              <a:rPr lang="en-ID" sz="1200" b="0" i="0" dirty="0" smtClean="0">
                <a:solidFill>
                  <a:schemeClr val="tx1"/>
                </a:solidFill>
              </a:rPr>
              <a:t>,</a:t>
            </a:r>
            <a:r>
              <a:rPr lang="en-ID" sz="1200" b="1" i="1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dirty="0" err="1" smtClean="0">
                <a:solidFill>
                  <a:schemeClr val="tx1"/>
                </a:solidFill>
              </a:rPr>
              <a:t>tapi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berhati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”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dengan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respon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nonverbal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karna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dapat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mempengaruhi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wawancara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(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buat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seolah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”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lu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sedang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mendengarkan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).</a:t>
            </a:r>
          </a:p>
          <a:p>
            <a:r>
              <a:rPr lang="en-ID" sz="1200" b="0" i="0" baseline="0" dirty="0" smtClean="0">
                <a:solidFill>
                  <a:schemeClr val="tx1"/>
                </a:solidFill>
              </a:rPr>
              <a:t>Ada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juga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teknik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yang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ketika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ditanya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maka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balik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bertanya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jika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memungkinkan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.</a:t>
            </a:r>
            <a:endParaRPr lang="en-ID" sz="1200" b="1" i="1" dirty="0" smtClean="0">
              <a:solidFill>
                <a:schemeClr val="tx1"/>
              </a:solidFill>
            </a:endParaRPr>
          </a:p>
          <a:p>
            <a:r>
              <a:rPr lang="en-ID" sz="1200" b="1" i="1" dirty="0" smtClean="0">
                <a:solidFill>
                  <a:schemeClr val="tx1"/>
                </a:solidFill>
              </a:rPr>
              <a:t>Directive Reactions  </a:t>
            </a:r>
            <a:r>
              <a:rPr lang="en-ID" sz="1200" b="0" i="0" dirty="0" err="1" smtClean="0">
                <a:solidFill>
                  <a:schemeClr val="tx1"/>
                </a:solidFill>
              </a:rPr>
              <a:t>ada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juga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yang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saya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baca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diinternet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,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wawancara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langsung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adalah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wawancara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yg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dikontrol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oleh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pewawancara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dengan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pertanyaan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”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yg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 </a:t>
            </a:r>
            <a:r>
              <a:rPr lang="en-ID" sz="1200" b="0" i="0" baseline="0" dirty="0" err="1" smtClean="0">
                <a:solidFill>
                  <a:schemeClr val="tx1"/>
                </a:solidFill>
              </a:rPr>
              <a:t>disiapkan</a:t>
            </a:r>
            <a:r>
              <a:rPr lang="en-ID" sz="1200" b="0" i="0" baseline="0" dirty="0" smtClean="0">
                <a:solidFill>
                  <a:schemeClr val="tx1"/>
                </a:solidFill>
              </a:rPr>
              <a:t>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B3F6CDD2-B522-41F8-9C46-DC79FD0140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466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19C14B5-8CE9-4439-8CEC-1377516AAA1A}" type="slidenum">
              <a:rPr lang="id-ID" smtClean="0"/>
              <a:pPr/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id-ID" baseline="0" dirty="0" smtClean="0"/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19C14B5-8CE9-4439-8CEC-1377516AAA1A}" type="slidenum">
              <a:rPr lang="id-ID" smtClean="0"/>
              <a:pPr/>
              <a:t>9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id-ID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919C14B5-8CE9-4439-8CEC-1377516AAA1A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5F1E0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100" y="3440900"/>
            <a:ext cx="9144000" cy="3417000"/>
          </a:xfrm>
          <a:prstGeom prst="rect">
            <a:avLst/>
          </a:prstGeom>
          <a:solidFill>
            <a:srgbClr val="A8122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880400" y="2382450"/>
            <a:ext cx="5383200" cy="2093100"/>
          </a:xfrm>
          <a:prstGeom prst="rect">
            <a:avLst/>
          </a:prstGeom>
          <a:noFill/>
          <a:ln w="19050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944450" y="2441850"/>
            <a:ext cx="5255100" cy="1974300"/>
          </a:xfrm>
          <a:prstGeom prst="rect">
            <a:avLst/>
          </a:prstGeom>
          <a:solidFill>
            <a:srgbClr val="222222"/>
          </a:solidFill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100" y="0"/>
            <a:ext cx="9144000" cy="1062300"/>
          </a:xfrm>
          <a:prstGeom prst="rect">
            <a:avLst/>
          </a:prstGeom>
          <a:solidFill>
            <a:srgbClr val="F5F1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1765350" y="697300"/>
            <a:ext cx="5613300" cy="729300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810200" y="743350"/>
            <a:ext cx="5523600" cy="6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871075"/>
            <a:ext cx="8229600" cy="469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◉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light" type="blank">
  <p:cSld name="BLANK">
    <p:bg>
      <p:bgPr>
        <a:solidFill>
          <a:srgbClr val="F5F1E0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0900" y="438000"/>
            <a:ext cx="8242200" cy="5982000"/>
          </a:xfrm>
          <a:prstGeom prst="rect">
            <a:avLst/>
          </a:prstGeom>
          <a:noFill/>
          <a:ln w="9525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528600" y="519300"/>
            <a:ext cx="8086800" cy="5819400"/>
          </a:xfrm>
          <a:prstGeom prst="rect">
            <a:avLst/>
          </a:prstGeom>
          <a:noFill/>
          <a:ln w="28575" cap="flat" cmpd="sng">
            <a:solidFill>
              <a:srgbClr val="22222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664734-CC02-4BE4-A32B-6D250FCCFC66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B0D93F-CFF9-4B4E-90F9-028432F3C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9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810300" y="742400"/>
            <a:ext cx="5523600" cy="6372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Merriweather"/>
              <a:buNone/>
              <a:defRPr sz="1600">
                <a:solidFill>
                  <a:srgbClr val="FFFFFF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222222"/>
              </a:buClr>
              <a:buSzPts val="2600"/>
              <a:buFont typeface="Raleway"/>
              <a:buChar char="◉"/>
              <a:defRPr sz="2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Raleway"/>
              <a:buChar char="○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000"/>
              <a:buFont typeface="Raleway"/>
              <a:buChar char="■"/>
              <a:defRPr sz="20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●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○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■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●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○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600"/>
              <a:buFont typeface="Raleway"/>
              <a:buChar char="■"/>
              <a:defRPr sz="1600">
                <a:solidFill>
                  <a:srgbClr val="22222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  <p:sldLayoutId id="2147483660" r:id="rId4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1944450" y="2441850"/>
            <a:ext cx="5255100" cy="197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" dirty="0"/>
              <a:t>The Counseling Interview</a:t>
            </a:r>
            <a:endParaRPr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457200" y="4648200"/>
            <a:ext cx="6400800" cy="1981199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200" b="1" dirty="0" err="1" smtClean="0">
                <a:solidFill>
                  <a:schemeClr val="bg1"/>
                </a:solidFill>
              </a:rPr>
              <a:t>Gardani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Praditya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Reza </a:t>
            </a:r>
            <a:r>
              <a:rPr lang="en-US" sz="3200" b="1" dirty="0" err="1" smtClean="0">
                <a:solidFill>
                  <a:schemeClr val="bg1"/>
                </a:solidFill>
              </a:rPr>
              <a:t>Rahma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Yuliany</a:t>
            </a:r>
            <a:endParaRPr lang="en-US" sz="3200" b="1" dirty="0" smtClean="0">
              <a:solidFill>
                <a:schemeClr val="bg1"/>
              </a:solidFill>
            </a:endParaRPr>
          </a:p>
          <a:p>
            <a:r>
              <a:rPr lang="en-US" sz="3200" b="1" dirty="0" smtClean="0">
                <a:solidFill>
                  <a:schemeClr val="bg1"/>
                </a:solidFill>
              </a:rPr>
              <a:t>Tami </a:t>
            </a:r>
            <a:r>
              <a:rPr lang="en-US" sz="3200" b="1" dirty="0" err="1" smtClean="0">
                <a:solidFill>
                  <a:schemeClr val="bg1"/>
                </a:solidFill>
              </a:rPr>
              <a:t>Nuryanti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687090"/>
              </p:ext>
            </p:extLst>
          </p:nvPr>
        </p:nvGraphicFramePr>
        <p:xfrm>
          <a:off x="357158" y="357166"/>
          <a:ext cx="8229600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687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295400"/>
          </a:xfrm>
        </p:spPr>
        <p:txBody>
          <a:bodyPr/>
          <a:lstStyle/>
          <a:p>
            <a:r>
              <a:rPr lang="en-ID" sz="3200" dirty="0" smtClean="0"/>
              <a:t>Closing the Interview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68413"/>
            <a:ext cx="8928100" cy="5473700"/>
          </a:xfrm>
        </p:spPr>
        <p:txBody>
          <a:bodyPr>
            <a:normAutofit/>
          </a:bodyPr>
          <a:lstStyle/>
          <a:p>
            <a:r>
              <a:rPr lang="en-ID" sz="2400" dirty="0" err="1" smtClean="0"/>
              <a:t>Penutup</a:t>
            </a:r>
            <a:r>
              <a:rPr lang="en-ID" sz="2400" dirty="0" smtClean="0"/>
              <a:t> </a:t>
            </a:r>
            <a:r>
              <a:rPr lang="en-ID" sz="2400" dirty="0" err="1" smtClean="0"/>
              <a:t>wawancara</a:t>
            </a:r>
            <a:r>
              <a:rPr lang="en-ID" sz="2400" dirty="0" smtClean="0"/>
              <a:t> </a:t>
            </a:r>
            <a:r>
              <a:rPr lang="en-ID" sz="2400" dirty="0" err="1" smtClean="0"/>
              <a:t>bisa</a:t>
            </a:r>
            <a:r>
              <a:rPr lang="en-ID" sz="2400" dirty="0" smtClean="0"/>
              <a:t> </a:t>
            </a:r>
            <a:r>
              <a:rPr lang="en-ID" sz="2400" dirty="0" err="1" smtClean="0"/>
              <a:t>secara</a:t>
            </a:r>
            <a:r>
              <a:rPr lang="en-ID" sz="2400" dirty="0" smtClean="0"/>
              <a:t> </a:t>
            </a:r>
            <a:r>
              <a:rPr lang="en-ID" sz="2400" dirty="0" err="1" smtClean="0"/>
              <a:t>sadar</a:t>
            </a:r>
            <a:r>
              <a:rPr lang="en-ID" sz="2400" dirty="0" smtClean="0"/>
              <a:t> </a:t>
            </a:r>
            <a:r>
              <a:rPr lang="en-ID" sz="2400" dirty="0" err="1" smtClean="0"/>
              <a:t>maupun</a:t>
            </a:r>
            <a:r>
              <a:rPr lang="en-ID" sz="2400" dirty="0" smtClean="0"/>
              <a:t> </a:t>
            </a:r>
            <a:r>
              <a:rPr lang="en-ID" sz="2400" dirty="0" err="1" smtClean="0"/>
              <a:t>tidak</a:t>
            </a:r>
            <a:r>
              <a:rPr lang="en-ID" sz="2400" dirty="0" smtClean="0"/>
              <a:t> </a:t>
            </a:r>
            <a:r>
              <a:rPr lang="en-ID" sz="2400" dirty="0" err="1" smtClean="0"/>
              <a:t>sadar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jangan</a:t>
            </a:r>
            <a:r>
              <a:rPr lang="en-ID" sz="2400" dirty="0" smtClean="0"/>
              <a:t> </a:t>
            </a:r>
            <a:r>
              <a:rPr lang="en-ID" sz="2400" dirty="0" err="1" smtClean="0"/>
              <a:t>memulai</a:t>
            </a:r>
            <a:r>
              <a:rPr lang="en-ID" sz="2400" dirty="0" smtClean="0"/>
              <a:t> </a:t>
            </a:r>
            <a:r>
              <a:rPr lang="en-ID" sz="2400" dirty="0" err="1" smtClean="0"/>
              <a:t>topik</a:t>
            </a:r>
            <a:r>
              <a:rPr lang="en-ID" sz="2400" dirty="0" smtClean="0"/>
              <a:t> </a:t>
            </a:r>
            <a:r>
              <a:rPr lang="en-ID" sz="2400" dirty="0" err="1" smtClean="0"/>
              <a:t>dan</a:t>
            </a:r>
            <a:r>
              <a:rPr lang="en-ID" sz="2400" dirty="0" smtClean="0"/>
              <a:t> </a:t>
            </a:r>
            <a:r>
              <a:rPr lang="en-ID" sz="2400" dirty="0" err="1" smtClean="0"/>
              <a:t>pertanyaan</a:t>
            </a:r>
            <a:r>
              <a:rPr lang="en-ID" sz="2400" dirty="0" smtClean="0"/>
              <a:t> </a:t>
            </a:r>
            <a:r>
              <a:rPr lang="en-ID" sz="2400" dirty="0" err="1" smtClean="0"/>
              <a:t>baru</a:t>
            </a:r>
            <a:r>
              <a:rPr lang="en-ID" sz="2400" dirty="0" smtClean="0"/>
              <a:t>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34" y="1052736"/>
            <a:ext cx="9157034" cy="5802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703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9600"/>
          </a:xfrm>
        </p:spPr>
        <p:txBody>
          <a:bodyPr/>
          <a:lstStyle/>
          <a:p>
            <a:r>
              <a:rPr lang="en-ID" sz="3200" dirty="0" smtClean="0"/>
              <a:t>Evaluating the interview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768"/>
            <a:ext cx="9144000" cy="5517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800" b="1" dirty="0" err="1" smtClean="0"/>
              <a:t>Preinterview</a:t>
            </a:r>
            <a:r>
              <a:rPr lang="en-ID" sz="2800" b="1" dirty="0" smtClean="0"/>
              <a:t> preparation </a:t>
            </a:r>
          </a:p>
          <a:p>
            <a:r>
              <a:rPr lang="en-ID" sz="2800" b="1" dirty="0" smtClean="0"/>
              <a:t>Structuring the interview </a:t>
            </a:r>
          </a:p>
          <a:p>
            <a:r>
              <a:rPr lang="en-ID" sz="2800" b="1" dirty="0" smtClean="0"/>
              <a:t>Interviewing skill</a:t>
            </a:r>
          </a:p>
          <a:p>
            <a:r>
              <a:rPr lang="en-ID" sz="2800" b="1" dirty="0" err="1" smtClean="0"/>
              <a:t>Counseling</a:t>
            </a:r>
            <a:r>
              <a:rPr lang="en-ID" sz="2800" b="1" dirty="0" smtClean="0"/>
              <a:t> skill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9425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940"/>
            <a:ext cx="9144000" cy="1143000"/>
          </a:xfrm>
        </p:spPr>
        <p:txBody>
          <a:bodyPr/>
          <a:lstStyle/>
          <a:p>
            <a:r>
              <a:rPr lang="en-ID" sz="3200" dirty="0" smtClean="0"/>
              <a:t>The </a:t>
            </a:r>
            <a:r>
              <a:rPr lang="en-ID" sz="3200" dirty="0"/>
              <a:t>T</a:t>
            </a:r>
            <a:r>
              <a:rPr lang="en-ID" sz="3200" dirty="0" smtClean="0"/>
              <a:t>elephone </a:t>
            </a:r>
            <a:r>
              <a:rPr lang="en-ID" sz="3200" dirty="0"/>
              <a:t>I</a:t>
            </a:r>
            <a:r>
              <a:rPr lang="en-ID" sz="3200" dirty="0" smtClean="0"/>
              <a:t>nterview</a:t>
            </a:r>
            <a:endParaRPr lang="en-US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661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08112" y="1340768"/>
            <a:ext cx="875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b="1" dirty="0" err="1" smtClean="0"/>
              <a:t>Wawancara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melalui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telopon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telah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efektif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dalam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beberapa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tahun</a:t>
            </a:r>
            <a:r>
              <a:rPr lang="en-ID" sz="2400" b="1" dirty="0" smtClean="0"/>
              <a:t>.</a:t>
            </a:r>
            <a:endParaRPr lang="en-ID" sz="2400" b="1" dirty="0"/>
          </a:p>
          <a:p>
            <a:r>
              <a:rPr lang="en-ID" sz="2400" b="1" dirty="0" err="1" smtClean="0"/>
              <a:t>Tapi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ada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beberapa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hal</a:t>
            </a:r>
            <a:r>
              <a:rPr lang="en-ID" sz="2400" b="1" dirty="0" smtClean="0"/>
              <a:t> yang </a:t>
            </a:r>
            <a:r>
              <a:rPr lang="en-ID" sz="2400" b="1" dirty="0" err="1" smtClean="0"/>
              <a:t>tidak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menyenangkan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ketika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sedang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berwawancara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melalui</a:t>
            </a:r>
            <a:r>
              <a:rPr lang="en-ID" sz="2400" b="1" dirty="0" smtClean="0"/>
              <a:t> </a:t>
            </a:r>
            <a:r>
              <a:rPr lang="en-ID" sz="2400" b="1" dirty="0" err="1" smtClean="0"/>
              <a:t>telepon</a:t>
            </a:r>
            <a:r>
              <a:rPr lang="en-ID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316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90950"/>
            <a:ext cx="8229600" cy="856850"/>
          </a:xfrm>
        </p:spPr>
        <p:txBody>
          <a:bodyPr/>
          <a:lstStyle/>
          <a:p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Counseling Interview</a:t>
            </a: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871074"/>
            <a:ext cx="6400800" cy="47583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1"/>
                </a:solidFill>
              </a:rPr>
              <a:t>Tujuan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dari</a:t>
            </a:r>
            <a:r>
              <a:rPr lang="en-US" sz="2400" b="1" dirty="0">
                <a:solidFill>
                  <a:schemeClr val="tx1"/>
                </a:solidFill>
              </a:rPr>
              <a:t> counseling interview </a:t>
            </a:r>
            <a:r>
              <a:rPr lang="en-US" sz="2400" b="1" dirty="0" err="1">
                <a:solidFill>
                  <a:schemeClr val="tx1"/>
                </a:solidFill>
              </a:rPr>
              <a:t>adalah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untuk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membantu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seseorang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dalam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meningkatkan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wawasan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mengerti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tentang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masalah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bukan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menyelesaikan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masalah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untuk</a:t>
            </a:r>
            <a:r>
              <a:rPr lang="en-US" sz="2400" b="1" dirty="0">
                <a:solidFill>
                  <a:schemeClr val="tx1"/>
                </a:solidFill>
              </a:rPr>
              <a:t> orang </a:t>
            </a:r>
            <a:r>
              <a:rPr lang="en-US" sz="2400" b="1" dirty="0" err="1">
                <a:solidFill>
                  <a:schemeClr val="tx1"/>
                </a:solidFill>
              </a:rPr>
              <a:t>tersebut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pPr marL="4000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Counseling Interview </a:t>
            </a:r>
            <a:r>
              <a:rPr lang="en-US" sz="2400" b="1" dirty="0" err="1">
                <a:solidFill>
                  <a:schemeClr val="tx1"/>
                </a:solidFill>
              </a:rPr>
              <a:t>merupakan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aktivitas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setiap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hari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bagi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kita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sebagai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rekan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kerja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teman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anggota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keluarga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dll</a:t>
            </a:r>
            <a:r>
              <a:rPr lang="en-US" sz="2400" b="1" dirty="0">
                <a:solidFill>
                  <a:schemeClr val="tx1"/>
                </a:solidFill>
              </a:rPr>
              <a:t> yang </a:t>
            </a:r>
            <a:r>
              <a:rPr lang="en-US" sz="2400" b="1" dirty="0" err="1">
                <a:solidFill>
                  <a:schemeClr val="tx1"/>
                </a:solidFill>
              </a:rPr>
              <a:t>datang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pada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kita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dengan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sebuah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masalah</a:t>
            </a:r>
            <a:r>
              <a:rPr lang="en-US" sz="2400" b="1" dirty="0">
                <a:solidFill>
                  <a:schemeClr val="tx1"/>
                </a:solidFill>
              </a:rPr>
              <a:t>, </a:t>
            </a:r>
            <a:r>
              <a:rPr lang="en-US" sz="2400" b="1" dirty="0" err="1">
                <a:solidFill>
                  <a:schemeClr val="tx1"/>
                </a:solidFill>
              </a:rPr>
              <a:t>membutuhkan</a:t>
            </a:r>
            <a:r>
              <a:rPr lang="en-US" sz="2400" b="1" dirty="0">
                <a:solidFill>
                  <a:schemeClr val="tx1"/>
                </a:solidFill>
              </a:rPr>
              <a:t> saran, </a:t>
            </a:r>
            <a:r>
              <a:rPr lang="en-US" sz="2400" b="1" dirty="0" err="1">
                <a:solidFill>
                  <a:schemeClr val="tx1"/>
                </a:solidFill>
              </a:rPr>
              <a:t>atau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sedikit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bantuan</a:t>
            </a:r>
            <a:r>
              <a:rPr lang="en-US" sz="2400" b="1" dirty="0">
                <a:solidFill>
                  <a:schemeClr val="tx1"/>
                </a:solidFill>
              </a:rPr>
              <a:t>.</a:t>
            </a: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Shape 273"/>
          <p:cNvPicPr preferRelativeResize="0"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536" y="3048000"/>
            <a:ext cx="2667000" cy="2895600"/>
          </a:xfrm>
          <a:prstGeom prst="ellipse">
            <a:avLst/>
          </a:prstGeom>
          <a:noFill/>
          <a:ln w="19050" cap="flat" cmpd="sng">
            <a:solidFill>
              <a:srgbClr val="FF9900"/>
            </a:solidFill>
            <a:prstDash val="dot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300609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590950"/>
            <a:ext cx="8229600" cy="856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Analyzing Self (</a:t>
            </a:r>
            <a:r>
              <a:rPr lang="en-US" sz="40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Analisis</a:t>
            </a:r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Diri</a:t>
            </a:r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US" sz="4000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685800" y="1458687"/>
            <a:ext cx="7848600" cy="372291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Strengths and Limitation (</a:t>
            </a:r>
            <a:r>
              <a:rPr lang="en-US" sz="2400" b="1" dirty="0" err="1">
                <a:solidFill>
                  <a:schemeClr val="tx1"/>
                </a:solidFill>
              </a:rPr>
              <a:t>Kekuatan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dan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Batasan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Jangan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pernah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mencoba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mengatasi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masalah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tidak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pernah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anda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tangani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sebelumnya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Personality Characteristics (</a:t>
            </a:r>
            <a:r>
              <a:rPr lang="en-US" sz="2400" b="1" dirty="0" err="1">
                <a:solidFill>
                  <a:schemeClr val="tx1"/>
                </a:solidFill>
              </a:rPr>
              <a:t>Karakteristik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Kepribadian</a:t>
            </a:r>
            <a:r>
              <a:rPr lang="en-US" sz="2400" b="1" dirty="0">
                <a:solidFill>
                  <a:schemeClr val="tx1"/>
                </a:solidFill>
              </a:rPr>
              <a:t>)</a:t>
            </a:r>
          </a:p>
          <a:p>
            <a:r>
              <a:rPr lang="en-US" sz="2000" dirty="0" err="1">
                <a:solidFill>
                  <a:schemeClr val="tx1"/>
                </a:solidFill>
              </a:rPr>
              <a:t>Peneliti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menunjukkan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kualitas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dasar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kepribadian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sikap</a:t>
            </a:r>
            <a:r>
              <a:rPr lang="en-US" sz="2000" dirty="0">
                <a:solidFill>
                  <a:schemeClr val="tx1"/>
                </a:solidFill>
              </a:rPr>
              <a:t> ,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perilaku</a:t>
            </a:r>
            <a:r>
              <a:rPr lang="en-US" sz="2000" dirty="0">
                <a:solidFill>
                  <a:schemeClr val="tx1"/>
                </a:solidFill>
              </a:rPr>
              <a:t> nonverbal </a:t>
            </a:r>
            <a:r>
              <a:rPr lang="en-US" sz="2000" dirty="0" err="1">
                <a:solidFill>
                  <a:schemeClr val="tx1"/>
                </a:solidFill>
              </a:rPr>
              <a:t>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pewawancara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memiliki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peluang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lebih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besar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konsultasi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efektif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Selain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itu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pewawancara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menceritakan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pengalaman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latar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belakang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pribadi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membantu</a:t>
            </a:r>
            <a:r>
              <a:rPr lang="en-US" sz="2000" dirty="0">
                <a:solidFill>
                  <a:schemeClr val="tx1"/>
                </a:solidFill>
              </a:rPr>
              <a:t> orang </a:t>
            </a:r>
            <a:r>
              <a:rPr lang="en-US" sz="2000" dirty="0" err="1">
                <a:solidFill>
                  <a:schemeClr val="tx1"/>
                </a:solidFill>
              </a:rPr>
              <a:t>yg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diwawancara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menambah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wawasan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persfektif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baru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untuk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membuat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perubahan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karena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hubungan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sama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Shape 273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5080000"/>
            <a:ext cx="3276600" cy="1778000"/>
          </a:xfrm>
          <a:prstGeom prst="ellipse">
            <a:avLst/>
          </a:prstGeom>
          <a:noFill/>
          <a:ln w="19050" cap="flat" cmpd="sng">
            <a:solidFill>
              <a:srgbClr val="FF9900"/>
            </a:solidFill>
            <a:prstDash val="dot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120134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652153" y="1600200"/>
            <a:ext cx="7848600" cy="53340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Values (</a:t>
            </a:r>
            <a:r>
              <a:rPr lang="en-US" sz="2400" b="1" dirty="0" err="1" smtClean="0">
                <a:solidFill>
                  <a:schemeClr val="tx1"/>
                </a:solidFill>
              </a:rPr>
              <a:t>Nilai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000" dirty="0" err="1">
                <a:solidFill>
                  <a:schemeClr val="tx1"/>
                </a:solidFill>
              </a:rPr>
              <a:t>Menyadari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pentingnya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nilai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pewawancara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bagaimana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perbandingannya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dengan</a:t>
            </a:r>
            <a:r>
              <a:rPr lang="en-US" sz="2000" dirty="0">
                <a:solidFill>
                  <a:schemeClr val="tx1"/>
                </a:solidFill>
              </a:rPr>
              <a:t> orang yang </a:t>
            </a:r>
            <a:r>
              <a:rPr lang="en-US" sz="2000" dirty="0" err="1">
                <a:solidFill>
                  <a:schemeClr val="tx1"/>
                </a:solidFill>
              </a:rPr>
              <a:t>diwawancarai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Nilai</a:t>
            </a:r>
            <a:r>
              <a:rPr lang="en-US" sz="2000" dirty="0">
                <a:solidFill>
                  <a:schemeClr val="tx1"/>
                </a:solidFill>
              </a:rPr>
              <a:t> yang </a:t>
            </a:r>
            <a:r>
              <a:rPr lang="en-US" sz="2000" dirty="0" err="1">
                <a:solidFill>
                  <a:schemeClr val="tx1"/>
                </a:solidFill>
              </a:rPr>
              <a:t>dipegang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oleh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kedua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pihak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mempengaruhi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semua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aspek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interaksi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konseling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Cultural </a:t>
            </a:r>
            <a:r>
              <a:rPr lang="en-US" sz="2400" b="1" dirty="0" smtClean="0">
                <a:solidFill>
                  <a:schemeClr val="tx1"/>
                </a:solidFill>
              </a:rPr>
              <a:t>Awareness (</a:t>
            </a:r>
            <a:r>
              <a:rPr lang="en-US" sz="2400" b="1" dirty="0" err="1" smtClean="0">
                <a:solidFill>
                  <a:schemeClr val="tx1"/>
                </a:solidFill>
              </a:rPr>
              <a:t>Kesadaran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Budaya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000" dirty="0" err="1">
                <a:solidFill>
                  <a:schemeClr val="tx1"/>
                </a:solidFill>
              </a:rPr>
              <a:t>Penelitian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menunjukkan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bahwa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budaya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menentukan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tingkat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pengungkapan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wawancara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konseling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Relationship (</a:t>
            </a:r>
            <a:r>
              <a:rPr lang="en-US" sz="2400" b="1" dirty="0" err="1" smtClean="0">
                <a:solidFill>
                  <a:schemeClr val="tx1"/>
                </a:solidFill>
              </a:rPr>
              <a:t>Hubungan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Hubungan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pewawancara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orang yang </a:t>
            </a:r>
            <a:r>
              <a:rPr lang="en-US" sz="2000" dirty="0" err="1" smtClean="0">
                <a:solidFill>
                  <a:schemeClr val="tx1"/>
                </a:solidFill>
              </a:rPr>
              <a:t>diwawancarai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sangat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penting</a:t>
            </a:r>
            <a:r>
              <a:rPr lang="en-US" sz="2000" dirty="0" smtClean="0">
                <a:solidFill>
                  <a:schemeClr val="tx1"/>
                </a:solidFill>
              </a:rPr>
              <a:t>.  </a:t>
            </a:r>
            <a:r>
              <a:rPr lang="en-US" sz="2000" dirty="0" err="1" smtClean="0">
                <a:solidFill>
                  <a:schemeClr val="tx1"/>
                </a:solidFill>
              </a:rPr>
              <a:t>Karena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hubungan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membangun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kepercayaan</a:t>
            </a:r>
            <a:r>
              <a:rPr lang="en-US" sz="2000" dirty="0" smtClean="0">
                <a:solidFill>
                  <a:schemeClr val="tx1"/>
                </a:solidFill>
              </a:rPr>
              <a:t> agar </a:t>
            </a:r>
            <a:r>
              <a:rPr lang="en-US" sz="2000" dirty="0" err="1" smtClean="0">
                <a:solidFill>
                  <a:schemeClr val="tx1"/>
                </a:solidFill>
              </a:rPr>
              <a:t>terjadinya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pengungkapan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pembukaan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diri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3" name="Shape 273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58760"/>
            <a:ext cx="3581400" cy="1922439"/>
          </a:xfrm>
          <a:prstGeom prst="ellipse">
            <a:avLst/>
          </a:prstGeom>
          <a:noFill/>
          <a:ln w="19050" cap="flat" cmpd="sng">
            <a:solidFill>
              <a:srgbClr val="FF9900"/>
            </a:solidFill>
            <a:prstDash val="dot"/>
            <a:round/>
            <a:headEnd type="none" w="med" len="med"/>
            <a:tailEnd type="none" w="med" len="med"/>
          </a:ln>
        </p:spPr>
      </p:pic>
    </p:spTree>
    <p:extLst>
      <p:ext uri="{BB962C8B-B14F-4D97-AF65-F5344CB8AC3E}">
        <p14:creationId xmlns:p14="http://schemas.microsoft.com/office/powerpoint/2010/main" val="130588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3400" y="457200"/>
            <a:ext cx="8229600" cy="85685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Analyzing the 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Interviewee (</a:t>
            </a:r>
            <a:r>
              <a:rPr lang="en-US" sz="3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Menganalisis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Responden</a:t>
            </a:r>
            <a:r>
              <a:rPr lang="en-US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US" sz="3600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647700" y="1524000"/>
            <a:ext cx="7848600" cy="4343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Information </a:t>
            </a:r>
            <a:r>
              <a:rPr lang="en-US" sz="2400" b="1" dirty="0" smtClean="0">
                <a:solidFill>
                  <a:schemeClr val="tx1"/>
                </a:solidFill>
              </a:rPr>
              <a:t>Gathering (</a:t>
            </a:r>
            <a:r>
              <a:rPr lang="en-US" sz="2400" b="1" dirty="0" err="1" smtClean="0">
                <a:solidFill>
                  <a:schemeClr val="tx1"/>
                </a:solidFill>
              </a:rPr>
              <a:t>Pengumpulan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Informasi</a:t>
            </a:r>
            <a:r>
              <a:rPr lang="en-US" sz="2400" b="1" dirty="0" smtClean="0">
                <a:solidFill>
                  <a:schemeClr val="tx1"/>
                </a:solidFill>
              </a:rPr>
              <a:t>)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000" dirty="0" err="1" smtClean="0">
                <a:solidFill>
                  <a:schemeClr val="tx1"/>
                </a:solidFill>
              </a:rPr>
              <a:t>Menyadari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informasi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relevan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seperti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jenis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kelamin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usia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etnis</a:t>
            </a:r>
            <a:r>
              <a:rPr lang="en-US" sz="2000" dirty="0" smtClean="0">
                <a:solidFill>
                  <a:schemeClr val="tx1"/>
                </a:solidFill>
              </a:rPr>
              <a:t>, status </a:t>
            </a:r>
            <a:r>
              <a:rPr lang="en-US" sz="2000" dirty="0" err="1" smtClean="0">
                <a:solidFill>
                  <a:schemeClr val="tx1"/>
                </a:solidFill>
              </a:rPr>
              <a:t>sosial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pendidikan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riwat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kerja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latar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belakang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keluarga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sejarah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medis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psikologis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masalah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tindakan</a:t>
            </a:r>
            <a:r>
              <a:rPr lang="en-US" sz="2000" dirty="0" smtClean="0">
                <a:solidFill>
                  <a:schemeClr val="tx1"/>
                </a:solidFill>
              </a:rPr>
              <a:t> di masa </a:t>
            </a:r>
            <a:r>
              <a:rPr lang="en-US" sz="2000" dirty="0" err="1" smtClean="0">
                <a:solidFill>
                  <a:schemeClr val="tx1"/>
                </a:solidFill>
              </a:rPr>
              <a:t>lalu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serta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berbicara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orang-orang yang </a:t>
            </a:r>
            <a:r>
              <a:rPr lang="en-US" sz="2000" dirty="0" err="1" smtClean="0">
                <a:solidFill>
                  <a:schemeClr val="tx1"/>
                </a:solidFill>
              </a:rPr>
              <a:t>mengenal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responden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baik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mendapatkan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wawasan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tentang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responden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mengapa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responden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mendatangi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pewawancara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saat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ini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endParaRPr lang="en-US" sz="2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chemeClr val="tx1"/>
                </a:solidFill>
              </a:rPr>
              <a:t>Anticipacing</a:t>
            </a:r>
            <a:r>
              <a:rPr lang="en-US" sz="2400" b="1" dirty="0">
                <a:solidFill>
                  <a:schemeClr val="tx1"/>
                </a:solidFill>
              </a:rPr>
              <a:t> Question and </a:t>
            </a:r>
            <a:r>
              <a:rPr lang="en-US" sz="2400" b="1" dirty="0" smtClean="0">
                <a:solidFill>
                  <a:schemeClr val="tx1"/>
                </a:solidFill>
              </a:rPr>
              <a:t>Responses (</a:t>
            </a:r>
            <a:r>
              <a:rPr lang="en-US" sz="2400" b="1" dirty="0" err="1" smtClean="0">
                <a:solidFill>
                  <a:schemeClr val="tx1"/>
                </a:solidFill>
              </a:rPr>
              <a:t>Antisipasi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Pertanyaan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Respons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000" dirty="0" err="1">
                <a:solidFill>
                  <a:schemeClr val="tx1"/>
                </a:solidFill>
              </a:rPr>
              <a:t>Jika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pewawancara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mengetahui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secara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menyeluruh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seorang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responden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sebelum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diwawancara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pewawancara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mungkin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dapat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mengantisipasi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merespons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efektif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pertanyaan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komentar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umum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15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" y="381000"/>
            <a:ext cx="8077200" cy="12954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2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Considering Interviewing </a:t>
            </a: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Approaches (</a:t>
            </a:r>
            <a:r>
              <a:rPr lang="en-US" sz="3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Pertimbangkan</a:t>
            </a: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Pendekatan</a:t>
            </a: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Wawancara</a:t>
            </a:r>
            <a:endParaRPr lang="en-US" sz="3200" dirty="0"/>
          </a:p>
        </p:txBody>
      </p:sp>
      <p:sp>
        <p:nvSpPr>
          <p:cNvPr id="3" name="Text Placeholder 3"/>
          <p:cNvSpPr txBox="1">
            <a:spLocks/>
          </p:cNvSpPr>
          <p:nvPr/>
        </p:nvSpPr>
        <p:spPr>
          <a:xfrm>
            <a:off x="609600" y="1447800"/>
            <a:ext cx="7848600" cy="372291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Directive Approach (</a:t>
            </a:r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Langsung</a:t>
            </a:r>
            <a:r>
              <a:rPr lang="en-US" sz="2400" b="1" dirty="0"/>
              <a:t>)</a:t>
            </a:r>
          </a:p>
          <a:p>
            <a:pPr marL="0" indent="0">
              <a:buNone/>
            </a:pPr>
            <a:r>
              <a:rPr lang="en-US" sz="2000" dirty="0" err="1"/>
              <a:t>Pewawancara</a:t>
            </a:r>
            <a:r>
              <a:rPr lang="en-US" sz="2000" dirty="0"/>
              <a:t> </a:t>
            </a:r>
            <a:r>
              <a:rPr lang="en-US" sz="2000" dirty="0" err="1"/>
              <a:t>mengontrol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wawancara</a:t>
            </a:r>
            <a:r>
              <a:rPr lang="en-US" sz="2000" dirty="0"/>
              <a:t>, </a:t>
            </a:r>
            <a:r>
              <a:rPr lang="en-US" sz="2000" dirty="0" err="1"/>
              <a:t>topik</a:t>
            </a:r>
            <a:r>
              <a:rPr lang="en-US" sz="2000" dirty="0"/>
              <a:t> yang </a:t>
            </a:r>
            <a:r>
              <a:rPr lang="en-US" sz="2000" dirty="0" err="1"/>
              <a:t>dihadirkan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dihindari</a:t>
            </a:r>
            <a:r>
              <a:rPr lang="en-US" sz="2000" dirty="0"/>
              <a:t>, </a:t>
            </a:r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durasi</a:t>
            </a:r>
            <a:r>
              <a:rPr lang="en-US" sz="2000" dirty="0"/>
              <a:t> </a:t>
            </a:r>
            <a:r>
              <a:rPr lang="en-US" sz="2000" dirty="0" err="1"/>
              <a:t>wawancara</a:t>
            </a:r>
            <a:r>
              <a:rPr lang="en-US" sz="2000" dirty="0"/>
              <a:t>. </a:t>
            </a:r>
            <a:r>
              <a:rPr lang="en-US" sz="2000" dirty="0" err="1" smtClean="0"/>
              <a:t>Responden</a:t>
            </a:r>
            <a:r>
              <a:rPr lang="en-US" sz="2000" dirty="0" smtClean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orang yang </a:t>
            </a:r>
            <a:r>
              <a:rPr lang="en-US" sz="2000" dirty="0" err="1"/>
              <a:t>bereaksi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daripada</a:t>
            </a:r>
            <a:r>
              <a:rPr lang="en-US" sz="2000" dirty="0"/>
              <a:t> </a:t>
            </a:r>
            <a:r>
              <a:rPr lang="en-US" sz="2000" dirty="0" err="1" smtClean="0"/>
              <a:t>memegang</a:t>
            </a:r>
            <a:r>
              <a:rPr lang="en-US" sz="2000" dirty="0" smtClean="0"/>
              <a:t> </a:t>
            </a:r>
            <a:r>
              <a:rPr lang="en-US" sz="2000" dirty="0" err="1"/>
              <a:t>peran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interaksi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Nondirective Approach (</a:t>
            </a:r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Langsung</a:t>
            </a:r>
            <a:r>
              <a:rPr lang="en-US" sz="2400" b="1" dirty="0"/>
              <a:t>)</a:t>
            </a:r>
          </a:p>
          <a:p>
            <a:pPr marL="0" indent="0">
              <a:buNone/>
            </a:pPr>
            <a:r>
              <a:rPr lang="en-US" sz="2000" dirty="0" err="1"/>
              <a:t>Responden</a:t>
            </a:r>
            <a:r>
              <a:rPr lang="en-US" sz="2000" dirty="0"/>
              <a:t> </a:t>
            </a:r>
            <a:r>
              <a:rPr lang="en-US" sz="2000" dirty="0" err="1"/>
              <a:t>mengendalikan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</a:t>
            </a:r>
            <a:r>
              <a:rPr lang="en-US" sz="2000" dirty="0" err="1"/>
              <a:t>wawancara</a:t>
            </a:r>
            <a:r>
              <a:rPr lang="en-US" sz="2000" dirty="0"/>
              <a:t>, </a:t>
            </a:r>
            <a:r>
              <a:rPr lang="en-US" sz="2000" dirty="0" err="1"/>
              <a:t>menentukan</a:t>
            </a:r>
            <a:r>
              <a:rPr lang="en-US" sz="2000" dirty="0"/>
              <a:t> </a:t>
            </a:r>
            <a:r>
              <a:rPr lang="en-US" sz="2000" dirty="0" err="1"/>
              <a:t>topik</a:t>
            </a:r>
            <a:r>
              <a:rPr lang="en-US" sz="2000" dirty="0"/>
              <a:t>, </a:t>
            </a:r>
            <a:r>
              <a:rPr lang="en-US" sz="2000" dirty="0" err="1"/>
              <a:t>kapan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berdiskusi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mengatur</a:t>
            </a:r>
            <a:r>
              <a:rPr lang="en-US" sz="2000" dirty="0"/>
              <a:t> </a:t>
            </a:r>
            <a:r>
              <a:rPr lang="en-US" sz="2000" dirty="0" err="1"/>
              <a:t>kecepatan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durasi</a:t>
            </a:r>
            <a:r>
              <a:rPr lang="en-US" sz="2000" dirty="0"/>
              <a:t> </a:t>
            </a:r>
            <a:r>
              <a:rPr lang="en-US" sz="2000" dirty="0" err="1"/>
              <a:t>wawancara</a:t>
            </a:r>
            <a:r>
              <a:rPr lang="en-US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Combination of Approaches (</a:t>
            </a:r>
            <a:r>
              <a:rPr lang="en-US" sz="2400" b="1" dirty="0" err="1"/>
              <a:t>Pendekatan</a:t>
            </a:r>
            <a:r>
              <a:rPr lang="en-US" sz="2400" b="1" dirty="0"/>
              <a:t> </a:t>
            </a:r>
            <a:r>
              <a:rPr lang="en-US" sz="2400" b="1" dirty="0" err="1"/>
              <a:t>Kombinasi</a:t>
            </a:r>
            <a:r>
              <a:rPr lang="en-US" sz="2400" b="1" dirty="0"/>
              <a:t>)</a:t>
            </a:r>
          </a:p>
          <a:p>
            <a:pPr marL="0" indent="0">
              <a:buNone/>
            </a:pP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pewawancara</a:t>
            </a:r>
            <a:r>
              <a:rPr lang="en-US" sz="2000" dirty="0"/>
              <a:t> </a:t>
            </a:r>
            <a:r>
              <a:rPr lang="en-US" sz="2000" dirty="0" err="1"/>
              <a:t>konsultasi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pendektan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8041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609599"/>
            <a:ext cx="8001000" cy="586740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ID" sz="2800" b="1" dirty="0" smtClean="0">
                <a:solidFill>
                  <a:schemeClr val="tx1"/>
                </a:solidFill>
              </a:rPr>
              <a:t>Highly Nondirective reactions and responses</a:t>
            </a:r>
            <a:endParaRPr lang="en-ID" sz="2800" dirty="0">
              <a:solidFill>
                <a:schemeClr val="tx1"/>
              </a:solidFill>
            </a:endParaRPr>
          </a:p>
          <a:p>
            <a:pPr algn="l"/>
            <a:r>
              <a:rPr lang="en-ID" sz="2400" b="1" i="1" dirty="0" smtClean="0">
                <a:solidFill>
                  <a:schemeClr val="tx1"/>
                </a:solidFill>
              </a:rPr>
              <a:t>Highly Nondirective reactions </a:t>
            </a:r>
            <a:r>
              <a:rPr lang="en-ID" sz="2400" dirty="0" err="1" smtClean="0">
                <a:solidFill>
                  <a:schemeClr val="tx1"/>
                </a:solidFill>
              </a:rPr>
              <a:t>mendorong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responden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untuk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melanjutkan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komentar</a:t>
            </a:r>
            <a:r>
              <a:rPr lang="en-ID" sz="2400" dirty="0" smtClean="0">
                <a:solidFill>
                  <a:schemeClr val="tx1"/>
                </a:solidFill>
              </a:rPr>
              <a:t>, </a:t>
            </a:r>
            <a:r>
              <a:rPr lang="en-ID" sz="2400" dirty="0" err="1" smtClean="0">
                <a:solidFill>
                  <a:schemeClr val="tx1"/>
                </a:solidFill>
              </a:rPr>
              <a:t>menganalisis</a:t>
            </a:r>
            <a:r>
              <a:rPr lang="en-ID" sz="2400" dirty="0" smtClean="0">
                <a:solidFill>
                  <a:schemeClr val="tx1"/>
                </a:solidFill>
              </a:rPr>
              <a:t> ide </a:t>
            </a:r>
            <a:r>
              <a:rPr lang="en-ID" sz="2400" dirty="0" err="1" smtClean="0">
                <a:solidFill>
                  <a:schemeClr val="tx1"/>
                </a:solidFill>
              </a:rPr>
              <a:t>dan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solusi</a:t>
            </a:r>
            <a:r>
              <a:rPr lang="en-ID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ID" sz="2400" dirty="0">
              <a:solidFill>
                <a:schemeClr val="tx1"/>
              </a:solidFill>
            </a:endParaRPr>
          </a:p>
          <a:p>
            <a:pPr algn="l"/>
            <a:r>
              <a:rPr lang="en-ID" sz="2800" b="1" dirty="0" smtClean="0">
                <a:solidFill>
                  <a:schemeClr val="tx1"/>
                </a:solidFill>
              </a:rPr>
              <a:t>Nondirective reactions and responses </a:t>
            </a:r>
          </a:p>
          <a:p>
            <a:pPr algn="l"/>
            <a:r>
              <a:rPr lang="en-ID" sz="2400" b="1" i="1" dirty="0" smtClean="0">
                <a:solidFill>
                  <a:schemeClr val="tx1"/>
                </a:solidFill>
              </a:rPr>
              <a:t>Nondirective reactions </a:t>
            </a:r>
            <a:r>
              <a:rPr lang="id-ID" sz="2400" dirty="0" smtClean="0">
                <a:solidFill>
                  <a:schemeClr val="tx1"/>
                </a:solidFill>
              </a:rPr>
              <a:t>menginformasikan dan mendorong dengan tidak memaksakan niat baik</a:t>
            </a:r>
            <a:r>
              <a:rPr lang="en-ID" sz="24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ID" sz="2400" i="1" dirty="0" smtClean="0">
              <a:solidFill>
                <a:schemeClr val="tx1"/>
              </a:solidFill>
            </a:endParaRPr>
          </a:p>
          <a:p>
            <a:pPr algn="l"/>
            <a:r>
              <a:rPr lang="en-ID" sz="2800" b="1" dirty="0" smtClean="0">
                <a:solidFill>
                  <a:schemeClr val="tx1"/>
                </a:solidFill>
              </a:rPr>
              <a:t>Directive Reactions and Responses</a:t>
            </a:r>
          </a:p>
          <a:p>
            <a:pPr algn="l"/>
            <a:r>
              <a:rPr lang="en-ID" sz="2400" b="1" i="1" dirty="0" smtClean="0">
                <a:solidFill>
                  <a:schemeClr val="tx1"/>
                </a:solidFill>
              </a:rPr>
              <a:t>Directive Reactions </a:t>
            </a:r>
            <a:r>
              <a:rPr lang="en-ID" sz="2400" dirty="0" smtClean="0">
                <a:solidFill>
                  <a:schemeClr val="tx1"/>
                </a:solidFill>
              </a:rPr>
              <a:t>men</a:t>
            </a:r>
            <a:r>
              <a:rPr lang="id-ID" sz="2400" dirty="0" smtClean="0">
                <a:solidFill>
                  <a:schemeClr val="tx1"/>
                </a:solidFill>
              </a:rPr>
              <a:t>dorongan dan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memberikan</a:t>
            </a:r>
            <a:r>
              <a:rPr lang="id-ID" sz="2400" dirty="0" smtClean="0">
                <a:solidFill>
                  <a:schemeClr val="tx1"/>
                </a:solidFill>
              </a:rPr>
              <a:t> informasi untuk saran ringan dan penilaian</a:t>
            </a:r>
            <a:r>
              <a:rPr lang="en-ID" sz="2400" dirty="0" smtClean="0">
                <a:solidFill>
                  <a:schemeClr val="tx1"/>
                </a:solidFill>
              </a:rPr>
              <a:t>.</a:t>
            </a:r>
            <a:endParaRPr lang="en-ID" sz="2400" b="1" i="1" dirty="0" smtClean="0">
              <a:solidFill>
                <a:schemeClr val="tx1"/>
              </a:solidFill>
            </a:endParaRPr>
          </a:p>
          <a:p>
            <a:pPr algn="l"/>
            <a:endParaRPr lang="en-ID" sz="2400" i="1" dirty="0" smtClean="0">
              <a:solidFill>
                <a:schemeClr val="tx1"/>
              </a:solidFill>
            </a:endParaRPr>
          </a:p>
          <a:p>
            <a:pPr algn="l"/>
            <a:r>
              <a:rPr lang="en-ID" sz="2800" b="1" dirty="0" smtClean="0">
                <a:solidFill>
                  <a:schemeClr val="tx1"/>
                </a:solidFill>
              </a:rPr>
              <a:t>Highly Directive Reactions and Responses</a:t>
            </a:r>
          </a:p>
          <a:p>
            <a:pPr algn="l"/>
            <a:r>
              <a:rPr lang="en-ID" sz="2400" b="1" i="1" dirty="0" smtClean="0">
                <a:solidFill>
                  <a:schemeClr val="tx1"/>
                </a:solidFill>
              </a:rPr>
              <a:t>Highly Directive Reactions </a:t>
            </a:r>
            <a:r>
              <a:rPr lang="en-ID" sz="2400" dirty="0" err="1" smtClean="0">
                <a:solidFill>
                  <a:schemeClr val="tx1"/>
                </a:solidFill>
              </a:rPr>
              <a:t>digunakaan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saat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keadaan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khusus</a:t>
            </a:r>
            <a:r>
              <a:rPr lang="en-ID" sz="2400" dirty="0" smtClean="0">
                <a:solidFill>
                  <a:schemeClr val="tx1"/>
                </a:solidFill>
              </a:rPr>
              <a:t>, saran </a:t>
            </a:r>
            <a:r>
              <a:rPr lang="en-ID" sz="2400" dirty="0" err="1" smtClean="0">
                <a:solidFill>
                  <a:schemeClr val="tx1"/>
                </a:solidFill>
              </a:rPr>
              <a:t>ringan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diganti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dengan</a:t>
            </a:r>
            <a:r>
              <a:rPr lang="en-ID" sz="2400" dirty="0" smtClean="0">
                <a:solidFill>
                  <a:schemeClr val="tx1"/>
                </a:solidFill>
              </a:rPr>
              <a:t> saran </a:t>
            </a:r>
            <a:r>
              <a:rPr lang="en-ID" sz="2400" dirty="0" err="1" smtClean="0">
                <a:solidFill>
                  <a:schemeClr val="tx1"/>
                </a:solidFill>
              </a:rPr>
              <a:t>yg</a:t>
            </a:r>
            <a:r>
              <a:rPr lang="en-ID" sz="2400" dirty="0" smtClean="0">
                <a:solidFill>
                  <a:schemeClr val="tx1"/>
                </a:solidFill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</a:rPr>
              <a:t>kuat</a:t>
            </a:r>
            <a:r>
              <a:rPr lang="en-ID" sz="2400" dirty="0" smtClean="0">
                <a:solidFill>
                  <a:schemeClr val="tx1"/>
                </a:solidFill>
              </a:rPr>
              <a:t>.</a:t>
            </a:r>
            <a:endParaRPr lang="en-ID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2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id-ID" sz="3200" dirty="0" smtClean="0"/>
              <a:t>Selecting Setting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2400" dirty="0" smtClean="0">
                <a:latin typeface="+mj-lt"/>
                <a:cs typeface="Times New Roman" pitchFamily="18" charset="0"/>
              </a:rPr>
              <a:t>Suasana dan pola wawancara akan mempengaruhi tingkatan komunikasi antara pewawancara dan responden untuk mengungkapkan sikap dan perasaan.</a:t>
            </a:r>
          </a:p>
          <a:p>
            <a:endParaRPr lang="id-ID" sz="2400" dirty="0">
              <a:latin typeface="+mj-lt"/>
              <a:cs typeface="Times New Roman" pitchFamily="18" charset="0"/>
            </a:endParaRPr>
          </a:p>
          <a:p>
            <a:r>
              <a:rPr lang="id-ID" sz="2400" dirty="0" smtClean="0">
                <a:latin typeface="+mj-lt"/>
                <a:cs typeface="Times New Roman" pitchFamily="18" charset="0"/>
              </a:rPr>
              <a:t>Memberikan iklim kondusif untuk konsultasi yang efektif, yaitu tempat yang tenang, nyaman, pribadi dan bebas dari gangguan.</a:t>
            </a:r>
          </a:p>
          <a:p>
            <a:endParaRPr lang="id-ID" sz="2400" dirty="0">
              <a:latin typeface="+mj-lt"/>
              <a:cs typeface="Times New Roman" pitchFamily="18" charset="0"/>
            </a:endParaRPr>
          </a:p>
          <a:p>
            <a:r>
              <a:rPr lang="id-ID" sz="2400" dirty="0" smtClean="0">
                <a:latin typeface="+mj-lt"/>
                <a:cs typeface="Times New Roman" pitchFamily="18" charset="0"/>
              </a:rPr>
              <a:t>Beberapa responden akan merasa nyaman dan terlindungi saat berada di lingkungan yang mereka kenal dengan baik.</a:t>
            </a:r>
            <a:endParaRPr lang="id-ID" sz="2400" dirty="0">
              <a:latin typeface="+mj-lt"/>
              <a:cs typeface="Times New Roman" pitchFamily="18" charset="0"/>
            </a:endParaRPr>
          </a:p>
          <a:p>
            <a:pPr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51116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71438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Conducting the interview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24918" cy="1371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2000" dirty="0" smtClean="0"/>
              <a:t>Wawancara merupakan sebuah proses belajar untuk kedua belah pihak, jadi jangan menjadikan wawancara sebagai kesempatan untuk membentuk seseorang seperti yang diinginkan pewawancara.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endParaRPr lang="id-ID" sz="2000" dirty="0"/>
          </a:p>
          <a:p>
            <a:pPr>
              <a:buNone/>
            </a:pPr>
            <a:endParaRPr lang="id-ID" sz="2000" dirty="0" smtClean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135918769"/>
              </p:ext>
            </p:extLst>
          </p:nvPr>
        </p:nvGraphicFramePr>
        <p:xfrm>
          <a:off x="428596" y="2209800"/>
          <a:ext cx="8501122" cy="464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1372828"/>
      </p:ext>
    </p:extLst>
  </p:cSld>
  <p:clrMapOvr>
    <a:masterClrMapping/>
  </p:clrMapOvr>
</p:sld>
</file>

<file path=ppt/theme/theme1.xml><?xml version="1.0" encoding="utf-8"?>
<a:theme xmlns:a="http://schemas.openxmlformats.org/drawingml/2006/main" name="Othell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1424</Words>
  <Application>Microsoft Office PowerPoint</Application>
  <PresentationFormat>On-screen Show (4:3)</PresentationFormat>
  <Paragraphs>111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Raleway</vt:lpstr>
      <vt:lpstr>Times New Roman</vt:lpstr>
      <vt:lpstr>Merriweather</vt:lpstr>
      <vt:lpstr>Othello template</vt:lpstr>
      <vt:lpstr>The Counseling Interview</vt:lpstr>
      <vt:lpstr>The Counseling Interview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Selecting Setting</vt:lpstr>
      <vt:lpstr>Conducting the interview</vt:lpstr>
      <vt:lpstr>PowerPoint Presentation</vt:lpstr>
      <vt:lpstr>Closing the Interview</vt:lpstr>
      <vt:lpstr>Evaluating the interview</vt:lpstr>
      <vt:lpstr>The Telephone Interview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Counseling Interview</dc:title>
  <dc:creator>Tami</dc:creator>
  <cp:lastModifiedBy>ismail - [2010]</cp:lastModifiedBy>
  <cp:revision>12</cp:revision>
  <dcterms:modified xsi:type="dcterms:W3CDTF">2018-03-11T02:43:28Z</dcterms:modified>
</cp:coreProperties>
</file>