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2" r:id="rId6"/>
    <p:sldId id="260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A2183F1-F77A-438A-8B04-CFDF5D948536}" type="datetimeFigureOut">
              <a:rPr lang="id-ID" smtClean="0"/>
              <a:t>26/02/2016</a:t>
            </a:fld>
            <a:endParaRPr lang="id-ID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D009AB1-517B-42BB-B671-7FC1B1C9F909}" type="slidenum">
              <a:rPr lang="id-ID" smtClean="0"/>
              <a:t>‹#›</a:t>
            </a:fld>
            <a:endParaRPr lang="id-ID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183F1-F77A-438A-8B04-CFDF5D948536}" type="datetimeFigureOut">
              <a:rPr lang="id-ID" smtClean="0"/>
              <a:t>26/02/2016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9AB1-517B-42BB-B671-7FC1B1C9F90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183F1-F77A-438A-8B04-CFDF5D948536}" type="datetimeFigureOut">
              <a:rPr lang="id-ID" smtClean="0"/>
              <a:t>26/02/2016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9AB1-517B-42BB-B671-7FC1B1C9F90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183F1-F77A-438A-8B04-CFDF5D948536}" type="datetimeFigureOut">
              <a:rPr lang="id-ID" smtClean="0"/>
              <a:t>26/02/2016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9AB1-517B-42BB-B671-7FC1B1C9F90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183F1-F77A-438A-8B04-CFDF5D948536}" type="datetimeFigureOut">
              <a:rPr lang="id-ID" smtClean="0"/>
              <a:t>26/02/2016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9AB1-517B-42BB-B671-7FC1B1C9F90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183F1-F77A-438A-8B04-CFDF5D948536}" type="datetimeFigureOut">
              <a:rPr lang="id-ID" smtClean="0"/>
              <a:t>26/02/2016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9AB1-517B-42BB-B671-7FC1B1C9F909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183F1-F77A-438A-8B04-CFDF5D948536}" type="datetimeFigureOut">
              <a:rPr lang="id-ID" smtClean="0"/>
              <a:t>26/02/2016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9AB1-517B-42BB-B671-7FC1B1C9F90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183F1-F77A-438A-8B04-CFDF5D948536}" type="datetimeFigureOut">
              <a:rPr lang="id-ID" smtClean="0"/>
              <a:t>26/02/2016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9AB1-517B-42BB-B671-7FC1B1C9F90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183F1-F77A-438A-8B04-CFDF5D948536}" type="datetimeFigureOut">
              <a:rPr lang="id-ID" smtClean="0"/>
              <a:t>26/02/2016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9AB1-517B-42BB-B671-7FC1B1C9F90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183F1-F77A-438A-8B04-CFDF5D948536}" type="datetimeFigureOut">
              <a:rPr lang="id-ID" smtClean="0"/>
              <a:t>26/02/2016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9AB1-517B-42BB-B671-7FC1B1C9F909}" type="slidenum">
              <a:rPr lang="id-ID" smtClean="0"/>
              <a:t>‹#›</a:t>
            </a:fld>
            <a:endParaRPr lang="id-ID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183F1-F77A-438A-8B04-CFDF5D948536}" type="datetimeFigureOut">
              <a:rPr lang="id-ID" smtClean="0"/>
              <a:t>26/02/2016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9AB1-517B-42BB-B671-7FC1B1C9F90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A2183F1-F77A-438A-8B04-CFDF5D948536}" type="datetimeFigureOut">
              <a:rPr lang="id-ID" smtClean="0"/>
              <a:t>26/02/2016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D009AB1-517B-42BB-B671-7FC1B1C9F909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The Persuasive Interview:</a:t>
            </a:r>
            <a:br>
              <a:rPr lang="id-ID" dirty="0" smtClean="0"/>
            </a:br>
            <a:r>
              <a:rPr lang="id-ID" dirty="0" smtClean="0"/>
              <a:t>The Persuadee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id-ID" dirty="0" smtClean="0"/>
          </a:p>
          <a:p>
            <a:endParaRPr lang="id-ID" dirty="0"/>
          </a:p>
          <a:p>
            <a:r>
              <a:rPr lang="id-ID" dirty="0" smtClean="0"/>
              <a:t>	Adzka Adzkiya</a:t>
            </a:r>
          </a:p>
          <a:p>
            <a:r>
              <a:rPr lang="id-ID" dirty="0"/>
              <a:t>	</a:t>
            </a:r>
            <a:r>
              <a:rPr lang="id-ID" dirty="0" smtClean="0"/>
              <a:t>   2014031012</a:t>
            </a:r>
          </a:p>
        </p:txBody>
      </p:sp>
    </p:spTree>
    <p:extLst>
      <p:ext uri="{BB962C8B-B14F-4D97-AF65-F5344CB8AC3E}">
        <p14:creationId xmlns:p14="http://schemas.microsoft.com/office/powerpoint/2010/main" val="133725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Menjadi Peserta yang Aktif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Pembukaan.</a:t>
            </a:r>
          </a:p>
          <a:p>
            <a:r>
              <a:rPr lang="id-ID" dirty="0" smtClean="0"/>
              <a:t>Membuat Kebutuhan atau Keinginan.</a:t>
            </a:r>
          </a:p>
          <a:p>
            <a:r>
              <a:rPr lang="id-ID" dirty="0" smtClean="0"/>
              <a:t>Menetapkan Kriteria.</a:t>
            </a:r>
          </a:p>
          <a:p>
            <a:r>
              <a:rPr lang="id-ID" dirty="0" smtClean="0"/>
              <a:t>Menyajikan Solusi.</a:t>
            </a:r>
          </a:p>
          <a:p>
            <a:r>
              <a:rPr lang="id-ID" dirty="0" smtClean="0"/>
              <a:t>Penutupan.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82277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636912"/>
            <a:ext cx="4032448" cy="2035224"/>
          </a:xfrm>
        </p:spPr>
      </p:pic>
    </p:spTree>
    <p:extLst>
      <p:ext uri="{BB962C8B-B14F-4D97-AF65-F5344CB8AC3E}">
        <p14:creationId xmlns:p14="http://schemas.microsoft.com/office/powerpoint/2010/main" val="870652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Ethics and The Persuadee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Be Honest.</a:t>
            </a:r>
          </a:p>
          <a:p>
            <a:r>
              <a:rPr lang="id-ID" dirty="0" smtClean="0"/>
              <a:t>Be Fair.</a:t>
            </a:r>
          </a:p>
          <a:p>
            <a:r>
              <a:rPr lang="id-ID" dirty="0" smtClean="0"/>
              <a:t>Be Skeptical.</a:t>
            </a:r>
          </a:p>
          <a:p>
            <a:r>
              <a:rPr lang="id-ID" dirty="0" smtClean="0"/>
              <a:t>Be Thoughtful and Deliberate in Judgment.</a:t>
            </a:r>
          </a:p>
          <a:p>
            <a:r>
              <a:rPr lang="id-ID" dirty="0" smtClean="0"/>
              <a:t>Be Open-Minded</a:t>
            </a:r>
          </a:p>
          <a:p>
            <a:r>
              <a:rPr lang="id-ID" dirty="0" smtClean="0"/>
              <a:t>Be Responsive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107828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Be an Informed Participant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Standard/learned principles.</a:t>
            </a:r>
          </a:p>
          <a:p>
            <a:r>
              <a:rPr lang="id-ID" dirty="0" smtClean="0"/>
              <a:t>Contrast Principle.</a:t>
            </a:r>
          </a:p>
          <a:p>
            <a:r>
              <a:rPr lang="id-ID" dirty="0" smtClean="0"/>
              <a:t>Rule of Reciprocation.</a:t>
            </a:r>
          </a:p>
          <a:p>
            <a:r>
              <a:rPr lang="id-ID" dirty="0" smtClean="0"/>
              <a:t>Reciprocal Concessions.</a:t>
            </a:r>
          </a:p>
          <a:p>
            <a:r>
              <a:rPr lang="id-ID" dirty="0" smtClean="0"/>
              <a:t>Rejection then retreat.</a:t>
            </a:r>
          </a:p>
          <a:p>
            <a:r>
              <a:rPr lang="id-ID" dirty="0" smtClean="0"/>
              <a:t>Undercover or stealth marketing.</a:t>
            </a:r>
          </a:p>
        </p:txBody>
      </p:sp>
    </p:spTree>
    <p:extLst>
      <p:ext uri="{BB962C8B-B14F-4D97-AF65-F5344CB8AC3E}">
        <p14:creationId xmlns:p14="http://schemas.microsoft.com/office/powerpoint/2010/main" val="2675915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Be a Critical Participant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Strategi Bahasa.</a:t>
            </a:r>
          </a:p>
          <a:p>
            <a:r>
              <a:rPr lang="id-ID" dirty="0" smtClean="0"/>
              <a:t>Penyusunan dan Menyusun Kembali</a:t>
            </a:r>
          </a:p>
          <a:p>
            <a:pPr marL="68580" indent="0">
              <a:buNone/>
            </a:pPr>
            <a:r>
              <a:rPr lang="id-ID" dirty="0"/>
              <a:t>	</a:t>
            </a:r>
            <a:r>
              <a:rPr lang="id-ID" dirty="0" smtClean="0"/>
              <a:t>- Strategi Ambiguitas</a:t>
            </a:r>
          </a:p>
          <a:p>
            <a:pPr marL="68580" indent="0">
              <a:buNone/>
            </a:pPr>
            <a:r>
              <a:rPr lang="id-ID" dirty="0" smtClean="0"/>
              <a:t>	- Eufemisme</a:t>
            </a:r>
          </a:p>
          <a:p>
            <a:pPr marL="68580" indent="0">
              <a:buNone/>
            </a:pPr>
            <a:r>
              <a:rPr lang="id-ID" dirty="0"/>
              <a:t>	</a:t>
            </a:r>
            <a:r>
              <a:rPr lang="id-ID" dirty="0" smtClean="0"/>
              <a:t>- Diferensiasi</a:t>
            </a:r>
          </a:p>
          <a:p>
            <a:pPr marL="68580" indent="0">
              <a:buNone/>
            </a:pPr>
            <a:endParaRPr lang="id-ID" dirty="0" smtClean="0"/>
          </a:p>
          <a:p>
            <a:pPr marL="6858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7392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Be a Critical Participant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d-ID" dirty="0" smtClean="0"/>
              <a:t>Strategi Ambiguitas adalah kata-kata dengan makna ganda atau samar-samar.</a:t>
            </a:r>
          </a:p>
          <a:p>
            <a:r>
              <a:rPr lang="id-ID" dirty="0" smtClean="0"/>
              <a:t>Eufemisme mengganti kata-kata yang terdengar lebih baik untuk kata-kata umum.</a:t>
            </a:r>
          </a:p>
          <a:p>
            <a:r>
              <a:rPr lang="id-ID" dirty="0" smtClean="0"/>
              <a:t>Diferensiasi bukan sebuah upaya untuk menemukan kata yang terdengar lebih baik tetapi untuk mengubah cara Anda melihat kenyataan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53644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Be a Critical Partisipant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Menarik untuk Orang Lain</a:t>
            </a:r>
          </a:p>
          <a:p>
            <a:pPr marL="68580" indent="0">
              <a:buNone/>
            </a:pPr>
            <a:r>
              <a:rPr lang="id-ID" dirty="0"/>
              <a:t>	</a:t>
            </a:r>
            <a:r>
              <a:rPr lang="id-ID" dirty="0" smtClean="0"/>
              <a:t>- </a:t>
            </a:r>
            <a:r>
              <a:rPr lang="id-ID" i="1" dirty="0" smtClean="0"/>
              <a:t>Taktik Bandwagon </a:t>
            </a:r>
          </a:p>
          <a:p>
            <a:pPr marL="68580" indent="0">
              <a:buNone/>
            </a:pPr>
            <a:endParaRPr lang="id-ID" dirty="0" smtClean="0"/>
          </a:p>
          <a:p>
            <a:r>
              <a:rPr lang="id-ID" dirty="0" smtClean="0"/>
              <a:t>Menyederhanakan yang Kompleks</a:t>
            </a:r>
          </a:p>
          <a:p>
            <a:pPr marL="68580" indent="0">
              <a:buNone/>
            </a:pPr>
            <a:r>
              <a:rPr lang="id-ID" dirty="0"/>
              <a:t>	</a:t>
            </a:r>
            <a:r>
              <a:rPr lang="id-ID" dirty="0" smtClean="0"/>
              <a:t>- Slogan dan Pemikiran Tabloid</a:t>
            </a:r>
          </a:p>
          <a:p>
            <a:pPr marL="68580" indent="0">
              <a:buNone/>
            </a:pPr>
            <a:endParaRPr lang="id-ID" dirty="0"/>
          </a:p>
          <a:p>
            <a:r>
              <a:rPr lang="id-ID" dirty="0"/>
              <a:t>Menghindari Persoalan</a:t>
            </a:r>
          </a:p>
          <a:p>
            <a:pPr marL="6858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70067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Strategi yang Logis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Penalaran dari contoh atau  generalisasi</a:t>
            </a:r>
          </a:p>
          <a:p>
            <a:pPr marL="68580" indent="0">
              <a:buNone/>
            </a:pPr>
            <a:r>
              <a:rPr lang="id-ID" dirty="0" smtClean="0"/>
              <a:t>Adalah pernyataan tentang distribusi beberapa karakteristik antara anggota kelas seluruh orang, tempat atau hal-hal.</a:t>
            </a:r>
          </a:p>
          <a:p>
            <a:r>
              <a:rPr lang="id-ID" dirty="0" smtClean="0"/>
              <a:t>Penalaran sebab akibat.</a:t>
            </a:r>
          </a:p>
          <a:p>
            <a:r>
              <a:rPr lang="id-ID" dirty="0" smtClean="0"/>
              <a:t>Penalaran dari fakta atau hipotesis.</a:t>
            </a:r>
          </a:p>
          <a:p>
            <a:r>
              <a:rPr lang="id-ID" dirty="0" smtClean="0"/>
              <a:t>Penalaran dari tanda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548108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Strategi yang Logis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Penalaran dari analogi atau perbandingan.</a:t>
            </a:r>
          </a:p>
          <a:p>
            <a:r>
              <a:rPr lang="id-ID" dirty="0" smtClean="0"/>
              <a:t>Dalam penalaran terhadap kondisi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686546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Bukti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id-ID" dirty="0" smtClean="0"/>
              <a:t>Bukti dapat menyertakan contoh-contoh, cerita, otoritas atau saksi, perbandingan dan kontras, statistik.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0939857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127</TotalTime>
  <Words>203</Words>
  <Application>Microsoft Office PowerPoint</Application>
  <PresentationFormat>On-screen Show (4:3)</PresentationFormat>
  <Paragraphs>54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Century Gothic</vt:lpstr>
      <vt:lpstr>Wingdings 2</vt:lpstr>
      <vt:lpstr>Austin</vt:lpstr>
      <vt:lpstr>The Persuasive Interview: The Persuadee</vt:lpstr>
      <vt:lpstr>Ethics and The Persuadee</vt:lpstr>
      <vt:lpstr>Be an Informed Participant</vt:lpstr>
      <vt:lpstr>Be a Critical Participant</vt:lpstr>
      <vt:lpstr>Be a Critical Participant</vt:lpstr>
      <vt:lpstr>Be a Critical Partisipant</vt:lpstr>
      <vt:lpstr>Strategi yang Logis</vt:lpstr>
      <vt:lpstr>Strategi yang Logis</vt:lpstr>
      <vt:lpstr>Bukti </vt:lpstr>
      <vt:lpstr>Menjadi Peserta yang Aktif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Persuasive Interview: The Persuadee</dc:title>
  <dc:creator>ALFI SYAHRIN</dc:creator>
  <cp:lastModifiedBy>stephanieharefa@yahoo.com</cp:lastModifiedBy>
  <cp:revision>7</cp:revision>
  <dcterms:created xsi:type="dcterms:W3CDTF">2016-02-25T15:43:35Z</dcterms:created>
  <dcterms:modified xsi:type="dcterms:W3CDTF">2016-02-26T15:39:24Z</dcterms:modified>
</cp:coreProperties>
</file>