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65" r:id="rId2"/>
    <p:sldId id="276" r:id="rId3"/>
    <p:sldId id="277" r:id="rId4"/>
    <p:sldId id="278" r:id="rId5"/>
    <p:sldId id="269" r:id="rId6"/>
    <p:sldId id="279" r:id="rId7"/>
    <p:sldId id="281" r:id="rId8"/>
    <p:sldId id="280" r:id="rId9"/>
    <p:sldId id="282" r:id="rId10"/>
    <p:sldId id="274" r:id="rId11"/>
    <p:sldId id="275" r:id="rId12"/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4" autoAdjust="0"/>
    <p:restoredTop sz="70000" autoAdjust="0"/>
  </p:normalViewPr>
  <p:slideViewPr>
    <p:cSldViewPr snapToGrid="0">
      <p:cViewPr varScale="1">
        <p:scale>
          <a:sx n="56" d="100"/>
          <a:sy n="56" d="100"/>
        </p:scale>
        <p:origin x="3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523292-1260-455F-B0ED-99E07294CDC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3085A6-9F75-4E40-9D35-F45C011F8701}">
      <dgm:prSet phldrT="[Text]"/>
      <dgm:spPr/>
      <dgm:t>
        <a:bodyPr/>
        <a:lstStyle/>
        <a:p>
          <a:r>
            <a:rPr lang="en-ID" dirty="0" err="1" smtClean="0"/>
            <a:t>Masukan</a:t>
          </a:r>
          <a:r>
            <a:rPr lang="en-ID" dirty="0" smtClean="0"/>
            <a:t> </a:t>
          </a:r>
          <a:r>
            <a:rPr lang="en-ID" dirty="0" err="1" smtClean="0"/>
            <a:t>secara</a:t>
          </a:r>
          <a:r>
            <a:rPr lang="en-ID" dirty="0" smtClean="0"/>
            <a:t> </a:t>
          </a:r>
          <a:r>
            <a:rPr lang="en-ID" dirty="0" err="1" smtClean="0"/>
            <a:t>berkala</a:t>
          </a:r>
          <a:endParaRPr lang="en-US" dirty="0"/>
        </a:p>
      </dgm:t>
    </dgm:pt>
    <dgm:pt modelId="{92F9B576-11F3-4142-983D-E697F1CE6433}" type="parTrans" cxnId="{8ECECF84-995B-4E7F-8575-E335F08670F6}">
      <dgm:prSet/>
      <dgm:spPr/>
      <dgm:t>
        <a:bodyPr/>
        <a:lstStyle/>
        <a:p>
          <a:endParaRPr lang="en-US"/>
        </a:p>
      </dgm:t>
    </dgm:pt>
    <dgm:pt modelId="{80AC579A-7269-4A35-A05F-01664CC253F3}" type="sibTrans" cxnId="{8ECECF84-995B-4E7F-8575-E335F08670F6}">
      <dgm:prSet/>
      <dgm:spPr/>
      <dgm:t>
        <a:bodyPr/>
        <a:lstStyle/>
        <a:p>
          <a:endParaRPr lang="en-US"/>
        </a:p>
      </dgm:t>
    </dgm:pt>
    <dgm:pt modelId="{1A575BA4-D7FF-44C2-8BA1-C2ECA890C71C}">
      <dgm:prSet phldrT="[Text]"/>
      <dgm:spPr/>
      <dgm:t>
        <a:bodyPr/>
        <a:lstStyle/>
        <a:p>
          <a:r>
            <a:rPr lang="en-ID" dirty="0" err="1" smtClean="0"/>
            <a:t>Lebih</a:t>
          </a:r>
          <a:r>
            <a:rPr lang="en-ID" dirty="0" smtClean="0"/>
            <a:t> </a:t>
          </a:r>
          <a:r>
            <a:rPr lang="en-ID" dirty="0" err="1" smtClean="0"/>
            <a:t>efektif</a:t>
          </a:r>
          <a:endParaRPr lang="en-US" dirty="0"/>
        </a:p>
      </dgm:t>
    </dgm:pt>
    <dgm:pt modelId="{CDE16C7E-9CEB-4BAC-8304-65AA798D9F2B}" type="parTrans" cxnId="{4B05D077-63AD-4DC5-9D18-791F5FB7C97C}">
      <dgm:prSet/>
      <dgm:spPr/>
      <dgm:t>
        <a:bodyPr/>
        <a:lstStyle/>
        <a:p>
          <a:endParaRPr lang="en-US"/>
        </a:p>
      </dgm:t>
    </dgm:pt>
    <dgm:pt modelId="{9F3F700C-5A43-4750-82CD-F7A201FF2EB2}" type="sibTrans" cxnId="{4B05D077-63AD-4DC5-9D18-791F5FB7C97C}">
      <dgm:prSet/>
      <dgm:spPr/>
      <dgm:t>
        <a:bodyPr/>
        <a:lstStyle/>
        <a:p>
          <a:endParaRPr lang="en-US"/>
        </a:p>
      </dgm:t>
    </dgm:pt>
    <dgm:pt modelId="{7088067D-44E9-4E37-9BD7-67D2345C5DEC}" type="pres">
      <dgm:prSet presAssocID="{AD523292-1260-455F-B0ED-99E07294CDC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7D29A4-8DC3-4E83-BCED-6631B3ACD7F3}" type="pres">
      <dgm:prSet presAssocID="{253085A6-9F75-4E40-9D35-F45C011F870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4E41AB-CEF2-4CB6-99DB-F74A4707FE08}" type="pres">
      <dgm:prSet presAssocID="{80AC579A-7269-4A35-A05F-01664CC253F3}" presName="sibTrans" presStyleLbl="sibTrans2D1" presStyleIdx="0" presStyleCnt="2"/>
      <dgm:spPr/>
      <dgm:t>
        <a:bodyPr/>
        <a:lstStyle/>
        <a:p>
          <a:endParaRPr lang="en-US"/>
        </a:p>
      </dgm:t>
    </dgm:pt>
    <dgm:pt modelId="{1669E840-0C05-4B0B-8B57-B59E90686151}" type="pres">
      <dgm:prSet presAssocID="{80AC579A-7269-4A35-A05F-01664CC253F3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E59C2C6C-B883-46FF-9124-89C5E290A14D}" type="pres">
      <dgm:prSet presAssocID="{1A575BA4-D7FF-44C2-8BA1-C2ECA890C71C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BD6C73-28E5-489C-8DC1-4B7EB4AA7B68}" type="pres">
      <dgm:prSet presAssocID="{9F3F700C-5A43-4750-82CD-F7A201FF2EB2}" presName="sibTrans" presStyleLbl="sibTrans2D1" presStyleIdx="1" presStyleCnt="2"/>
      <dgm:spPr/>
      <dgm:t>
        <a:bodyPr/>
        <a:lstStyle/>
        <a:p>
          <a:endParaRPr lang="en-US"/>
        </a:p>
      </dgm:t>
    </dgm:pt>
    <dgm:pt modelId="{883E93B9-B4B3-4EA2-B216-55BCAD26DF11}" type="pres">
      <dgm:prSet presAssocID="{9F3F700C-5A43-4750-82CD-F7A201FF2EB2}" presName="connectorText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8ECECF84-995B-4E7F-8575-E335F08670F6}" srcId="{AD523292-1260-455F-B0ED-99E07294CDC7}" destId="{253085A6-9F75-4E40-9D35-F45C011F8701}" srcOrd="0" destOrd="0" parTransId="{92F9B576-11F3-4142-983D-E697F1CE6433}" sibTransId="{80AC579A-7269-4A35-A05F-01664CC253F3}"/>
    <dgm:cxn modelId="{58451A91-0557-448F-B8DF-0E17C373F3FC}" type="presOf" srcId="{253085A6-9F75-4E40-9D35-F45C011F8701}" destId="{587D29A4-8DC3-4E83-BCED-6631B3ACD7F3}" srcOrd="0" destOrd="0" presId="urn:microsoft.com/office/officeart/2005/8/layout/cycle2"/>
    <dgm:cxn modelId="{315EE436-2813-4EE2-BF69-6996FD3958BB}" type="presOf" srcId="{9F3F700C-5A43-4750-82CD-F7A201FF2EB2}" destId="{DCBD6C73-28E5-489C-8DC1-4B7EB4AA7B68}" srcOrd="0" destOrd="0" presId="urn:microsoft.com/office/officeart/2005/8/layout/cycle2"/>
    <dgm:cxn modelId="{84DDC395-8B5F-4CA2-B628-22FB88E7EDFA}" type="presOf" srcId="{1A575BA4-D7FF-44C2-8BA1-C2ECA890C71C}" destId="{E59C2C6C-B883-46FF-9124-89C5E290A14D}" srcOrd="0" destOrd="0" presId="urn:microsoft.com/office/officeart/2005/8/layout/cycle2"/>
    <dgm:cxn modelId="{A905E85F-EC6E-4B08-B975-17F5EB976281}" type="presOf" srcId="{9F3F700C-5A43-4750-82CD-F7A201FF2EB2}" destId="{883E93B9-B4B3-4EA2-B216-55BCAD26DF11}" srcOrd="1" destOrd="0" presId="urn:microsoft.com/office/officeart/2005/8/layout/cycle2"/>
    <dgm:cxn modelId="{4B05D077-63AD-4DC5-9D18-791F5FB7C97C}" srcId="{AD523292-1260-455F-B0ED-99E07294CDC7}" destId="{1A575BA4-D7FF-44C2-8BA1-C2ECA890C71C}" srcOrd="1" destOrd="0" parTransId="{CDE16C7E-9CEB-4BAC-8304-65AA798D9F2B}" sibTransId="{9F3F700C-5A43-4750-82CD-F7A201FF2EB2}"/>
    <dgm:cxn modelId="{ECE9B56A-86F5-4173-B81D-7F32B29459F4}" type="presOf" srcId="{AD523292-1260-455F-B0ED-99E07294CDC7}" destId="{7088067D-44E9-4E37-9BD7-67D2345C5DEC}" srcOrd="0" destOrd="0" presId="urn:microsoft.com/office/officeart/2005/8/layout/cycle2"/>
    <dgm:cxn modelId="{0E1BE213-1614-4E7B-8768-F2636CFB1F88}" type="presOf" srcId="{80AC579A-7269-4A35-A05F-01664CC253F3}" destId="{1669E840-0C05-4B0B-8B57-B59E90686151}" srcOrd="1" destOrd="0" presId="urn:microsoft.com/office/officeart/2005/8/layout/cycle2"/>
    <dgm:cxn modelId="{A19D85BC-6B8C-4C59-945A-294E80ADE5AE}" type="presOf" srcId="{80AC579A-7269-4A35-A05F-01664CC253F3}" destId="{DC4E41AB-CEF2-4CB6-99DB-F74A4707FE08}" srcOrd="0" destOrd="0" presId="urn:microsoft.com/office/officeart/2005/8/layout/cycle2"/>
    <dgm:cxn modelId="{692643B4-24EC-4F34-88E0-D9A8B40992C6}" type="presParOf" srcId="{7088067D-44E9-4E37-9BD7-67D2345C5DEC}" destId="{587D29A4-8DC3-4E83-BCED-6631B3ACD7F3}" srcOrd="0" destOrd="0" presId="urn:microsoft.com/office/officeart/2005/8/layout/cycle2"/>
    <dgm:cxn modelId="{B990713C-9AF8-453C-960E-510F0C5DBC09}" type="presParOf" srcId="{7088067D-44E9-4E37-9BD7-67D2345C5DEC}" destId="{DC4E41AB-CEF2-4CB6-99DB-F74A4707FE08}" srcOrd="1" destOrd="0" presId="urn:microsoft.com/office/officeart/2005/8/layout/cycle2"/>
    <dgm:cxn modelId="{89E694A9-288C-44ED-87F4-00857077E1BC}" type="presParOf" srcId="{DC4E41AB-CEF2-4CB6-99DB-F74A4707FE08}" destId="{1669E840-0C05-4B0B-8B57-B59E90686151}" srcOrd="0" destOrd="0" presId="urn:microsoft.com/office/officeart/2005/8/layout/cycle2"/>
    <dgm:cxn modelId="{1B02A0E5-1974-482C-BDDB-EEFAE951CA46}" type="presParOf" srcId="{7088067D-44E9-4E37-9BD7-67D2345C5DEC}" destId="{E59C2C6C-B883-46FF-9124-89C5E290A14D}" srcOrd="2" destOrd="0" presId="urn:microsoft.com/office/officeart/2005/8/layout/cycle2"/>
    <dgm:cxn modelId="{CDE6F50D-CC65-4228-8F2F-A500EA158611}" type="presParOf" srcId="{7088067D-44E9-4E37-9BD7-67D2345C5DEC}" destId="{DCBD6C73-28E5-489C-8DC1-4B7EB4AA7B68}" srcOrd="3" destOrd="0" presId="urn:microsoft.com/office/officeart/2005/8/layout/cycle2"/>
    <dgm:cxn modelId="{49324C56-1BAE-468F-B6BD-84F786B54A84}" type="presParOf" srcId="{DCBD6C73-28E5-489C-8DC1-4B7EB4AA7B68}" destId="{883E93B9-B4B3-4EA2-B216-55BCAD26DF1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0D1652-065C-4E4A-9780-E9F6E837A648}" type="doc">
      <dgm:prSet loTypeId="urn:microsoft.com/office/officeart/2005/8/layout/defaul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5BA61A-7DAB-4AF6-AFAF-20D1CC1691D7}">
      <dgm:prSet phldrT="[Text]"/>
      <dgm:spPr/>
      <dgm:t>
        <a:bodyPr/>
        <a:lstStyle/>
        <a:p>
          <a:r>
            <a:rPr lang="en-ID" dirty="0" smtClean="0"/>
            <a:t>Behaviourally Anchored Rating Scales (BARS)</a:t>
          </a:r>
          <a:endParaRPr lang="en-US" dirty="0"/>
        </a:p>
      </dgm:t>
    </dgm:pt>
    <dgm:pt modelId="{0DE062ED-C0CB-4DEF-BF92-1A7295D6429A}" type="parTrans" cxnId="{8938BAA8-B36B-46E5-ACC2-D32E254A7AA1}">
      <dgm:prSet/>
      <dgm:spPr/>
      <dgm:t>
        <a:bodyPr/>
        <a:lstStyle/>
        <a:p>
          <a:endParaRPr lang="en-US"/>
        </a:p>
      </dgm:t>
    </dgm:pt>
    <dgm:pt modelId="{3BD56DB7-9173-466D-B408-A2831CA9433E}" type="sibTrans" cxnId="{8938BAA8-B36B-46E5-ACC2-D32E254A7AA1}">
      <dgm:prSet/>
      <dgm:spPr/>
      <dgm:t>
        <a:bodyPr/>
        <a:lstStyle/>
        <a:p>
          <a:endParaRPr lang="en-US"/>
        </a:p>
      </dgm:t>
    </dgm:pt>
    <dgm:pt modelId="{DBDC2928-8EB2-480C-BB13-DB775D27E091}">
      <dgm:prSet phldrT="[Text]"/>
      <dgm:spPr/>
      <dgm:t>
        <a:bodyPr/>
        <a:lstStyle/>
        <a:p>
          <a:r>
            <a:rPr lang="en-ID" dirty="0" smtClean="0"/>
            <a:t>Management by Objectives (MBO)</a:t>
          </a:r>
          <a:endParaRPr lang="en-US" dirty="0"/>
        </a:p>
      </dgm:t>
    </dgm:pt>
    <dgm:pt modelId="{A92EAE50-8BE9-4537-AC36-FFEF24982CED}" type="parTrans" cxnId="{B2CFBDC0-538A-4FA5-B73B-2CE396BD1054}">
      <dgm:prSet/>
      <dgm:spPr/>
      <dgm:t>
        <a:bodyPr/>
        <a:lstStyle/>
        <a:p>
          <a:endParaRPr lang="en-US"/>
        </a:p>
      </dgm:t>
    </dgm:pt>
    <dgm:pt modelId="{D41F3972-36C4-4BDA-8BE4-FF48613DC827}" type="sibTrans" cxnId="{B2CFBDC0-538A-4FA5-B73B-2CE396BD1054}">
      <dgm:prSet/>
      <dgm:spPr/>
      <dgm:t>
        <a:bodyPr/>
        <a:lstStyle/>
        <a:p>
          <a:endParaRPr lang="en-US"/>
        </a:p>
      </dgm:t>
    </dgm:pt>
    <dgm:pt modelId="{F217EB63-4851-4E09-AE5B-F73CD59911A9}">
      <dgm:prSet phldrT="[Text]"/>
      <dgm:spPr/>
      <dgm:t>
        <a:bodyPr/>
        <a:lstStyle/>
        <a:p>
          <a:r>
            <a:rPr lang="en-ID" dirty="0" smtClean="0"/>
            <a:t>Universal Performance Interviewing</a:t>
          </a:r>
          <a:endParaRPr lang="en-US" dirty="0"/>
        </a:p>
      </dgm:t>
    </dgm:pt>
    <dgm:pt modelId="{4F940521-B1A9-44F2-A886-62AE08DDCF11}" type="parTrans" cxnId="{6CBA368C-9174-4F3A-8F70-4704FB7B58F1}">
      <dgm:prSet/>
      <dgm:spPr/>
      <dgm:t>
        <a:bodyPr/>
        <a:lstStyle/>
        <a:p>
          <a:endParaRPr lang="en-US"/>
        </a:p>
      </dgm:t>
    </dgm:pt>
    <dgm:pt modelId="{6EB478D9-C977-4B7E-A359-9D8E42192BD5}" type="sibTrans" cxnId="{6CBA368C-9174-4F3A-8F70-4704FB7B58F1}">
      <dgm:prSet/>
      <dgm:spPr/>
      <dgm:t>
        <a:bodyPr/>
        <a:lstStyle/>
        <a:p>
          <a:endParaRPr lang="en-US"/>
        </a:p>
      </dgm:t>
    </dgm:pt>
    <dgm:pt modelId="{721EC7AF-1B8E-4F3A-A179-2423BCA37395}">
      <dgm:prSet phldrT="[Text]"/>
      <dgm:spPr/>
      <dgm:t>
        <a:bodyPr/>
        <a:lstStyle/>
        <a:p>
          <a:r>
            <a:rPr lang="en-ID" dirty="0" err="1" smtClean="0"/>
            <a:t>Pendekatan</a:t>
          </a:r>
          <a:r>
            <a:rPr lang="en-ID" dirty="0" smtClean="0"/>
            <a:t> 360 </a:t>
          </a:r>
          <a:r>
            <a:rPr lang="en-ID" dirty="0" err="1" smtClean="0"/>
            <a:t>Derajat</a:t>
          </a:r>
          <a:endParaRPr lang="en-US" dirty="0"/>
        </a:p>
      </dgm:t>
    </dgm:pt>
    <dgm:pt modelId="{C4D803F4-5F16-4DE5-888B-21721E26B5C6}" type="parTrans" cxnId="{FF90834F-958C-4429-98F0-AD8E4BEC3823}">
      <dgm:prSet/>
      <dgm:spPr/>
      <dgm:t>
        <a:bodyPr/>
        <a:lstStyle/>
        <a:p>
          <a:endParaRPr lang="en-US"/>
        </a:p>
      </dgm:t>
    </dgm:pt>
    <dgm:pt modelId="{CBBE5421-AD26-4ACF-B930-D39AFFB65ACE}" type="sibTrans" cxnId="{FF90834F-958C-4429-98F0-AD8E4BEC3823}">
      <dgm:prSet/>
      <dgm:spPr/>
      <dgm:t>
        <a:bodyPr/>
        <a:lstStyle/>
        <a:p>
          <a:endParaRPr lang="en-US"/>
        </a:p>
      </dgm:t>
    </dgm:pt>
    <dgm:pt modelId="{17400DEE-4C1D-49E2-B257-8876EE90736C}" type="pres">
      <dgm:prSet presAssocID="{360D1652-065C-4E4A-9780-E9F6E837A64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82DB3E-EF8F-47A5-84AC-A7730C4335B7}" type="pres">
      <dgm:prSet presAssocID="{A05BA61A-7DAB-4AF6-AFAF-20D1CC1691D7}" presName="node" presStyleLbl="node1" presStyleIdx="0" presStyleCnt="4" custLinFactNeighborX="60715" custLinFactNeighborY="8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18180F-67AA-4F3D-BA17-A02DDA9F9D97}" type="pres">
      <dgm:prSet presAssocID="{3BD56DB7-9173-466D-B408-A2831CA9433E}" presName="sibTrans" presStyleCnt="0"/>
      <dgm:spPr/>
    </dgm:pt>
    <dgm:pt modelId="{CDD518C6-6377-462D-A4E5-5B2DD3AEB74A}" type="pres">
      <dgm:prSet presAssocID="{DBDC2928-8EB2-480C-BB13-DB775D27E091}" presName="node" presStyleLbl="node1" presStyleIdx="1" presStyleCnt="4" custLinFactNeighborX="70328" custLinFactNeighborY="8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70780F-23B2-4EF7-ACAD-E9738995F909}" type="pres">
      <dgm:prSet presAssocID="{D41F3972-36C4-4BDA-8BE4-FF48613DC827}" presName="sibTrans" presStyleCnt="0"/>
      <dgm:spPr/>
    </dgm:pt>
    <dgm:pt modelId="{B8CFCC8A-9607-4D2B-B9C4-C6F6A879DB50}" type="pres">
      <dgm:prSet presAssocID="{F217EB63-4851-4E09-AE5B-F73CD59911A9}" presName="node" presStyleLbl="node1" presStyleIdx="2" presStyleCnt="4" custLinFactY="15527" custLinFactNeighborX="-39465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0B39FC-93F5-4683-88EC-97AF0DDB326E}" type="pres">
      <dgm:prSet presAssocID="{6EB478D9-C977-4B7E-A359-9D8E42192BD5}" presName="sibTrans" presStyleCnt="0"/>
      <dgm:spPr/>
    </dgm:pt>
    <dgm:pt modelId="{BEFF87AD-3839-4857-A5FD-D2CADE2CD99F}" type="pres">
      <dgm:prSet presAssocID="{721EC7AF-1B8E-4F3A-A179-2423BCA37395}" presName="node" presStyleLbl="node1" presStyleIdx="3" presStyleCnt="4" custLinFactNeighborX="-49584" custLinFactNeighborY="-8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586C53-390C-43CE-8718-BADD0AF29AB8}" type="presOf" srcId="{721EC7AF-1B8E-4F3A-A179-2423BCA37395}" destId="{BEFF87AD-3839-4857-A5FD-D2CADE2CD99F}" srcOrd="0" destOrd="0" presId="urn:microsoft.com/office/officeart/2005/8/layout/default"/>
    <dgm:cxn modelId="{4B62B8C1-A671-4D85-983D-0250F13DDDA1}" type="presOf" srcId="{360D1652-065C-4E4A-9780-E9F6E837A648}" destId="{17400DEE-4C1D-49E2-B257-8876EE90736C}" srcOrd="0" destOrd="0" presId="urn:microsoft.com/office/officeart/2005/8/layout/default"/>
    <dgm:cxn modelId="{FF90834F-958C-4429-98F0-AD8E4BEC3823}" srcId="{360D1652-065C-4E4A-9780-E9F6E837A648}" destId="{721EC7AF-1B8E-4F3A-A179-2423BCA37395}" srcOrd="3" destOrd="0" parTransId="{C4D803F4-5F16-4DE5-888B-21721E26B5C6}" sibTransId="{CBBE5421-AD26-4ACF-B930-D39AFFB65ACE}"/>
    <dgm:cxn modelId="{B2CFBDC0-538A-4FA5-B73B-2CE396BD1054}" srcId="{360D1652-065C-4E4A-9780-E9F6E837A648}" destId="{DBDC2928-8EB2-480C-BB13-DB775D27E091}" srcOrd="1" destOrd="0" parTransId="{A92EAE50-8BE9-4537-AC36-FFEF24982CED}" sibTransId="{D41F3972-36C4-4BDA-8BE4-FF48613DC827}"/>
    <dgm:cxn modelId="{6CBA368C-9174-4F3A-8F70-4704FB7B58F1}" srcId="{360D1652-065C-4E4A-9780-E9F6E837A648}" destId="{F217EB63-4851-4E09-AE5B-F73CD59911A9}" srcOrd="2" destOrd="0" parTransId="{4F940521-B1A9-44F2-A886-62AE08DDCF11}" sibTransId="{6EB478D9-C977-4B7E-A359-9D8E42192BD5}"/>
    <dgm:cxn modelId="{57823A43-AC2B-416E-ACED-03F581542EF3}" type="presOf" srcId="{DBDC2928-8EB2-480C-BB13-DB775D27E091}" destId="{CDD518C6-6377-462D-A4E5-5B2DD3AEB74A}" srcOrd="0" destOrd="0" presId="urn:microsoft.com/office/officeart/2005/8/layout/default"/>
    <dgm:cxn modelId="{8938BAA8-B36B-46E5-ACC2-D32E254A7AA1}" srcId="{360D1652-065C-4E4A-9780-E9F6E837A648}" destId="{A05BA61A-7DAB-4AF6-AFAF-20D1CC1691D7}" srcOrd="0" destOrd="0" parTransId="{0DE062ED-C0CB-4DEF-BF92-1A7295D6429A}" sibTransId="{3BD56DB7-9173-466D-B408-A2831CA9433E}"/>
    <dgm:cxn modelId="{B045BF14-8BCC-4253-A50D-70E5C84A3872}" type="presOf" srcId="{F217EB63-4851-4E09-AE5B-F73CD59911A9}" destId="{B8CFCC8A-9607-4D2B-B9C4-C6F6A879DB50}" srcOrd="0" destOrd="0" presId="urn:microsoft.com/office/officeart/2005/8/layout/default"/>
    <dgm:cxn modelId="{BD424CA3-B141-4E5D-9CC8-0FE931E2A6B0}" type="presOf" srcId="{A05BA61A-7DAB-4AF6-AFAF-20D1CC1691D7}" destId="{4882DB3E-EF8F-47A5-84AC-A7730C4335B7}" srcOrd="0" destOrd="0" presId="urn:microsoft.com/office/officeart/2005/8/layout/default"/>
    <dgm:cxn modelId="{F920070C-9480-462D-A832-390C4FB500F7}" type="presParOf" srcId="{17400DEE-4C1D-49E2-B257-8876EE90736C}" destId="{4882DB3E-EF8F-47A5-84AC-A7730C4335B7}" srcOrd="0" destOrd="0" presId="urn:microsoft.com/office/officeart/2005/8/layout/default"/>
    <dgm:cxn modelId="{B5346B27-ECCA-4F9C-8E2C-AFFB682F9229}" type="presParOf" srcId="{17400DEE-4C1D-49E2-B257-8876EE90736C}" destId="{2618180F-67AA-4F3D-BA17-A02DDA9F9D97}" srcOrd="1" destOrd="0" presId="urn:microsoft.com/office/officeart/2005/8/layout/default"/>
    <dgm:cxn modelId="{0D0119E8-18C7-4A2B-95D6-0D3CFC717AF4}" type="presParOf" srcId="{17400DEE-4C1D-49E2-B257-8876EE90736C}" destId="{CDD518C6-6377-462D-A4E5-5B2DD3AEB74A}" srcOrd="2" destOrd="0" presId="urn:microsoft.com/office/officeart/2005/8/layout/default"/>
    <dgm:cxn modelId="{C2ECC5CF-5D4A-46F7-AA0E-8D7ADC46C001}" type="presParOf" srcId="{17400DEE-4C1D-49E2-B257-8876EE90736C}" destId="{8E70780F-23B2-4EF7-ACAD-E9738995F909}" srcOrd="3" destOrd="0" presId="urn:microsoft.com/office/officeart/2005/8/layout/default"/>
    <dgm:cxn modelId="{F6D066D7-6196-4DBA-B64A-57ADB173DB7D}" type="presParOf" srcId="{17400DEE-4C1D-49E2-B257-8876EE90736C}" destId="{B8CFCC8A-9607-4D2B-B9C4-C6F6A879DB50}" srcOrd="4" destOrd="0" presId="urn:microsoft.com/office/officeart/2005/8/layout/default"/>
    <dgm:cxn modelId="{2A14D3BC-2821-4238-8775-2E93826F8924}" type="presParOf" srcId="{17400DEE-4C1D-49E2-B257-8876EE90736C}" destId="{C60B39FC-93F5-4683-88EC-97AF0DDB326E}" srcOrd="5" destOrd="0" presId="urn:microsoft.com/office/officeart/2005/8/layout/default"/>
    <dgm:cxn modelId="{31A33D2A-9C20-4929-9086-37B972F13FA0}" type="presParOf" srcId="{17400DEE-4C1D-49E2-B257-8876EE90736C}" destId="{BEFF87AD-3839-4857-A5FD-D2CADE2CD99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D29A4-8DC3-4E83-BCED-6631B3ACD7F3}">
      <dsp:nvSpPr>
        <dsp:cNvPr id="0" name=""/>
        <dsp:cNvSpPr/>
      </dsp:nvSpPr>
      <dsp:spPr>
        <a:xfrm>
          <a:off x="2363" y="1097"/>
          <a:ext cx="3309329" cy="33093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4200" kern="1200" dirty="0" err="1" smtClean="0"/>
            <a:t>Masukan</a:t>
          </a:r>
          <a:r>
            <a:rPr lang="en-ID" sz="4200" kern="1200" dirty="0" smtClean="0"/>
            <a:t> </a:t>
          </a:r>
          <a:r>
            <a:rPr lang="en-ID" sz="4200" kern="1200" dirty="0" err="1" smtClean="0"/>
            <a:t>secara</a:t>
          </a:r>
          <a:r>
            <a:rPr lang="en-ID" sz="4200" kern="1200" dirty="0" smtClean="0"/>
            <a:t> </a:t>
          </a:r>
          <a:r>
            <a:rPr lang="en-ID" sz="4200" kern="1200" dirty="0" err="1" smtClean="0"/>
            <a:t>berkala</a:t>
          </a:r>
          <a:endParaRPr lang="en-US" sz="4200" kern="1200" dirty="0"/>
        </a:p>
      </dsp:txBody>
      <dsp:txXfrm>
        <a:off x="487003" y="485737"/>
        <a:ext cx="2340049" cy="2340049"/>
      </dsp:txXfrm>
    </dsp:sp>
    <dsp:sp modelId="{DC4E41AB-CEF2-4CB6-99DB-F74A4707FE08}">
      <dsp:nvSpPr>
        <dsp:cNvPr id="0" name=""/>
        <dsp:cNvSpPr/>
      </dsp:nvSpPr>
      <dsp:spPr>
        <a:xfrm>
          <a:off x="3429390" y="-512379"/>
          <a:ext cx="3346731" cy="11168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3429390" y="-288999"/>
        <a:ext cx="3011662" cy="670138"/>
      </dsp:txXfrm>
    </dsp:sp>
    <dsp:sp modelId="{E59C2C6C-B883-46FF-9124-89C5E290A14D}">
      <dsp:nvSpPr>
        <dsp:cNvPr id="0" name=""/>
        <dsp:cNvSpPr/>
      </dsp:nvSpPr>
      <dsp:spPr>
        <a:xfrm>
          <a:off x="7083256" y="1097"/>
          <a:ext cx="3309329" cy="33093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4200" kern="1200" dirty="0" err="1" smtClean="0"/>
            <a:t>Lebih</a:t>
          </a:r>
          <a:r>
            <a:rPr lang="en-ID" sz="4200" kern="1200" dirty="0" smtClean="0"/>
            <a:t> </a:t>
          </a:r>
          <a:r>
            <a:rPr lang="en-ID" sz="4200" kern="1200" dirty="0" err="1" smtClean="0"/>
            <a:t>efektif</a:t>
          </a:r>
          <a:endParaRPr lang="en-US" sz="4200" kern="1200" dirty="0"/>
        </a:p>
      </dsp:txBody>
      <dsp:txXfrm>
        <a:off x="7567896" y="485737"/>
        <a:ext cx="2340049" cy="2340049"/>
      </dsp:txXfrm>
    </dsp:sp>
    <dsp:sp modelId="{DCBD6C73-28E5-489C-8DC1-4B7EB4AA7B68}">
      <dsp:nvSpPr>
        <dsp:cNvPr id="0" name=""/>
        <dsp:cNvSpPr/>
      </dsp:nvSpPr>
      <dsp:spPr>
        <a:xfrm rot="10800000">
          <a:off x="3618828" y="2707005"/>
          <a:ext cx="3346731" cy="11168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 rot="10800000">
        <a:off x="3953897" y="2930385"/>
        <a:ext cx="3011662" cy="6701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2DB3E-EF8F-47A5-84AC-A7730C4335B7}">
      <dsp:nvSpPr>
        <dsp:cNvPr id="0" name=""/>
        <dsp:cNvSpPr/>
      </dsp:nvSpPr>
      <dsp:spPr>
        <a:xfrm>
          <a:off x="2996345" y="15714"/>
          <a:ext cx="2884163" cy="17304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800" kern="1200" dirty="0" smtClean="0"/>
            <a:t>Behaviourally Anchored Rating Scales (BARS)</a:t>
          </a:r>
          <a:endParaRPr lang="en-US" sz="2800" kern="1200" dirty="0"/>
        </a:p>
      </dsp:txBody>
      <dsp:txXfrm>
        <a:off x="2996345" y="15714"/>
        <a:ext cx="2884163" cy="1730498"/>
      </dsp:txXfrm>
    </dsp:sp>
    <dsp:sp modelId="{CDD518C6-6377-462D-A4E5-5B2DD3AEB74A}">
      <dsp:nvSpPr>
        <dsp:cNvPr id="0" name=""/>
        <dsp:cNvSpPr/>
      </dsp:nvSpPr>
      <dsp:spPr>
        <a:xfrm>
          <a:off x="6446180" y="15714"/>
          <a:ext cx="2884163" cy="17304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800" kern="1200" dirty="0" smtClean="0"/>
            <a:t>Management by Objectives (MBO)</a:t>
          </a:r>
          <a:endParaRPr lang="en-US" sz="2800" kern="1200" dirty="0"/>
        </a:p>
      </dsp:txBody>
      <dsp:txXfrm>
        <a:off x="6446180" y="15714"/>
        <a:ext cx="2884163" cy="1730498"/>
      </dsp:txXfrm>
    </dsp:sp>
    <dsp:sp modelId="{B8CFCC8A-9607-4D2B-B9C4-C6F6A879DB50}">
      <dsp:nvSpPr>
        <dsp:cNvPr id="0" name=""/>
        <dsp:cNvSpPr/>
      </dsp:nvSpPr>
      <dsp:spPr>
        <a:xfrm>
          <a:off x="6452150" y="2000318"/>
          <a:ext cx="2884163" cy="17304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800" kern="1200" dirty="0" smtClean="0"/>
            <a:t>Universal Performance Interviewing</a:t>
          </a:r>
          <a:endParaRPr lang="en-US" sz="2800" kern="1200" dirty="0"/>
        </a:p>
      </dsp:txBody>
      <dsp:txXfrm>
        <a:off x="6452150" y="2000318"/>
        <a:ext cx="2884163" cy="1730498"/>
      </dsp:txXfrm>
    </dsp:sp>
    <dsp:sp modelId="{BEFF87AD-3839-4857-A5FD-D2CADE2CD99F}">
      <dsp:nvSpPr>
        <dsp:cNvPr id="0" name=""/>
        <dsp:cNvSpPr/>
      </dsp:nvSpPr>
      <dsp:spPr>
        <a:xfrm>
          <a:off x="2987722" y="2005452"/>
          <a:ext cx="2884163" cy="17304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800" kern="1200" dirty="0" err="1" smtClean="0"/>
            <a:t>Pendekatan</a:t>
          </a:r>
          <a:r>
            <a:rPr lang="en-ID" sz="2800" kern="1200" dirty="0" smtClean="0"/>
            <a:t> 360 </a:t>
          </a:r>
          <a:r>
            <a:rPr lang="en-ID" sz="2800" kern="1200" dirty="0" err="1" smtClean="0"/>
            <a:t>Derajat</a:t>
          </a:r>
          <a:endParaRPr lang="en-US" sz="2800" kern="1200" dirty="0"/>
        </a:p>
      </dsp:txBody>
      <dsp:txXfrm>
        <a:off x="2987722" y="2005452"/>
        <a:ext cx="2884163" cy="1730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F1270-2004-45B5-AA14-CCD8CB6482C2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36611-9023-4CA5-9242-B69740ECE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8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karyawannya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sekarang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perusahaan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menanganinya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melalui</a:t>
            </a:r>
            <a:r>
              <a:rPr lang="en-US" baseline="0" dirty="0" smtClean="0"/>
              <a:t> proses coaching.</a:t>
            </a:r>
          </a:p>
          <a:p>
            <a:r>
              <a:rPr lang="en-US" baseline="0" dirty="0" err="1" smtClean="0"/>
              <a:t>Kenapa</a:t>
            </a:r>
            <a:r>
              <a:rPr lang="en-US" baseline="0" dirty="0" smtClean="0"/>
              <a:t>? </a:t>
            </a:r>
            <a:r>
              <a:rPr lang="en-US" baseline="0" dirty="0" err="1" smtClean="0"/>
              <a:t>Karena</a:t>
            </a:r>
            <a:r>
              <a:rPr lang="en-US" baseline="0" dirty="0" smtClean="0"/>
              <a:t> kata </a:t>
            </a:r>
            <a:r>
              <a:rPr lang="en-US" baseline="0" dirty="0" err="1" smtClean="0"/>
              <a:t>mendisiplinkan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memiliki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konotasi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negatif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karena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kesannya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bersalah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organisasi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sebenarnya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enggan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menuduh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pihak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bersalah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36611-9023-4CA5-9242-B69740ECE96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355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kini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baseline="0" dirty="0" smtClean="0"/>
              <a:t> proses </a:t>
            </a:r>
            <a:r>
              <a:rPr lang="en-US" baseline="0" dirty="0" err="1" smtClean="0"/>
              <a:t>wawwancara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peninjauan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kinerja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didasari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perilaku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dapat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mendokumentasikan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masalah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kinerja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muncul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Hal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biasanya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melibatkan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dpt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memberikan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masukan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mneyebarkan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tanggung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jawab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kpd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beberapa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individu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dlm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suatu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organisasi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36611-9023-4CA5-9242-B69740ECE96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797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Kalo</a:t>
            </a:r>
            <a:r>
              <a:rPr lang="en-US" dirty="0" smtClean="0"/>
              <a:t> </a:t>
            </a:r>
            <a:r>
              <a:rPr lang="en-US" dirty="0" err="1" smtClean="0"/>
              <a:t>marah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tdk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mengendalikan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jalannnya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wawancra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bila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tidak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mengendalikan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sendiri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36611-9023-4CA5-9242-B69740ECE96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2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536166"/>
            <a:ext cx="8679915" cy="1288067"/>
          </a:xfrm>
        </p:spPr>
        <p:txBody>
          <a:bodyPr>
            <a:noAutofit/>
          </a:bodyPr>
          <a:lstStyle/>
          <a:p>
            <a:r>
              <a:rPr lang="en-ID" sz="4800" dirty="0" smtClean="0"/>
              <a:t>THE PERFORMANCE INTERVIEW</a:t>
            </a:r>
            <a:br>
              <a:rPr lang="en-ID" sz="4800" dirty="0" smtClean="0"/>
            </a:br>
            <a:r>
              <a:rPr lang="en-ID" sz="4800" dirty="0" err="1" smtClean="0"/>
              <a:t>Wawancara</a:t>
            </a:r>
            <a:r>
              <a:rPr lang="en-ID" sz="4800" dirty="0" smtClean="0"/>
              <a:t> </a:t>
            </a:r>
            <a:r>
              <a:rPr lang="en-ID" sz="4800" dirty="0" err="1"/>
              <a:t>K</a:t>
            </a:r>
            <a:r>
              <a:rPr lang="en-ID" sz="4800" dirty="0" err="1" smtClean="0"/>
              <a:t>inerja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D" sz="2000" dirty="0" smtClean="0"/>
              <a:t>Kuntum Azalea </a:t>
            </a:r>
            <a:r>
              <a:rPr lang="en-ID" sz="2000" dirty="0" err="1" smtClean="0"/>
              <a:t>Deineira</a:t>
            </a:r>
            <a:endParaRPr lang="en-ID" sz="2000" dirty="0" smtClean="0"/>
          </a:p>
          <a:p>
            <a:r>
              <a:rPr lang="en-ID" sz="2000" dirty="0" err="1" smtClean="0"/>
              <a:t>Niken</a:t>
            </a:r>
            <a:r>
              <a:rPr lang="en-ID" sz="2000" dirty="0" smtClean="0"/>
              <a:t> </a:t>
            </a:r>
            <a:r>
              <a:rPr lang="en-ID" sz="2000" dirty="0" err="1"/>
              <a:t>L</a:t>
            </a:r>
            <a:r>
              <a:rPr lang="en-ID" sz="2000" dirty="0" err="1" smtClean="0"/>
              <a:t>araswati</a:t>
            </a:r>
            <a:endParaRPr lang="en-ID" sz="2000" dirty="0" smtClean="0"/>
          </a:p>
          <a:p>
            <a:r>
              <a:rPr lang="en-ID" sz="2000" dirty="0" err="1" smtClean="0"/>
              <a:t>Bunga</a:t>
            </a:r>
            <a:r>
              <a:rPr lang="en-ID" sz="2000" dirty="0" smtClean="0"/>
              <a:t> </a:t>
            </a:r>
            <a:r>
              <a:rPr lang="en-ID" sz="2000" dirty="0" err="1"/>
              <a:t>K</a:t>
            </a:r>
            <a:r>
              <a:rPr lang="en-ID" sz="2000" dirty="0" err="1" smtClean="0"/>
              <a:t>aruni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14047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CLOSING THE INTERVIEW</a:t>
            </a:r>
            <a:br>
              <a:rPr lang="en-US" sz="3600" dirty="0" smtClean="0"/>
            </a:br>
            <a:r>
              <a:rPr lang="en-US" sz="2800" dirty="0" err="1" smtClean="0"/>
              <a:t>Menutup</a:t>
            </a:r>
            <a:r>
              <a:rPr lang="en-US" sz="2800" dirty="0" smtClean="0"/>
              <a:t> </a:t>
            </a:r>
            <a:r>
              <a:rPr lang="en-US" sz="2800" dirty="0" err="1"/>
              <a:t>wawancara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terburu-buru</a:t>
            </a:r>
            <a:r>
              <a:rPr lang="en-US" sz="1800" dirty="0"/>
              <a:t> </a:t>
            </a:r>
            <a:r>
              <a:rPr lang="en-US" sz="1800" dirty="0" err="1"/>
              <a:t>saat</a:t>
            </a:r>
            <a:r>
              <a:rPr lang="en-US" sz="1800" dirty="0"/>
              <a:t> </a:t>
            </a:r>
            <a:r>
              <a:rPr lang="en-US" sz="1800" dirty="0" err="1"/>
              <a:t>ingin</a:t>
            </a:r>
            <a:r>
              <a:rPr lang="en-US" sz="1800" dirty="0"/>
              <a:t> </a:t>
            </a:r>
            <a:r>
              <a:rPr lang="en-US" sz="1800" dirty="0" err="1"/>
              <a:t>menutup</a:t>
            </a:r>
            <a:r>
              <a:rPr lang="en-US" sz="1800" dirty="0"/>
              <a:t> </a:t>
            </a:r>
            <a:r>
              <a:rPr lang="en-US" sz="1800" dirty="0" err="1"/>
              <a:t>wawancara</a:t>
            </a:r>
            <a:endParaRPr lang="en-US" sz="1800" dirty="0"/>
          </a:p>
          <a:p>
            <a:r>
              <a:rPr lang="en-US" sz="1800" dirty="0" err="1"/>
              <a:t>Meyakinkan</a:t>
            </a:r>
            <a:r>
              <a:rPr lang="en-US" sz="1800" dirty="0"/>
              <a:t> </a:t>
            </a:r>
            <a:r>
              <a:rPr lang="en-US" sz="1800" dirty="0" err="1"/>
              <a:t>karyawan</a:t>
            </a:r>
            <a:r>
              <a:rPr lang="en-US" sz="1800" dirty="0"/>
              <a:t> </a:t>
            </a:r>
            <a:r>
              <a:rPr lang="en-US" sz="1800" dirty="0" err="1"/>
              <a:t>mengerti</a:t>
            </a:r>
            <a:r>
              <a:rPr lang="en-US" sz="1800" dirty="0"/>
              <a:t> </a:t>
            </a:r>
            <a:r>
              <a:rPr lang="en-US" sz="1800" dirty="0" err="1"/>
              <a:t>apa</a:t>
            </a:r>
            <a:r>
              <a:rPr lang="en-US" sz="1800" dirty="0"/>
              <a:t> </a:t>
            </a:r>
            <a:r>
              <a:rPr lang="en-US" sz="1800" dirty="0" err="1"/>
              <a:t>saja</a:t>
            </a:r>
            <a:r>
              <a:rPr lang="en-US" sz="1800" dirty="0"/>
              <a:t> yang  </a:t>
            </a:r>
            <a:r>
              <a:rPr lang="en-US" sz="1800" dirty="0" err="1"/>
              <a:t>telah</a:t>
            </a:r>
            <a:r>
              <a:rPr lang="en-US" sz="1800" dirty="0"/>
              <a:t> </a:t>
            </a:r>
            <a:r>
              <a:rPr lang="en-US" sz="1800" dirty="0" err="1"/>
              <a:t>didiskusikan</a:t>
            </a:r>
            <a:endParaRPr lang="en-US" sz="1800" dirty="0"/>
          </a:p>
          <a:p>
            <a:r>
              <a:rPr lang="en-US" sz="1800" dirty="0" err="1"/>
              <a:t>Memberikan</a:t>
            </a:r>
            <a:r>
              <a:rPr lang="en-US" sz="1800" dirty="0"/>
              <a:t> </a:t>
            </a:r>
            <a:r>
              <a:rPr lang="en-US" sz="1800" dirty="0" err="1"/>
              <a:t>kesimpulan</a:t>
            </a:r>
            <a:endParaRPr lang="en-US" sz="1800" dirty="0"/>
          </a:p>
          <a:p>
            <a:r>
              <a:rPr lang="en-US" sz="1800" dirty="0" err="1"/>
              <a:t>Mengakhiri</a:t>
            </a:r>
            <a:r>
              <a:rPr lang="en-US" sz="1800" dirty="0"/>
              <a:t> </a:t>
            </a:r>
            <a:r>
              <a:rPr lang="en-US" sz="1800" dirty="0" err="1"/>
              <a:t>wawancara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53349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EMPLOYEE IN THE PERFORMANCE REVIEW</a:t>
            </a:r>
            <a:br>
              <a:rPr lang="en-US" dirty="0" smtClean="0"/>
            </a:br>
            <a:r>
              <a:rPr lang="en-US" sz="2200" dirty="0" err="1" smtClean="0"/>
              <a:t>Karyawan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Peninjauan</a:t>
            </a:r>
            <a:r>
              <a:rPr lang="en-US" sz="2200" dirty="0" smtClean="0"/>
              <a:t> </a:t>
            </a:r>
            <a:r>
              <a:rPr lang="en-US" sz="2200" dirty="0" err="1" smtClean="0"/>
              <a:t>Kinerja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1800" dirty="0" err="1" smtClean="0"/>
              <a:t>Membuat</a:t>
            </a:r>
            <a:r>
              <a:rPr lang="en-US" sz="1800" dirty="0" smtClean="0"/>
              <a:t> </a:t>
            </a:r>
            <a:r>
              <a:rPr lang="en-US" sz="1800" dirty="0" err="1" smtClean="0"/>
              <a:t>catatan</a:t>
            </a:r>
            <a:r>
              <a:rPr lang="en-US" sz="1800" dirty="0" smtClean="0"/>
              <a:t> </a:t>
            </a:r>
            <a:r>
              <a:rPr lang="en-US" sz="1800" dirty="0" err="1" smtClean="0"/>
              <a:t>lengkap</a:t>
            </a:r>
            <a:r>
              <a:rPr lang="en-US" sz="1800" dirty="0" smtClean="0"/>
              <a:t>, </a:t>
            </a:r>
            <a:r>
              <a:rPr lang="en-US" sz="1800" dirty="0" err="1" smtClean="0"/>
              <a:t>tersturkur</a:t>
            </a:r>
            <a:r>
              <a:rPr lang="en-US" sz="1800" dirty="0" smtClean="0"/>
              <a:t>,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akurat</a:t>
            </a:r>
            <a:endParaRPr lang="en-US" sz="1800" dirty="0" smtClean="0"/>
          </a:p>
          <a:p>
            <a:r>
              <a:rPr lang="en-US" sz="1800" dirty="0" err="1" smtClean="0"/>
              <a:t>Mengenal</a:t>
            </a:r>
            <a:r>
              <a:rPr lang="en-US" sz="1800" dirty="0" smtClean="0"/>
              <a:t> </a:t>
            </a:r>
            <a:r>
              <a:rPr lang="en-US" sz="1800" dirty="0" err="1" smtClean="0"/>
              <a:t>hubungan</a:t>
            </a:r>
            <a:r>
              <a:rPr lang="en-US" sz="1800" dirty="0" smtClean="0"/>
              <a:t> </a:t>
            </a:r>
            <a:r>
              <a:rPr lang="en-US" sz="1800" dirty="0" err="1" smtClean="0"/>
              <a:t>kita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pewawancara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gaya</a:t>
            </a:r>
            <a:r>
              <a:rPr lang="en-US" sz="1800" dirty="0" smtClean="0"/>
              <a:t> </a:t>
            </a:r>
            <a:r>
              <a:rPr lang="en-US" sz="1800" dirty="0" err="1" smtClean="0"/>
              <a:t>wawancaranya</a:t>
            </a:r>
            <a:endParaRPr lang="en-US" sz="1800" dirty="0" smtClean="0"/>
          </a:p>
          <a:p>
            <a:r>
              <a:rPr lang="en-US" sz="1800" dirty="0" err="1" smtClean="0"/>
              <a:t>Mempertahankan</a:t>
            </a:r>
            <a:r>
              <a:rPr lang="en-US" sz="1800" dirty="0" smtClean="0"/>
              <a:t> </a:t>
            </a:r>
            <a:r>
              <a:rPr lang="en-US" sz="1800" dirty="0" err="1" smtClean="0"/>
              <a:t>hubungan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positif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pewawancara</a:t>
            </a:r>
            <a:endParaRPr lang="en-US" sz="1800" dirty="0" smtClean="0"/>
          </a:p>
          <a:p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malu</a:t>
            </a:r>
            <a:endParaRPr lang="en-US" sz="1800" dirty="0" smtClean="0"/>
          </a:p>
          <a:p>
            <a:r>
              <a:rPr lang="en-US" sz="1800" dirty="0" err="1" smtClean="0"/>
              <a:t>Menjaga</a:t>
            </a:r>
            <a:r>
              <a:rPr lang="en-US" sz="1800" dirty="0" smtClean="0"/>
              <a:t> </a:t>
            </a:r>
            <a:r>
              <a:rPr lang="en-US" sz="1800" dirty="0" err="1" smtClean="0"/>
              <a:t>emosi</a:t>
            </a:r>
            <a:endParaRPr lang="en-US" sz="1800" dirty="0" smtClean="0"/>
          </a:p>
          <a:p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terburu-buru</a:t>
            </a:r>
            <a:r>
              <a:rPr lang="en-US" sz="1800" dirty="0" smtClean="0"/>
              <a:t> </a:t>
            </a:r>
            <a:r>
              <a:rPr lang="en-US" sz="1800" dirty="0" err="1" smtClean="0"/>
              <a:t>mengakhiri</a:t>
            </a:r>
            <a:r>
              <a:rPr lang="en-US" sz="1800" dirty="0" smtClean="0"/>
              <a:t> </a:t>
            </a:r>
            <a:r>
              <a:rPr lang="en-US" sz="1800" dirty="0" err="1" smtClean="0"/>
              <a:t>wawancara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09415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Performance Problem Interview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Wawancara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438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Just Cause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3029" y="602261"/>
            <a:ext cx="7663014" cy="6108524"/>
          </a:xfrm>
        </p:spPr>
        <p:txBody>
          <a:bodyPr>
            <a:normAutofit/>
          </a:bodyPr>
          <a:lstStyle/>
          <a:p>
            <a:r>
              <a:rPr lang="en-US" dirty="0" smtClean="0"/>
              <a:t>Just cause test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 smtClean="0"/>
              <a:t>serikat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pengacara</a:t>
            </a:r>
            <a:r>
              <a:rPr lang="en-US" dirty="0" smtClean="0"/>
              <a:t> yang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pemutusan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i="1" dirty="0" err="1" smtClean="0"/>
              <a:t>Apakah</a:t>
            </a:r>
            <a:r>
              <a:rPr lang="en-US" i="1" dirty="0" smtClean="0"/>
              <a:t> </a:t>
            </a:r>
            <a:r>
              <a:rPr lang="en-US" i="1" dirty="0" err="1" smtClean="0"/>
              <a:t>karyawan</a:t>
            </a:r>
            <a:r>
              <a:rPr lang="en-US" i="1" dirty="0" smtClean="0"/>
              <a:t> </a:t>
            </a:r>
            <a:r>
              <a:rPr lang="en-US" i="1" dirty="0" err="1" smtClean="0"/>
              <a:t>melanggar</a:t>
            </a:r>
            <a:r>
              <a:rPr lang="en-US" i="1" dirty="0" smtClean="0"/>
              <a:t> </a:t>
            </a:r>
            <a:r>
              <a:rPr lang="en-US" i="1" dirty="0" err="1" smtClean="0"/>
              <a:t>peraturan</a:t>
            </a:r>
            <a:r>
              <a:rPr lang="en-US" i="1" dirty="0" smtClean="0"/>
              <a:t> yang </a:t>
            </a:r>
            <a:r>
              <a:rPr lang="en-US" i="1" dirty="0" err="1" smtClean="0"/>
              <a:t>masuk</a:t>
            </a:r>
            <a:r>
              <a:rPr lang="en-US" i="1" dirty="0" smtClean="0"/>
              <a:t> </a:t>
            </a:r>
            <a:r>
              <a:rPr lang="en-US" i="1" dirty="0" err="1" smtClean="0"/>
              <a:t>akal</a:t>
            </a:r>
            <a:r>
              <a:rPr lang="en-US" i="1" dirty="0" smtClean="0"/>
              <a:t>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err="1" smtClean="0"/>
              <a:t>Apakah</a:t>
            </a:r>
            <a:r>
              <a:rPr lang="en-US" i="1" dirty="0" smtClean="0"/>
              <a:t> </a:t>
            </a:r>
            <a:r>
              <a:rPr lang="en-US" i="1" dirty="0" err="1" smtClean="0"/>
              <a:t>karyawan</a:t>
            </a:r>
            <a:r>
              <a:rPr lang="en-US" i="1" dirty="0" smtClean="0"/>
              <a:t> </a:t>
            </a:r>
            <a:r>
              <a:rPr lang="en-US" i="1" dirty="0" err="1" smtClean="0"/>
              <a:t>diberikan</a:t>
            </a:r>
            <a:r>
              <a:rPr lang="en-US" i="1" dirty="0" smtClean="0"/>
              <a:t> </a:t>
            </a:r>
            <a:r>
              <a:rPr lang="en-US" i="1" dirty="0" err="1" smtClean="0"/>
              <a:t>perintah</a:t>
            </a:r>
            <a:r>
              <a:rPr lang="en-US" i="1" dirty="0" smtClean="0"/>
              <a:t> yang </a:t>
            </a:r>
            <a:r>
              <a:rPr lang="en-US" i="1" dirty="0" err="1" smtClean="0"/>
              <a:t>jelas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tidak</a:t>
            </a:r>
            <a:r>
              <a:rPr lang="en-US" i="1" dirty="0" smtClean="0"/>
              <a:t> </a:t>
            </a:r>
            <a:r>
              <a:rPr lang="en-US" i="1" dirty="0" err="1" smtClean="0"/>
              <a:t>ambigu</a:t>
            </a:r>
            <a:r>
              <a:rPr lang="en-US" i="1" dirty="0" smtClean="0"/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err="1" smtClean="0"/>
              <a:t>Apakah</a:t>
            </a:r>
            <a:r>
              <a:rPr lang="en-US" i="1" dirty="0" smtClean="0"/>
              <a:t> </a:t>
            </a:r>
            <a:r>
              <a:rPr lang="en-US" i="1" dirty="0" err="1" smtClean="0"/>
              <a:t>penyelidikan</a:t>
            </a:r>
            <a:r>
              <a:rPr lang="en-US" i="1" dirty="0" smtClean="0"/>
              <a:t> </a:t>
            </a:r>
            <a:r>
              <a:rPr lang="en-US" i="1" dirty="0" err="1" smtClean="0"/>
              <a:t>dilakukan</a:t>
            </a:r>
            <a:r>
              <a:rPr lang="en-US" i="1" dirty="0" smtClean="0"/>
              <a:t> di </a:t>
            </a:r>
            <a:r>
              <a:rPr lang="en-US" i="1" dirty="0" err="1" smtClean="0"/>
              <a:t>waktu</a:t>
            </a:r>
            <a:r>
              <a:rPr lang="en-US" i="1" dirty="0" smtClean="0"/>
              <a:t> yang </a:t>
            </a:r>
            <a:r>
              <a:rPr lang="en-US" i="1" dirty="0" err="1" smtClean="0"/>
              <a:t>tepat</a:t>
            </a:r>
            <a:r>
              <a:rPr lang="en-US" i="1" dirty="0" smtClean="0"/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err="1" smtClean="0"/>
              <a:t>Apakah</a:t>
            </a:r>
            <a:r>
              <a:rPr lang="en-US" i="1" dirty="0" smtClean="0"/>
              <a:t> </a:t>
            </a:r>
            <a:r>
              <a:rPr lang="en-US" i="1" dirty="0" err="1" smtClean="0"/>
              <a:t>penyelidikan</a:t>
            </a:r>
            <a:r>
              <a:rPr lang="en-US" i="1" dirty="0" smtClean="0"/>
              <a:t> </a:t>
            </a:r>
            <a:r>
              <a:rPr lang="en-US" i="1" dirty="0" err="1" smtClean="0"/>
              <a:t>dilakukan</a:t>
            </a:r>
            <a:r>
              <a:rPr lang="en-US" i="1" dirty="0" smtClean="0"/>
              <a:t> </a:t>
            </a:r>
            <a:r>
              <a:rPr lang="en-US" i="1" dirty="0" err="1" smtClean="0"/>
              <a:t>secara</a:t>
            </a:r>
            <a:r>
              <a:rPr lang="en-US" i="1" dirty="0" smtClean="0"/>
              <a:t> </a:t>
            </a:r>
            <a:r>
              <a:rPr lang="en-US" i="1" dirty="0" err="1" smtClean="0"/>
              <a:t>adil</a:t>
            </a:r>
            <a:r>
              <a:rPr lang="en-US" i="1" dirty="0" smtClean="0"/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err="1" smtClean="0"/>
              <a:t>Apakah</a:t>
            </a:r>
            <a:r>
              <a:rPr lang="en-US" i="1" dirty="0"/>
              <a:t> </a:t>
            </a:r>
            <a:r>
              <a:rPr lang="en-US" i="1" dirty="0" err="1" smtClean="0"/>
              <a:t>tiap</a:t>
            </a:r>
            <a:r>
              <a:rPr lang="en-US" i="1" dirty="0" smtClean="0"/>
              <a:t> </a:t>
            </a:r>
            <a:r>
              <a:rPr lang="en-US" i="1" dirty="0" err="1" smtClean="0"/>
              <a:t>karyawan</a:t>
            </a:r>
            <a:r>
              <a:rPr lang="en-US" i="1" dirty="0" smtClean="0"/>
              <a:t> </a:t>
            </a:r>
            <a:r>
              <a:rPr lang="en-US" i="1" dirty="0" err="1" smtClean="0"/>
              <a:t>diperlakukan</a:t>
            </a:r>
            <a:r>
              <a:rPr lang="en-US" i="1" dirty="0" smtClean="0"/>
              <a:t> </a:t>
            </a:r>
            <a:r>
              <a:rPr lang="en-US" i="1" dirty="0" err="1" smtClean="0"/>
              <a:t>dengan</a:t>
            </a:r>
            <a:r>
              <a:rPr lang="en-US" i="1" dirty="0" smtClean="0"/>
              <a:t> </a:t>
            </a:r>
            <a:r>
              <a:rPr lang="en-US" i="1" dirty="0" err="1" smtClean="0"/>
              <a:t>sama</a:t>
            </a:r>
            <a:r>
              <a:rPr lang="en-US" i="1" dirty="0" smtClean="0"/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err="1" smtClean="0"/>
              <a:t>Apakah</a:t>
            </a:r>
            <a:r>
              <a:rPr lang="en-US" i="1" dirty="0" smtClean="0"/>
              <a:t> </a:t>
            </a:r>
            <a:r>
              <a:rPr lang="en-US" i="1" dirty="0" err="1" smtClean="0"/>
              <a:t>ada</a:t>
            </a:r>
            <a:r>
              <a:rPr lang="en-US" i="1" dirty="0" smtClean="0"/>
              <a:t> </a:t>
            </a:r>
            <a:r>
              <a:rPr lang="en-US" i="1" dirty="0" err="1" smtClean="0"/>
              <a:t>bukti</a:t>
            </a:r>
            <a:r>
              <a:rPr lang="en-US" i="1" dirty="0" smtClean="0"/>
              <a:t> </a:t>
            </a:r>
            <a:r>
              <a:rPr lang="en-US" i="1" dirty="0" err="1" smtClean="0"/>
              <a:t>atau</a:t>
            </a:r>
            <a:r>
              <a:rPr lang="en-US" i="1" dirty="0" smtClean="0"/>
              <a:t> </a:t>
            </a:r>
            <a:r>
              <a:rPr lang="en-US" i="1" dirty="0" err="1" smtClean="0"/>
              <a:t>dokumentasi</a:t>
            </a:r>
            <a:r>
              <a:rPr lang="en-US" i="1" dirty="0" smtClean="0"/>
              <a:t> </a:t>
            </a:r>
            <a:r>
              <a:rPr lang="en-US" i="1" dirty="0" err="1" smtClean="0"/>
              <a:t>bahwa</a:t>
            </a:r>
            <a:r>
              <a:rPr lang="en-US" i="1" dirty="0" smtClean="0"/>
              <a:t> </a:t>
            </a:r>
            <a:r>
              <a:rPr lang="en-US" i="1" dirty="0" err="1" smtClean="0"/>
              <a:t>memang</a:t>
            </a:r>
            <a:r>
              <a:rPr lang="en-US" i="1" dirty="0" smtClean="0"/>
              <a:t> </a:t>
            </a:r>
            <a:r>
              <a:rPr lang="en-US" i="1" dirty="0" err="1" smtClean="0"/>
              <a:t>benar</a:t>
            </a:r>
            <a:r>
              <a:rPr lang="en-US" i="1" dirty="0" smtClean="0"/>
              <a:t> </a:t>
            </a:r>
            <a:r>
              <a:rPr lang="en-US" i="1" dirty="0" err="1" smtClean="0"/>
              <a:t>terjadi</a:t>
            </a:r>
            <a:r>
              <a:rPr lang="en-US" i="1" dirty="0" smtClean="0"/>
              <a:t> </a:t>
            </a:r>
            <a:r>
              <a:rPr lang="en-US" i="1" dirty="0" err="1" smtClean="0"/>
              <a:t>masalah</a:t>
            </a:r>
            <a:r>
              <a:rPr lang="en-US" i="1" dirty="0" smtClean="0"/>
              <a:t> </a:t>
            </a:r>
            <a:r>
              <a:rPr lang="en-US" i="1" dirty="0" err="1" smtClean="0"/>
              <a:t>kinerja</a:t>
            </a:r>
            <a:r>
              <a:rPr lang="en-US" i="1" dirty="0" smtClean="0"/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err="1" smtClean="0"/>
              <a:t>Apakah</a:t>
            </a:r>
            <a:r>
              <a:rPr lang="en-US" i="1" dirty="0" smtClean="0"/>
              <a:t> </a:t>
            </a:r>
            <a:r>
              <a:rPr lang="en-US" i="1" dirty="0" err="1" smtClean="0"/>
              <a:t>hukuman</a:t>
            </a:r>
            <a:r>
              <a:rPr lang="en-US" i="1" dirty="0" smtClean="0"/>
              <a:t> yang </a:t>
            </a:r>
            <a:r>
              <a:rPr lang="en-US" i="1" dirty="0" err="1" smtClean="0"/>
              <a:t>diberikan</a:t>
            </a:r>
            <a:r>
              <a:rPr lang="en-US" i="1" dirty="0" smtClean="0"/>
              <a:t> </a:t>
            </a:r>
            <a:r>
              <a:rPr lang="en-US" i="1" dirty="0" err="1" smtClean="0"/>
              <a:t>adil</a:t>
            </a:r>
            <a:r>
              <a:rPr lang="en-US" i="1" dirty="0" smtClean="0"/>
              <a:t>?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632119" y="5590143"/>
            <a:ext cx="412091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Just cause : </a:t>
            </a:r>
            <a:r>
              <a:rPr lang="en-US" dirty="0" err="1"/>
              <a:t>perlakuan</a:t>
            </a:r>
            <a:r>
              <a:rPr lang="en-US" dirty="0"/>
              <a:t> yang </a:t>
            </a:r>
            <a:r>
              <a:rPr lang="en-US" dirty="0" err="1"/>
              <a:t>adil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merata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503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for The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8897" y="460286"/>
            <a:ext cx="6281873" cy="5248622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b="1" dirty="0" smtClean="0"/>
              <a:t>Practice before conducting the real thing</a:t>
            </a:r>
          </a:p>
          <a:p>
            <a:r>
              <a:rPr lang="en-US" dirty="0" smtClean="0"/>
              <a:t>Monroe</a:t>
            </a:r>
            <a:r>
              <a:rPr lang="en-US" dirty="0"/>
              <a:t>, </a:t>
            </a:r>
            <a:r>
              <a:rPr lang="en-US" dirty="0" err="1"/>
              <a:t>Borzi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DiSalvo</a:t>
            </a:r>
            <a:r>
              <a:rPr lang="en-US" dirty="0"/>
              <a:t> </a:t>
            </a:r>
            <a:r>
              <a:rPr lang="en-US" dirty="0" err="1" smtClean="0"/>
              <a:t>menemukan</a:t>
            </a:r>
            <a:r>
              <a:rPr lang="en-US" dirty="0"/>
              <a:t> </a:t>
            </a:r>
            <a:r>
              <a:rPr lang="en-US" dirty="0" smtClean="0"/>
              <a:t>                            </a:t>
            </a:r>
            <a:r>
              <a:rPr lang="en-US" dirty="0" smtClean="0"/>
              <a:t>      4 </a:t>
            </a: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93 % </a:t>
            </a:r>
            <a:r>
              <a:rPr lang="en-US" dirty="0" err="1" smtClean="0"/>
              <a:t>kasus</a:t>
            </a:r>
            <a:r>
              <a:rPr lang="en-US" dirty="0" smtClean="0"/>
              <a:t> :</a:t>
            </a:r>
          </a:p>
          <a:p>
            <a:pPr marL="342900" indent="-342900">
              <a:buAutoNum type="arabicPeriod"/>
            </a:pPr>
            <a:r>
              <a:rPr lang="en-US" i="1" dirty="0" smtClean="0"/>
              <a:t>Apparent Compliance</a:t>
            </a:r>
          </a:p>
          <a:p>
            <a:pPr marL="342900" indent="-342900">
              <a:buAutoNum type="arabicPeriod"/>
            </a:pPr>
            <a:r>
              <a:rPr lang="en-US" i="1" dirty="0" smtClean="0"/>
              <a:t>Relation </a:t>
            </a:r>
            <a:r>
              <a:rPr lang="en-US" i="1" dirty="0" err="1" smtClean="0"/>
              <a:t>Revelage</a:t>
            </a:r>
            <a:r>
              <a:rPr lang="en-US" i="1" dirty="0" smtClean="0"/>
              <a:t> 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i="1" dirty="0" smtClean="0"/>
              <a:t>Alibis</a:t>
            </a:r>
          </a:p>
          <a:p>
            <a:pPr marL="342900" indent="-342900">
              <a:buAutoNum type="arabicPeriod"/>
            </a:pPr>
            <a:r>
              <a:rPr lang="en-US" i="1" dirty="0" smtClean="0"/>
              <a:t>Avoidance</a:t>
            </a:r>
          </a:p>
          <a:p>
            <a:r>
              <a:rPr lang="en-US" b="1" dirty="0" smtClean="0"/>
              <a:t>Review :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membuktikan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i="1" dirty="0" smtClean="0"/>
              <a:t>infraction </a:t>
            </a:r>
            <a:r>
              <a:rPr lang="en-US" dirty="0" smtClean="0"/>
              <a:t>(</a:t>
            </a:r>
            <a:r>
              <a:rPr lang="en-US" dirty="0" err="1" smtClean="0"/>
              <a:t>pelanggaran</a:t>
            </a:r>
            <a:r>
              <a:rPr lang="en-US" dirty="0" smtClean="0"/>
              <a:t>) ?</a:t>
            </a:r>
          </a:p>
          <a:p>
            <a:pPr>
              <a:buFontTx/>
              <a:buChar char="-"/>
            </a:pPr>
            <a:r>
              <a:rPr lang="en-US" dirty="0" err="1" smtClean="0"/>
              <a:t>bedakan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 smtClean="0"/>
              <a:t>Pelajari</a:t>
            </a:r>
            <a:r>
              <a:rPr lang="en-US" dirty="0" smtClean="0"/>
              <a:t> </a:t>
            </a:r>
            <a:r>
              <a:rPr lang="en-US" dirty="0" err="1" smtClean="0"/>
              <a:t>kenapa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i="1" dirty="0" smtClean="0"/>
              <a:t>Relation Dimensions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wawancara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i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36314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231" y="2637426"/>
            <a:ext cx="3797669" cy="19726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Keeping Self and the Situation under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Jangan</a:t>
            </a:r>
            <a:r>
              <a:rPr lang="en-US" b="1" dirty="0" smtClean="0"/>
              <a:t> </a:t>
            </a:r>
            <a:r>
              <a:rPr lang="en-US" b="1" dirty="0" err="1" smtClean="0"/>
              <a:t>pernah</a:t>
            </a:r>
            <a:r>
              <a:rPr lang="en-US" b="1" dirty="0" smtClean="0"/>
              <a:t> </a:t>
            </a:r>
            <a:r>
              <a:rPr lang="en-US" b="1" dirty="0" err="1" smtClean="0"/>
              <a:t>melakukan</a:t>
            </a:r>
            <a:r>
              <a:rPr lang="en-US" b="1" dirty="0" smtClean="0"/>
              <a:t> </a:t>
            </a:r>
            <a:r>
              <a:rPr lang="en-US" b="1" dirty="0" err="1" smtClean="0"/>
              <a:t>wawancara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keadaan</a:t>
            </a:r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marah</a:t>
            </a:r>
            <a:r>
              <a:rPr lang="en-US" b="1" dirty="0" smtClean="0"/>
              <a:t>. </a:t>
            </a:r>
          </a:p>
          <a:p>
            <a:pPr marL="0" indent="0">
              <a:buNone/>
            </a:pP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belah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menahan</a:t>
            </a:r>
            <a:r>
              <a:rPr lang="en-US" dirty="0" smtClean="0"/>
              <a:t> </a:t>
            </a:r>
            <a:r>
              <a:rPr lang="en-US" dirty="0" err="1" smtClean="0"/>
              <a:t>emosi</a:t>
            </a:r>
            <a:r>
              <a:rPr lang="en-US" dirty="0" smtClean="0"/>
              <a:t>,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saran :</a:t>
            </a:r>
          </a:p>
          <a:p>
            <a:pPr>
              <a:buFontTx/>
              <a:buChar char="-"/>
            </a:pPr>
            <a:r>
              <a:rPr lang="en-US" i="1" dirty="0" err="1" smtClean="0"/>
              <a:t>Lakukan</a:t>
            </a:r>
            <a:r>
              <a:rPr lang="en-US" i="1" dirty="0" smtClean="0"/>
              <a:t> </a:t>
            </a:r>
            <a:r>
              <a:rPr lang="en-US" i="1" dirty="0" err="1" smtClean="0"/>
              <a:t>wawancara</a:t>
            </a:r>
            <a:r>
              <a:rPr lang="en-US" i="1" dirty="0" smtClean="0"/>
              <a:t> </a:t>
            </a:r>
            <a:r>
              <a:rPr lang="en-US" i="1" dirty="0" err="1" smtClean="0"/>
              <a:t>ditempat</a:t>
            </a:r>
            <a:r>
              <a:rPr lang="en-US" i="1" dirty="0" smtClean="0"/>
              <a:t> yang </a:t>
            </a:r>
            <a:r>
              <a:rPr lang="en-US" i="1" dirty="0" err="1" smtClean="0"/>
              <a:t>privat</a:t>
            </a:r>
            <a:endParaRPr lang="en-US" i="1" dirty="0" smtClean="0"/>
          </a:p>
          <a:p>
            <a:pPr>
              <a:buFontTx/>
              <a:buChar char="-"/>
            </a:pPr>
            <a:r>
              <a:rPr lang="en-US" i="1" dirty="0" err="1" smtClean="0"/>
              <a:t>Bila</a:t>
            </a:r>
            <a:r>
              <a:rPr lang="en-US" i="1" dirty="0" smtClean="0"/>
              <a:t> </a:t>
            </a:r>
            <a:r>
              <a:rPr lang="en-US" i="1" dirty="0" err="1" smtClean="0"/>
              <a:t>masalah</a:t>
            </a:r>
            <a:r>
              <a:rPr lang="en-US" i="1" dirty="0" smtClean="0"/>
              <a:t> yang </a:t>
            </a:r>
            <a:r>
              <a:rPr lang="en-US" i="1" dirty="0" err="1" smtClean="0"/>
              <a:t>timbul</a:t>
            </a:r>
            <a:r>
              <a:rPr lang="en-US" i="1" dirty="0" smtClean="0"/>
              <a:t> </a:t>
            </a:r>
            <a:r>
              <a:rPr lang="en-US" i="1" dirty="0" err="1" smtClean="0"/>
              <a:t>cukup</a:t>
            </a:r>
            <a:r>
              <a:rPr lang="en-US" i="1" dirty="0" smtClean="0"/>
              <a:t> </a:t>
            </a:r>
            <a:r>
              <a:rPr lang="en-US" i="1" dirty="0" err="1" smtClean="0"/>
              <a:t>besar</a:t>
            </a:r>
            <a:r>
              <a:rPr lang="en-US" i="1" dirty="0" smtClean="0"/>
              <a:t>, </a:t>
            </a:r>
            <a:r>
              <a:rPr lang="en-US" i="1" dirty="0" err="1" smtClean="0"/>
              <a:t>pertimbangkan</a:t>
            </a:r>
            <a:r>
              <a:rPr lang="en-US" i="1" dirty="0" smtClean="0"/>
              <a:t> </a:t>
            </a:r>
            <a:r>
              <a:rPr lang="en-US" i="1" dirty="0" err="1" smtClean="0"/>
              <a:t>untuk</a:t>
            </a:r>
            <a:r>
              <a:rPr lang="en-US" i="1" dirty="0" smtClean="0"/>
              <a:t> </a:t>
            </a:r>
            <a:r>
              <a:rPr lang="en-US" i="1" dirty="0" err="1" smtClean="0"/>
              <a:t>menghindari</a:t>
            </a:r>
            <a:r>
              <a:rPr lang="en-US" i="1" dirty="0" smtClean="0"/>
              <a:t> </a:t>
            </a:r>
            <a:r>
              <a:rPr lang="en-US" i="1" dirty="0" err="1" smtClean="0"/>
              <a:t>konfrontasi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meminta</a:t>
            </a:r>
            <a:r>
              <a:rPr lang="en-US" i="1" dirty="0" smtClean="0"/>
              <a:t> </a:t>
            </a:r>
            <a:r>
              <a:rPr lang="en-US" i="1" dirty="0" err="1" smtClean="0"/>
              <a:t>bantuan</a:t>
            </a:r>
            <a:r>
              <a:rPr lang="en-US" i="1" dirty="0" smtClean="0"/>
              <a:t>.</a:t>
            </a:r>
          </a:p>
          <a:p>
            <a:pPr>
              <a:buFontTx/>
              <a:buChar char="-"/>
            </a:pPr>
            <a:r>
              <a:rPr lang="en-US" i="1" dirty="0" err="1" smtClean="0"/>
              <a:t>Libatkan</a:t>
            </a:r>
            <a:r>
              <a:rPr lang="en-US" i="1" dirty="0" smtClean="0"/>
              <a:t> </a:t>
            </a:r>
            <a:r>
              <a:rPr lang="en-US" i="1" dirty="0" err="1" smtClean="0"/>
              <a:t>seorang</a:t>
            </a:r>
            <a:r>
              <a:rPr lang="en-US" i="1" dirty="0" smtClean="0"/>
              <a:t> </a:t>
            </a:r>
            <a:r>
              <a:rPr lang="en-US" i="1" dirty="0" err="1" smtClean="0"/>
              <a:t>saksi</a:t>
            </a:r>
            <a:r>
              <a:rPr lang="en-US" i="1" dirty="0" smtClean="0"/>
              <a:t> </a:t>
            </a:r>
            <a:r>
              <a:rPr lang="en-US" i="1" dirty="0" err="1" smtClean="0"/>
              <a:t>atau</a:t>
            </a:r>
            <a:r>
              <a:rPr lang="en-US" i="1" dirty="0" smtClean="0"/>
              <a:t> </a:t>
            </a:r>
            <a:r>
              <a:rPr lang="en-US" i="1" dirty="0" err="1" smtClean="0"/>
              <a:t>perwakilan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</a:t>
            </a:r>
            <a:r>
              <a:rPr lang="en-US" i="1" dirty="0" err="1" smtClean="0"/>
              <a:t>serikat</a:t>
            </a:r>
            <a:r>
              <a:rPr lang="en-US" i="1" dirty="0" smtClean="0"/>
              <a:t> </a:t>
            </a:r>
            <a:r>
              <a:rPr lang="en-US" i="1" dirty="0" err="1" smtClean="0"/>
              <a:t>pekerja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10936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Focusing on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Fokus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</a:t>
            </a:r>
            <a:r>
              <a:rPr lang="en-US" b="1" dirty="0" err="1" smtClean="0"/>
              <a:t>fakta</a:t>
            </a:r>
            <a:r>
              <a:rPr lang="en-US" b="1" dirty="0" smtClean="0"/>
              <a:t> yang </a:t>
            </a:r>
            <a:r>
              <a:rPr lang="en-US" b="1" dirty="0" err="1" smtClean="0"/>
              <a:t>spesifik</a:t>
            </a:r>
            <a:r>
              <a:rPr lang="en-US" dirty="0" smtClean="0"/>
              <a:t>; </a:t>
            </a:r>
            <a:r>
              <a:rPr lang="en-US" dirty="0" err="1" smtClean="0"/>
              <a:t>absensi</a:t>
            </a:r>
            <a:r>
              <a:rPr lang="en-US" dirty="0" smtClean="0"/>
              <a:t>, </a:t>
            </a:r>
            <a:r>
              <a:rPr lang="en-US" dirty="0" err="1" smtClean="0"/>
              <a:t>saksi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,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tindaka</a:t>
            </a:r>
            <a:r>
              <a:rPr lang="en-US" dirty="0" smtClean="0"/>
              <a:t> </a:t>
            </a:r>
            <a:r>
              <a:rPr lang="en-US" dirty="0" err="1" smtClean="0"/>
              <a:t>disipliner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selanjutnya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b="1" dirty="0" err="1" smtClean="0"/>
              <a:t>Jangan</a:t>
            </a:r>
            <a:r>
              <a:rPr lang="en-US" b="1" dirty="0" smtClean="0"/>
              <a:t> </a:t>
            </a:r>
            <a:r>
              <a:rPr lang="en-US" b="1" dirty="0" err="1" smtClean="0"/>
              <a:t>membiarkan</a:t>
            </a:r>
            <a:r>
              <a:rPr lang="en-US" b="1" dirty="0" smtClean="0"/>
              <a:t> </a:t>
            </a:r>
            <a:r>
              <a:rPr lang="en-US" b="1" dirty="0" err="1" smtClean="0"/>
              <a:t>situasi</a:t>
            </a:r>
            <a:r>
              <a:rPr lang="en-US" b="1" dirty="0" smtClean="0"/>
              <a:t> yang </a:t>
            </a:r>
            <a:r>
              <a:rPr lang="en-US" b="1" dirty="0" err="1" smtClean="0"/>
              <a:t>dibanding-bandingkan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i="1" dirty="0" err="1" smtClean="0"/>
              <a:t>Catat</a:t>
            </a:r>
            <a:r>
              <a:rPr lang="en-US" i="1" dirty="0" smtClean="0"/>
              <a:t> </a:t>
            </a:r>
            <a:r>
              <a:rPr lang="en-US" i="1" dirty="0" err="1" smtClean="0"/>
              <a:t>semua</a:t>
            </a:r>
            <a:r>
              <a:rPr lang="en-US" i="1" dirty="0" smtClean="0"/>
              <a:t> </a:t>
            </a:r>
            <a:r>
              <a:rPr lang="en-US" i="1" dirty="0" err="1" smtClean="0"/>
              <a:t>fakta</a:t>
            </a:r>
            <a:r>
              <a:rPr lang="en-US" i="1" dirty="0" smtClean="0"/>
              <a:t> yang </a:t>
            </a:r>
            <a:r>
              <a:rPr lang="en-US" i="1" dirty="0" err="1" smtClean="0"/>
              <a:t>ada</a:t>
            </a:r>
            <a:endParaRPr lang="en-US" i="1" dirty="0" smtClean="0"/>
          </a:p>
          <a:p>
            <a:pPr>
              <a:buFontTx/>
              <a:buChar char="-"/>
            </a:pPr>
            <a:r>
              <a:rPr lang="en-US" i="1" dirty="0" err="1" smtClean="0"/>
              <a:t>Coba</a:t>
            </a:r>
            <a:r>
              <a:rPr lang="en-US" i="1" dirty="0" smtClean="0"/>
              <a:t> </a:t>
            </a:r>
            <a:r>
              <a:rPr lang="en-US" i="1" dirty="0" err="1" smtClean="0"/>
              <a:t>untuk</a:t>
            </a:r>
            <a:r>
              <a:rPr lang="en-US" i="1" dirty="0" smtClean="0"/>
              <a:t> </a:t>
            </a:r>
            <a:r>
              <a:rPr lang="en-US" i="1" dirty="0" err="1" smtClean="0"/>
              <a:t>tidak</a:t>
            </a:r>
            <a:r>
              <a:rPr lang="en-US" i="1" dirty="0" smtClean="0"/>
              <a:t> </a:t>
            </a:r>
            <a:r>
              <a:rPr lang="en-US" i="1" dirty="0" err="1" smtClean="0"/>
              <a:t>menuduh</a:t>
            </a:r>
            <a:endParaRPr lang="en-US" i="1" dirty="0" smtClean="0"/>
          </a:p>
          <a:p>
            <a:pPr>
              <a:buFontTx/>
              <a:buChar char="-"/>
            </a:pPr>
            <a:r>
              <a:rPr lang="en-US" i="1" dirty="0" err="1" smtClean="0"/>
              <a:t>Simpan</a:t>
            </a:r>
            <a:r>
              <a:rPr lang="en-US" i="1" dirty="0" smtClean="0"/>
              <a:t> </a:t>
            </a:r>
            <a:r>
              <a:rPr lang="en-US" i="1" dirty="0" err="1" smtClean="0"/>
              <a:t>komentar</a:t>
            </a:r>
            <a:r>
              <a:rPr lang="en-US" i="1" dirty="0" smtClean="0"/>
              <a:t> </a:t>
            </a:r>
            <a:r>
              <a:rPr lang="en-US" i="1" dirty="0" err="1" smtClean="0"/>
              <a:t>dengan</a:t>
            </a:r>
            <a:r>
              <a:rPr lang="en-US" i="1" dirty="0" smtClean="0"/>
              <a:t> </a:t>
            </a:r>
            <a:r>
              <a:rPr lang="en-US" i="1" dirty="0" err="1" smtClean="0"/>
              <a:t>cara</a:t>
            </a:r>
            <a:r>
              <a:rPr lang="en-US" i="1" dirty="0" smtClean="0"/>
              <a:t> yang </a:t>
            </a:r>
            <a:r>
              <a:rPr lang="en-US" i="1" dirty="0" err="1" smtClean="0"/>
              <a:t>halus</a:t>
            </a:r>
            <a:endParaRPr lang="en-US" i="1" dirty="0" smtClean="0"/>
          </a:p>
          <a:p>
            <a:pPr>
              <a:buFontTx/>
              <a:buChar char="-"/>
            </a:pPr>
            <a:r>
              <a:rPr lang="en-US" i="1" dirty="0" err="1" smtClean="0"/>
              <a:t>Tanyakan</a:t>
            </a:r>
            <a:r>
              <a:rPr lang="en-US" i="1" dirty="0" smtClean="0"/>
              <a:t> </a:t>
            </a:r>
            <a:r>
              <a:rPr lang="en-US" i="1" dirty="0" err="1" smtClean="0"/>
              <a:t>pertanyaan</a:t>
            </a:r>
            <a:r>
              <a:rPr lang="en-US" i="1" dirty="0" smtClean="0"/>
              <a:t> yang </a:t>
            </a:r>
            <a:r>
              <a:rPr lang="en-US" i="1" dirty="0" err="1" smtClean="0"/>
              <a:t>mengizinkan</a:t>
            </a:r>
            <a:r>
              <a:rPr lang="en-US" i="1" dirty="0" smtClean="0"/>
              <a:t> </a:t>
            </a:r>
            <a:r>
              <a:rPr lang="en-US" i="1" dirty="0" err="1" smtClean="0"/>
              <a:t>karyawan</a:t>
            </a:r>
            <a:r>
              <a:rPr lang="en-US" i="1" dirty="0" smtClean="0"/>
              <a:t> </a:t>
            </a:r>
            <a:r>
              <a:rPr lang="en-US" i="1" dirty="0" err="1" smtClean="0"/>
              <a:t>untuk</a:t>
            </a:r>
            <a:r>
              <a:rPr lang="en-US" i="1" dirty="0" smtClean="0"/>
              <a:t> </a:t>
            </a:r>
            <a:r>
              <a:rPr lang="en-US" i="1" dirty="0" err="1" smtClean="0"/>
              <a:t>menyampaikan</a:t>
            </a:r>
            <a:r>
              <a:rPr lang="en-US" i="1" dirty="0" smtClean="0"/>
              <a:t> </a:t>
            </a:r>
            <a:r>
              <a:rPr lang="en-US" i="1" dirty="0" err="1" smtClean="0"/>
              <a:t>perasaan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menjelaskan</a:t>
            </a:r>
            <a:r>
              <a:rPr lang="en-US" i="1" dirty="0" smtClean="0"/>
              <a:t> </a:t>
            </a:r>
            <a:r>
              <a:rPr lang="en-US" i="1" dirty="0" err="1" smtClean="0"/>
              <a:t>perilaku</a:t>
            </a:r>
            <a:r>
              <a:rPr lang="en-US" i="1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2119" y="5590143"/>
            <a:ext cx="412091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Hadapi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impresi</a:t>
            </a:r>
            <a:r>
              <a:rPr lang="en-US" dirty="0" smtClean="0"/>
              <a:t>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opini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255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Avoiding Conclusion during the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Perlahan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kesimpulan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833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the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Tutuplah</a:t>
            </a:r>
            <a:r>
              <a:rPr lang="en-US" dirty="0" smtClean="0"/>
              <a:t> </a:t>
            </a:r>
            <a:r>
              <a:rPr lang="en-US" dirty="0" err="1" smtClean="0"/>
              <a:t>wawancara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netral</a:t>
            </a:r>
            <a:endParaRPr lang="en-US" dirty="0"/>
          </a:p>
          <a:p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memuaskan</a:t>
            </a:r>
            <a:r>
              <a:rPr lang="en-US" dirty="0" smtClean="0"/>
              <a:t>,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ditindak</a:t>
            </a:r>
            <a:r>
              <a:rPr lang="en-US" dirty="0" smtClean="0"/>
              <a:t> </a:t>
            </a:r>
            <a:r>
              <a:rPr lang="en-US" dirty="0" err="1" smtClean="0"/>
              <a:t>lanjutkan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7241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your attention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96" y="747304"/>
            <a:ext cx="2296342" cy="22963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556" y="4082450"/>
            <a:ext cx="2296342" cy="229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57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541701" cy="2456442"/>
          </a:xfrm>
        </p:spPr>
        <p:txBody>
          <a:bodyPr>
            <a:normAutofit fontScale="90000"/>
          </a:bodyPr>
          <a:lstStyle/>
          <a:p>
            <a:r>
              <a:rPr lang="en-ID" dirty="0" smtClean="0"/>
              <a:t>PREPARING FOR THE PERFORMANCE INTERVIEW</a:t>
            </a:r>
            <a:br>
              <a:rPr lang="en-ID" dirty="0" smtClean="0"/>
            </a:br>
            <a:r>
              <a:rPr lang="en-ID" sz="2200" dirty="0" err="1" smtClean="0"/>
              <a:t>Mempersiapkan</a:t>
            </a:r>
            <a:r>
              <a:rPr lang="en-ID" sz="2200" dirty="0" smtClean="0"/>
              <a:t> </a:t>
            </a:r>
            <a:r>
              <a:rPr lang="en-ID" sz="2200" dirty="0" err="1" smtClean="0"/>
              <a:t>Wawancara</a:t>
            </a:r>
            <a:r>
              <a:rPr lang="en-ID" sz="2200" dirty="0" smtClean="0"/>
              <a:t> </a:t>
            </a:r>
            <a:r>
              <a:rPr lang="en-ID" sz="2200" dirty="0" err="1" smtClean="0"/>
              <a:t>Kinerja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 </a:t>
            </a:r>
            <a:r>
              <a:rPr lang="en-ID" dirty="0" err="1"/>
              <a:t>Komunikasi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karyawan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supervisornya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menghasilkan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</a:t>
            </a:r>
            <a:r>
              <a:rPr lang="en-ID" dirty="0" err="1"/>
              <a:t>kinerja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komprehensif</a:t>
            </a:r>
            <a:r>
              <a:rPr lang="en-ID" dirty="0"/>
              <a:t>.</a:t>
            </a:r>
          </a:p>
          <a:p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atasan</a:t>
            </a:r>
            <a:r>
              <a:rPr lang="en-ID" dirty="0"/>
              <a:t> </a:t>
            </a:r>
            <a:r>
              <a:rPr lang="en-ID" dirty="0" err="1"/>
              <a:t>haruslah</a:t>
            </a:r>
            <a:r>
              <a:rPr lang="en-ID" dirty="0"/>
              <a:t> </a:t>
            </a:r>
            <a:r>
              <a:rPr lang="en-ID" dirty="0" err="1"/>
              <a:t>menciptakan</a:t>
            </a:r>
            <a:r>
              <a:rPr lang="en-ID" dirty="0"/>
              <a:t> </a:t>
            </a:r>
            <a:r>
              <a:rPr lang="en-ID" dirty="0" err="1"/>
              <a:t>suasana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yang </a:t>
            </a:r>
            <a:r>
              <a:rPr lang="en-ID" dirty="0" err="1"/>
              <a:t>rileks</a:t>
            </a:r>
            <a:r>
              <a:rPr lang="en-ID" dirty="0"/>
              <a:t>, </a:t>
            </a:r>
            <a:r>
              <a:rPr lang="en-ID" dirty="0" err="1"/>
              <a:t>positif</a:t>
            </a:r>
            <a:r>
              <a:rPr lang="en-ID" dirty="0"/>
              <a:t>,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suportif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memantau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berkala</a:t>
            </a:r>
            <a:r>
              <a:rPr lang="en-ID" dirty="0"/>
              <a:t> </a:t>
            </a:r>
            <a:r>
              <a:rPr lang="en-ID" dirty="0" err="1"/>
              <a:t>kemajuan</a:t>
            </a:r>
            <a:r>
              <a:rPr lang="en-ID" dirty="0"/>
              <a:t> </a:t>
            </a:r>
            <a:r>
              <a:rPr lang="en-ID" dirty="0" err="1"/>
              <a:t>karyawan</a:t>
            </a:r>
            <a:r>
              <a:rPr lang="en-ID" dirty="0"/>
              <a:t>, </a:t>
            </a:r>
            <a:r>
              <a:rPr lang="en-ID" dirty="0" err="1"/>
              <a:t>menyediakan</a:t>
            </a:r>
            <a:r>
              <a:rPr lang="en-ID" dirty="0"/>
              <a:t> </a:t>
            </a:r>
            <a:r>
              <a:rPr lang="en-ID" dirty="0" err="1"/>
              <a:t>dukungan</a:t>
            </a:r>
            <a:r>
              <a:rPr lang="en-ID" dirty="0"/>
              <a:t> moral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pujian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memberi</a:t>
            </a:r>
            <a:r>
              <a:rPr lang="en-ID" dirty="0"/>
              <a:t> </a:t>
            </a:r>
            <a:r>
              <a:rPr lang="en-ID" dirty="0" err="1"/>
              <a:t>semangat</a:t>
            </a:r>
            <a:r>
              <a:rPr lang="en-ID" dirty="0"/>
              <a:t>,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memperbaiki</a:t>
            </a:r>
            <a:r>
              <a:rPr lang="en-ID" dirty="0"/>
              <a:t> </a:t>
            </a:r>
            <a:r>
              <a:rPr lang="en-ID" dirty="0" err="1"/>
              <a:t>kesalahan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masukan</a:t>
            </a:r>
            <a:r>
              <a:rPr lang="en-ID" dirty="0"/>
              <a:t> yang </a:t>
            </a:r>
            <a:r>
              <a:rPr lang="en-ID" dirty="0" err="1"/>
              <a:t>cukup</a:t>
            </a:r>
            <a:r>
              <a:rPr lang="en-ID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330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3624762"/>
              </p:ext>
            </p:extLst>
          </p:nvPr>
        </p:nvGraphicFramePr>
        <p:xfrm>
          <a:off x="994893" y="1690263"/>
          <a:ext cx="10394950" cy="331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8634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ID" sz="2200" dirty="0" err="1"/>
              <a:t>Dalam</a:t>
            </a:r>
            <a:r>
              <a:rPr lang="en-ID" sz="2200" dirty="0"/>
              <a:t> </a:t>
            </a:r>
            <a:r>
              <a:rPr lang="en-ID" sz="2200" dirty="0" err="1"/>
              <a:t>dunia</a:t>
            </a:r>
            <a:r>
              <a:rPr lang="en-ID" sz="2200" dirty="0"/>
              <a:t> </a:t>
            </a:r>
            <a:r>
              <a:rPr lang="en-ID" sz="2200" dirty="0" err="1"/>
              <a:t>kerja</a:t>
            </a:r>
            <a:r>
              <a:rPr lang="en-ID" sz="2200" dirty="0"/>
              <a:t> </a:t>
            </a:r>
            <a:r>
              <a:rPr lang="en-ID" sz="2200" dirty="0" err="1"/>
              <a:t>diperlukan</a:t>
            </a:r>
            <a:r>
              <a:rPr lang="en-ID" sz="2200" dirty="0"/>
              <a:t> </a:t>
            </a:r>
            <a:r>
              <a:rPr lang="en-ID" sz="2200" dirty="0" err="1"/>
              <a:t>pengertian</a:t>
            </a:r>
            <a:r>
              <a:rPr lang="en-ID" sz="2200" dirty="0"/>
              <a:t> </a:t>
            </a:r>
            <a:r>
              <a:rPr lang="en-ID" sz="2200" dirty="0" err="1"/>
              <a:t>hukum</a:t>
            </a:r>
            <a:r>
              <a:rPr lang="en-ID" sz="2200" dirty="0"/>
              <a:t> </a:t>
            </a:r>
            <a:r>
              <a:rPr lang="en-ID" sz="2200" dirty="0" err="1"/>
              <a:t>dan</a:t>
            </a:r>
            <a:r>
              <a:rPr lang="en-ID" sz="2200" dirty="0"/>
              <a:t> </a:t>
            </a:r>
            <a:r>
              <a:rPr lang="en-ID" sz="2200" dirty="0" err="1"/>
              <a:t>peraturan</a:t>
            </a:r>
            <a:r>
              <a:rPr lang="en-ID" sz="2200" dirty="0"/>
              <a:t> yang </a:t>
            </a:r>
            <a:r>
              <a:rPr lang="en-ID" sz="2200" dirty="0" err="1"/>
              <a:t>berlaku</a:t>
            </a:r>
            <a:r>
              <a:rPr lang="en-ID" sz="2200" dirty="0"/>
              <a:t>, </a:t>
            </a:r>
            <a:r>
              <a:rPr lang="en-ID" sz="2200" dirty="0" err="1"/>
              <a:t>seperti</a:t>
            </a:r>
            <a:r>
              <a:rPr lang="en-ID" sz="2200" dirty="0"/>
              <a:t> </a:t>
            </a:r>
            <a:r>
              <a:rPr lang="en-ID" sz="2200" dirty="0" err="1"/>
              <a:t>dilarangnya</a:t>
            </a:r>
            <a:r>
              <a:rPr lang="en-ID" sz="2200" dirty="0"/>
              <a:t> </a:t>
            </a:r>
            <a:r>
              <a:rPr lang="en-ID" sz="2200" dirty="0" err="1"/>
              <a:t>diskriminasi</a:t>
            </a:r>
            <a:r>
              <a:rPr lang="en-ID" sz="2200" dirty="0"/>
              <a:t> </a:t>
            </a:r>
            <a:r>
              <a:rPr lang="en-ID" sz="2200" dirty="0" err="1"/>
              <a:t>terhadap</a:t>
            </a:r>
            <a:r>
              <a:rPr lang="en-ID" sz="2200" dirty="0"/>
              <a:t> </a:t>
            </a:r>
            <a:r>
              <a:rPr lang="en-ID" sz="2200" dirty="0" err="1"/>
              <a:t>ras</a:t>
            </a:r>
            <a:r>
              <a:rPr lang="en-ID" sz="2200" dirty="0"/>
              <a:t>, </a:t>
            </a:r>
            <a:r>
              <a:rPr lang="en-ID" sz="2200" dirty="0" err="1"/>
              <a:t>umur</a:t>
            </a:r>
            <a:r>
              <a:rPr lang="en-ID" sz="2200" dirty="0"/>
              <a:t>, gender, agama, </a:t>
            </a:r>
            <a:r>
              <a:rPr lang="en-ID" sz="2200" dirty="0" err="1"/>
              <a:t>kewarganegaraan</a:t>
            </a:r>
            <a:r>
              <a:rPr lang="en-ID" sz="2200" dirty="0"/>
              <a:t> </a:t>
            </a:r>
            <a:r>
              <a:rPr lang="en-ID" sz="2200" dirty="0" err="1"/>
              <a:t>dan</a:t>
            </a:r>
            <a:r>
              <a:rPr lang="en-ID" sz="2200" dirty="0"/>
              <a:t> </a:t>
            </a:r>
            <a:r>
              <a:rPr lang="en-ID" sz="2200" dirty="0" err="1"/>
              <a:t>perbedaan</a:t>
            </a:r>
            <a:r>
              <a:rPr lang="en-ID" sz="2200" dirty="0"/>
              <a:t> </a:t>
            </a:r>
            <a:r>
              <a:rPr lang="en-ID" sz="2200" dirty="0" err="1"/>
              <a:t>fisik</a:t>
            </a:r>
            <a:r>
              <a:rPr lang="en-ID" sz="2200" dirty="0"/>
              <a:t> </a:t>
            </a:r>
            <a:r>
              <a:rPr lang="en-ID" sz="2200" dirty="0" err="1"/>
              <a:t>maupun</a:t>
            </a:r>
            <a:r>
              <a:rPr lang="en-ID" sz="2200" dirty="0"/>
              <a:t> mental.</a:t>
            </a:r>
          </a:p>
          <a:p>
            <a:pPr lvl="1"/>
            <a:r>
              <a:rPr lang="en-ID" sz="2200" dirty="0" err="1"/>
              <a:t>Meskipun</a:t>
            </a:r>
            <a:r>
              <a:rPr lang="en-ID" sz="2200" dirty="0"/>
              <a:t> </a:t>
            </a:r>
            <a:r>
              <a:rPr lang="en-ID" sz="2200" dirty="0" err="1"/>
              <a:t>tidak</a:t>
            </a:r>
            <a:r>
              <a:rPr lang="en-ID" sz="2200" dirty="0"/>
              <a:t> </a:t>
            </a:r>
            <a:r>
              <a:rPr lang="en-ID" sz="2200" dirty="0" err="1"/>
              <a:t>adanya</a:t>
            </a:r>
            <a:r>
              <a:rPr lang="en-ID" sz="2200" dirty="0"/>
              <a:t> </a:t>
            </a:r>
            <a:r>
              <a:rPr lang="en-ID" sz="2200" dirty="0" err="1"/>
              <a:t>hukum</a:t>
            </a:r>
            <a:r>
              <a:rPr lang="en-ID" sz="2200" dirty="0"/>
              <a:t> yang </a:t>
            </a:r>
            <a:r>
              <a:rPr lang="en-ID" sz="2200" dirty="0" err="1"/>
              <a:t>mengatur</a:t>
            </a:r>
            <a:r>
              <a:rPr lang="en-ID" sz="2200" dirty="0"/>
              <a:t> </a:t>
            </a:r>
            <a:r>
              <a:rPr lang="en-ID" sz="2200" dirty="0" err="1"/>
              <a:t>tentang</a:t>
            </a:r>
            <a:r>
              <a:rPr lang="en-ID" sz="2200" dirty="0"/>
              <a:t> </a:t>
            </a:r>
            <a:r>
              <a:rPr lang="en-ID" sz="2200" dirty="0" err="1"/>
              <a:t>penilaian</a:t>
            </a:r>
            <a:r>
              <a:rPr lang="en-ID" sz="2200" dirty="0"/>
              <a:t> </a:t>
            </a:r>
            <a:r>
              <a:rPr lang="en-ID" sz="2200" dirty="0" err="1"/>
              <a:t>kinerja</a:t>
            </a:r>
            <a:r>
              <a:rPr lang="en-ID" sz="2200" dirty="0"/>
              <a:t> </a:t>
            </a:r>
            <a:r>
              <a:rPr lang="en-ID" sz="2200" dirty="0" err="1"/>
              <a:t>seseorang</a:t>
            </a:r>
            <a:r>
              <a:rPr lang="en-ID" sz="2200" dirty="0"/>
              <a:t>, </a:t>
            </a:r>
            <a:r>
              <a:rPr lang="en-ID" sz="2200" dirty="0" err="1"/>
              <a:t>namun</a:t>
            </a:r>
            <a:r>
              <a:rPr lang="en-ID" sz="2200" dirty="0"/>
              <a:t> </a:t>
            </a:r>
            <a:r>
              <a:rPr lang="en-ID" sz="2200" dirty="0" err="1"/>
              <a:t>apabila</a:t>
            </a:r>
            <a:r>
              <a:rPr lang="en-ID" sz="2200" dirty="0"/>
              <a:t> </a:t>
            </a:r>
            <a:r>
              <a:rPr lang="en-ID" sz="2200" dirty="0" err="1"/>
              <a:t>hendak</a:t>
            </a:r>
            <a:r>
              <a:rPr lang="en-ID" sz="2200" dirty="0"/>
              <a:t> </a:t>
            </a:r>
            <a:r>
              <a:rPr lang="en-ID" sz="2200" dirty="0" err="1"/>
              <a:t>melakukan</a:t>
            </a:r>
            <a:r>
              <a:rPr lang="en-ID" sz="2200" dirty="0"/>
              <a:t> </a:t>
            </a:r>
            <a:r>
              <a:rPr lang="en-ID" sz="2200" dirty="0" err="1"/>
              <a:t>wawancara</a:t>
            </a:r>
            <a:r>
              <a:rPr lang="en-ID" sz="2200" dirty="0"/>
              <a:t> </a:t>
            </a:r>
            <a:r>
              <a:rPr lang="en-ID" sz="2200" dirty="0" err="1"/>
              <a:t>kinerja</a:t>
            </a:r>
            <a:r>
              <a:rPr lang="en-ID" sz="2200" dirty="0"/>
              <a:t> </a:t>
            </a:r>
            <a:r>
              <a:rPr lang="en-ID" sz="2200" dirty="0" err="1"/>
              <a:t>harus</a:t>
            </a:r>
            <a:r>
              <a:rPr lang="en-ID" sz="2200" dirty="0"/>
              <a:t> </a:t>
            </a:r>
            <a:r>
              <a:rPr lang="en-ID" sz="2200" dirty="0" err="1"/>
              <a:t>distandarisasi</a:t>
            </a:r>
            <a:r>
              <a:rPr lang="en-ID" sz="2200" dirty="0"/>
              <a:t> </a:t>
            </a:r>
            <a:r>
              <a:rPr lang="en-ID" sz="2200" dirty="0" err="1"/>
              <a:t>secara</a:t>
            </a:r>
            <a:r>
              <a:rPr lang="en-ID" sz="2200" dirty="0"/>
              <a:t> format </a:t>
            </a:r>
            <a:r>
              <a:rPr lang="en-ID" sz="2200" dirty="0" err="1"/>
              <a:t>dan</a:t>
            </a:r>
            <a:r>
              <a:rPr lang="en-ID" sz="2200" dirty="0"/>
              <a:t> </a:t>
            </a:r>
            <a:r>
              <a:rPr lang="en-ID" sz="2200" dirty="0" err="1"/>
              <a:t>adminstrartif</a:t>
            </a:r>
            <a:r>
              <a:rPr lang="en-ID" sz="2200" dirty="0"/>
              <a:t>.</a:t>
            </a:r>
          </a:p>
          <a:p>
            <a:pPr lvl="1"/>
            <a:r>
              <a:rPr lang="en-ID" sz="2200" dirty="0" err="1"/>
              <a:t>Wawancara</a:t>
            </a:r>
            <a:r>
              <a:rPr lang="en-ID" sz="2200" dirty="0"/>
              <a:t> </a:t>
            </a:r>
            <a:r>
              <a:rPr lang="en-ID" sz="2200" dirty="0" err="1"/>
              <a:t>kinerja</a:t>
            </a:r>
            <a:r>
              <a:rPr lang="en-ID" sz="2200" dirty="0"/>
              <a:t> </a:t>
            </a:r>
            <a:r>
              <a:rPr lang="en-ID" sz="2200" dirty="0" err="1"/>
              <a:t>juga</a:t>
            </a:r>
            <a:r>
              <a:rPr lang="en-ID" sz="2200" dirty="0"/>
              <a:t> </a:t>
            </a:r>
            <a:r>
              <a:rPr lang="en-ID" sz="2200" dirty="0" err="1"/>
              <a:t>harus</a:t>
            </a:r>
            <a:r>
              <a:rPr lang="en-ID" sz="2200" dirty="0"/>
              <a:t> </a:t>
            </a:r>
            <a:r>
              <a:rPr lang="en-ID" sz="2200" dirty="0" err="1"/>
              <a:t>berlaku</a:t>
            </a:r>
            <a:r>
              <a:rPr lang="en-ID" sz="2200" dirty="0"/>
              <a:t> </a:t>
            </a:r>
            <a:r>
              <a:rPr lang="en-ID" sz="2200" dirty="0" err="1"/>
              <a:t>untuk</a:t>
            </a:r>
            <a:r>
              <a:rPr lang="en-ID" sz="2200" dirty="0"/>
              <a:t> </a:t>
            </a:r>
            <a:r>
              <a:rPr lang="en-ID" sz="2200" dirty="0" err="1"/>
              <a:t>setiap</a:t>
            </a:r>
            <a:r>
              <a:rPr lang="en-ID" sz="2200" dirty="0"/>
              <a:t> </a:t>
            </a:r>
            <a:r>
              <a:rPr lang="en-ID" sz="2200" dirty="0" err="1"/>
              <a:t>karyawan</a:t>
            </a:r>
            <a:r>
              <a:rPr lang="en-ID" sz="2200" dirty="0"/>
              <a:t> yang </a:t>
            </a:r>
            <a:r>
              <a:rPr lang="en-ID" sz="2200" dirty="0" err="1"/>
              <a:t>bekerja</a:t>
            </a:r>
            <a:r>
              <a:rPr lang="en-ID" sz="2200" dirty="0"/>
              <a:t> </a:t>
            </a:r>
            <a:r>
              <a:rPr lang="en-ID" sz="2200" dirty="0" err="1"/>
              <a:t>tanpa</a:t>
            </a:r>
            <a:r>
              <a:rPr lang="en-ID" sz="2200" dirty="0"/>
              <a:t> </a:t>
            </a:r>
            <a:r>
              <a:rPr lang="en-ID" sz="2200" dirty="0" err="1"/>
              <a:t>adanya</a:t>
            </a:r>
            <a:r>
              <a:rPr lang="en-ID" sz="2200" dirty="0"/>
              <a:t> </a:t>
            </a:r>
            <a:r>
              <a:rPr lang="en-ID" sz="2200" dirty="0" err="1"/>
              <a:t>pengecualian</a:t>
            </a:r>
            <a:r>
              <a:rPr lang="en-ID" sz="2200" dirty="0"/>
              <a:t>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901510" y="2957630"/>
            <a:ext cx="3501197" cy="373628"/>
          </a:xfrm>
        </p:spPr>
        <p:txBody>
          <a:bodyPr>
            <a:noAutofit/>
          </a:bodyPr>
          <a:lstStyle/>
          <a:p>
            <a:r>
              <a:rPr lang="en-ID" sz="2800" dirty="0" err="1" smtClean="0"/>
              <a:t>Aturan</a:t>
            </a:r>
            <a:r>
              <a:rPr lang="en-ID" sz="2800" dirty="0" smtClean="0"/>
              <a:t> </a:t>
            </a:r>
            <a:r>
              <a:rPr lang="en-ID" sz="2800" dirty="0" err="1" smtClean="0"/>
              <a:t>Hukum</a:t>
            </a:r>
            <a:r>
              <a:rPr lang="en-ID" sz="2800" dirty="0" smtClean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 smtClean="0"/>
              <a:t>Ketetapan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1506849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0" y="2349925"/>
            <a:ext cx="3498979" cy="2456442"/>
          </a:xfrm>
        </p:spPr>
        <p:txBody>
          <a:bodyPr>
            <a:normAutofit fontScale="90000"/>
          </a:bodyPr>
          <a:lstStyle/>
          <a:p>
            <a:r>
              <a:rPr lang="en-ID" dirty="0" smtClean="0"/>
              <a:t>SELECTING AN APPROPRIATE REVIEW MODEL</a:t>
            </a:r>
            <a:br>
              <a:rPr lang="en-ID" dirty="0" smtClean="0"/>
            </a:br>
            <a:r>
              <a:rPr lang="en-ID" sz="2700" dirty="0" err="1" smtClean="0"/>
              <a:t>Model</a:t>
            </a:r>
            <a:r>
              <a:rPr lang="en-ID" sz="2700" dirty="0" smtClean="0"/>
              <a:t> </a:t>
            </a:r>
            <a:r>
              <a:rPr lang="en-ID" sz="2700" dirty="0" err="1"/>
              <a:t>W</a:t>
            </a:r>
            <a:r>
              <a:rPr lang="en-ID" sz="2700" dirty="0" err="1" smtClean="0"/>
              <a:t>awancara</a:t>
            </a:r>
            <a:r>
              <a:rPr lang="en-ID" sz="2700" dirty="0" smtClean="0"/>
              <a:t> </a:t>
            </a:r>
            <a:r>
              <a:rPr lang="en-ID" sz="2700" dirty="0" err="1"/>
              <a:t>K</a:t>
            </a:r>
            <a:r>
              <a:rPr lang="en-ID" sz="2700" dirty="0" err="1" smtClean="0"/>
              <a:t>inerja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6229613"/>
              </p:ext>
            </p:extLst>
          </p:nvPr>
        </p:nvGraphicFramePr>
        <p:xfrm>
          <a:off x="2638120" y="1702313"/>
          <a:ext cx="11719775" cy="3751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5677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CONDUCTING </a:t>
            </a:r>
            <a:r>
              <a:rPr lang="en-US" dirty="0"/>
              <a:t>THE PERFORMANCE INTERVIEW 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Wawancara</a:t>
            </a:r>
            <a:r>
              <a:rPr lang="en-US" dirty="0"/>
              <a:t> </a:t>
            </a:r>
            <a:r>
              <a:rPr lang="en-US" dirty="0" err="1"/>
              <a:t>Kinerja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951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OPENING THE INTERVIEW</a:t>
            </a:r>
            <a:br>
              <a:rPr lang="en-US" dirty="0" smtClean="0"/>
            </a:br>
            <a:r>
              <a:rPr lang="en-US" sz="2800" dirty="0" err="1" smtClean="0"/>
              <a:t>Membuka</a:t>
            </a:r>
            <a:r>
              <a:rPr lang="en-US" sz="2800" dirty="0" smtClean="0"/>
              <a:t> </a:t>
            </a:r>
            <a:r>
              <a:rPr lang="en-US" sz="2800" dirty="0" err="1"/>
              <a:t>wawancara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Buatlah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nyaman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salam</a:t>
            </a:r>
            <a:r>
              <a:rPr lang="en-US" dirty="0"/>
              <a:t> </a:t>
            </a:r>
            <a:r>
              <a:rPr lang="en-US" dirty="0" err="1"/>
              <a:t>pembuka</a:t>
            </a:r>
            <a:endParaRPr lang="en-US" dirty="0"/>
          </a:p>
          <a:p>
            <a:r>
              <a:rPr lang="en-US" dirty="0" err="1"/>
              <a:t>Timbulkan</a:t>
            </a:r>
            <a:r>
              <a:rPr lang="en-US" dirty="0"/>
              <a:t> </a:t>
            </a:r>
            <a:r>
              <a:rPr lang="en-US" dirty="0" err="1"/>
              <a:t>kesan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semangat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membicarakan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umum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780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DISCUSSING PERFORMANCE</a:t>
            </a:r>
            <a:br>
              <a:rPr lang="en-US" dirty="0" smtClean="0"/>
            </a:br>
            <a:r>
              <a:rPr lang="en-US" sz="3100" dirty="0" err="1" smtClean="0"/>
              <a:t>Mendiskusikan</a:t>
            </a:r>
            <a:r>
              <a:rPr lang="en-US" sz="3100" dirty="0" smtClean="0"/>
              <a:t> </a:t>
            </a:r>
            <a:r>
              <a:rPr lang="en-US" sz="3100" dirty="0" err="1"/>
              <a:t>kinerja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sangatlah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kesuksesan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wawancara</a:t>
            </a:r>
            <a:r>
              <a:rPr lang="en-US" dirty="0"/>
              <a:t> </a:t>
            </a:r>
            <a:r>
              <a:rPr lang="en-US" dirty="0" err="1"/>
              <a:t>kinerja</a:t>
            </a:r>
            <a:endParaRPr lang="en-US" dirty="0"/>
          </a:p>
          <a:p>
            <a:r>
              <a:rPr lang="en-US" dirty="0" err="1"/>
              <a:t>Jadilah</a:t>
            </a:r>
            <a:r>
              <a:rPr lang="en-US" dirty="0"/>
              <a:t> </a:t>
            </a:r>
            <a:r>
              <a:rPr lang="en-US" dirty="0" err="1"/>
              <a:t>pendengar</a:t>
            </a:r>
            <a:r>
              <a:rPr lang="en-US" dirty="0"/>
              <a:t> yang </a:t>
            </a:r>
            <a:r>
              <a:rPr lang="en-US" dirty="0" err="1"/>
              <a:t>aktif</a:t>
            </a:r>
            <a:endParaRPr lang="en-US" dirty="0"/>
          </a:p>
          <a:p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arah</a:t>
            </a:r>
            <a:endParaRPr lang="en-US" dirty="0"/>
          </a:p>
          <a:p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pihak</a:t>
            </a:r>
            <a:endParaRPr lang="en-US" dirty="0"/>
          </a:p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mengutarakan</a:t>
            </a:r>
            <a:r>
              <a:rPr lang="en-US" dirty="0"/>
              <a:t> </a:t>
            </a:r>
            <a:r>
              <a:rPr lang="en-US" dirty="0" err="1"/>
              <a:t>kritik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frontal</a:t>
            </a:r>
          </a:p>
          <a:p>
            <a:r>
              <a:rPr lang="en-US" dirty="0"/>
              <a:t>Terry Lowe </a:t>
            </a:r>
            <a:r>
              <a:rPr lang="en-US" dirty="0" err="1"/>
              <a:t>memiliki</a:t>
            </a:r>
            <a:r>
              <a:rPr lang="en-US" dirty="0"/>
              <a:t> 7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merusak</a:t>
            </a:r>
            <a:r>
              <a:rPr lang="en-US" dirty="0"/>
              <a:t> </a:t>
            </a:r>
            <a:r>
              <a:rPr lang="en-US" dirty="0" err="1"/>
              <a:t>jalannya</a:t>
            </a:r>
            <a:r>
              <a:rPr lang="en-US" dirty="0"/>
              <a:t> </a:t>
            </a:r>
            <a:r>
              <a:rPr lang="en-US" dirty="0" err="1"/>
              <a:t>peninjauan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1. Hallo Effect</a:t>
            </a:r>
          </a:p>
          <a:p>
            <a:pPr marL="0" indent="0">
              <a:buNone/>
            </a:pPr>
            <a:r>
              <a:rPr lang="en-US" dirty="0"/>
              <a:t>	2. Pitchfork Effect</a:t>
            </a:r>
          </a:p>
          <a:p>
            <a:pPr marL="0" indent="0">
              <a:buNone/>
            </a:pPr>
            <a:r>
              <a:rPr lang="en-US" dirty="0"/>
              <a:t>	3.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Kekinian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4. </a:t>
            </a:r>
            <a:r>
              <a:rPr lang="en-US" dirty="0" err="1"/>
              <a:t>Kecenderungan</a:t>
            </a:r>
            <a:r>
              <a:rPr lang="en-US" dirty="0"/>
              <a:t> </a:t>
            </a:r>
            <a:r>
              <a:rPr lang="en-US" dirty="0" err="1"/>
              <a:t>Pusat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5. </a:t>
            </a:r>
            <a:r>
              <a:rPr lang="en-US" dirty="0" err="1"/>
              <a:t>Penilaian</a:t>
            </a:r>
            <a:r>
              <a:rPr lang="en-US" dirty="0"/>
              <a:t> yang </a:t>
            </a:r>
            <a:r>
              <a:rPr lang="en-US" dirty="0" err="1"/>
              <a:t>Teledor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6. </a:t>
            </a:r>
            <a:r>
              <a:rPr lang="en-US" dirty="0" err="1"/>
              <a:t>Penilaian</a:t>
            </a:r>
            <a:r>
              <a:rPr lang="en-US" dirty="0"/>
              <a:t> yang </a:t>
            </a:r>
            <a:r>
              <a:rPr lang="en-US" dirty="0" err="1"/>
              <a:t>Ketat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7. </a:t>
            </a:r>
            <a:r>
              <a:rPr lang="en-US" dirty="0" err="1"/>
              <a:t>Penilaian</a:t>
            </a:r>
            <a:r>
              <a:rPr lang="en-US" dirty="0"/>
              <a:t> yang </a:t>
            </a:r>
            <a:r>
              <a:rPr lang="en-US" dirty="0" err="1"/>
              <a:t>Kompetitif</a:t>
            </a:r>
            <a:endParaRPr lang="en-US" dirty="0"/>
          </a:p>
          <a:p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ringkasan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berlangsungnya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bertanya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452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SETTING NEW GOALS AND A PLAN OF ACTION</a:t>
            </a:r>
            <a:br>
              <a:rPr lang="en-US" dirty="0" smtClean="0"/>
            </a:br>
            <a:r>
              <a:rPr lang="en-US" sz="2700" dirty="0" err="1" smtClean="0"/>
              <a:t>Menentukan</a:t>
            </a:r>
            <a:r>
              <a:rPr lang="en-US" sz="2700" dirty="0" smtClean="0"/>
              <a:t> </a:t>
            </a:r>
            <a:r>
              <a:rPr lang="en-US" sz="2700" dirty="0"/>
              <a:t>Target </a:t>
            </a:r>
            <a:r>
              <a:rPr lang="en-US" sz="2700" dirty="0" err="1"/>
              <a:t>Kerja</a:t>
            </a:r>
            <a:r>
              <a:rPr lang="en-US" sz="2700" dirty="0"/>
              <a:t> </a:t>
            </a:r>
            <a:r>
              <a:rPr lang="en-US" sz="2700" dirty="0" err="1"/>
              <a:t>dan</a:t>
            </a:r>
            <a:r>
              <a:rPr lang="en-US" sz="2700" dirty="0"/>
              <a:t> </a:t>
            </a:r>
            <a:r>
              <a:rPr lang="en-US" sz="2700" dirty="0" err="1"/>
              <a:t>Rencana</a:t>
            </a:r>
            <a:r>
              <a:rPr lang="en-US" sz="2700" dirty="0"/>
              <a:t> </a:t>
            </a:r>
            <a:r>
              <a:rPr lang="en-US" sz="2700" dirty="0" err="1"/>
              <a:t>Kerja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296213"/>
            <a:ext cx="6281873" cy="6323527"/>
          </a:xfrm>
        </p:spPr>
        <p:txBody>
          <a:bodyPr>
            <a:noAutofit/>
          </a:bodyPr>
          <a:lstStyle/>
          <a:p>
            <a:r>
              <a:rPr lang="en-US" sz="1200" dirty="0" err="1"/>
              <a:t>Menentukan</a:t>
            </a:r>
            <a:r>
              <a:rPr lang="en-US" sz="1200" dirty="0"/>
              <a:t> target </a:t>
            </a:r>
            <a:r>
              <a:rPr lang="en-US" sz="1200" dirty="0" err="1"/>
              <a:t>kerja</a:t>
            </a:r>
            <a:r>
              <a:rPr lang="en-US" sz="1200" dirty="0"/>
              <a:t> </a:t>
            </a:r>
            <a:r>
              <a:rPr lang="en-US" sz="1200" dirty="0" err="1"/>
              <a:t>adalah</a:t>
            </a:r>
            <a:r>
              <a:rPr lang="en-US" sz="1200" dirty="0"/>
              <a:t> </a:t>
            </a:r>
            <a:r>
              <a:rPr lang="en-US" sz="1200" dirty="0" err="1"/>
              <a:t>kesuksesan</a:t>
            </a:r>
            <a:r>
              <a:rPr lang="en-US" sz="1200" dirty="0"/>
              <a:t> </a:t>
            </a:r>
            <a:r>
              <a:rPr lang="en-US" sz="1200" dirty="0" err="1"/>
              <a:t>dari</a:t>
            </a:r>
            <a:r>
              <a:rPr lang="en-US" sz="1200" dirty="0"/>
              <a:t> </a:t>
            </a:r>
            <a:r>
              <a:rPr lang="en-US" sz="1200" dirty="0" err="1"/>
              <a:t>peninjauan</a:t>
            </a:r>
            <a:r>
              <a:rPr lang="en-US" sz="1200" dirty="0"/>
              <a:t> </a:t>
            </a:r>
            <a:r>
              <a:rPr lang="en-US" sz="1200" dirty="0" err="1"/>
              <a:t>kinerja</a:t>
            </a:r>
            <a:r>
              <a:rPr lang="en-US" sz="1200" dirty="0"/>
              <a:t> yang </a:t>
            </a:r>
            <a:r>
              <a:rPr lang="en-US" sz="1200" dirty="0" err="1"/>
              <a:t>merupakan</a:t>
            </a:r>
            <a:r>
              <a:rPr lang="en-US" sz="1200" dirty="0"/>
              <a:t> 75% </a:t>
            </a:r>
            <a:r>
              <a:rPr lang="en-US" sz="1200" dirty="0" err="1"/>
              <a:t>dari</a:t>
            </a:r>
            <a:r>
              <a:rPr lang="en-US" sz="1200" dirty="0"/>
              <a:t> </a:t>
            </a:r>
            <a:r>
              <a:rPr lang="en-US" sz="1200" dirty="0" err="1"/>
              <a:t>hasil</a:t>
            </a:r>
            <a:r>
              <a:rPr lang="en-US" sz="1200" dirty="0"/>
              <a:t> </a:t>
            </a:r>
            <a:r>
              <a:rPr lang="en-US" sz="1200" dirty="0" err="1"/>
              <a:t>wawancara</a:t>
            </a:r>
            <a:endParaRPr lang="en-US" sz="1200" dirty="0"/>
          </a:p>
          <a:p>
            <a:r>
              <a:rPr lang="en-US" sz="1200" dirty="0"/>
              <a:t>Hal-</a:t>
            </a:r>
            <a:r>
              <a:rPr lang="en-US" sz="1200" dirty="0" err="1"/>
              <a:t>hal</a:t>
            </a:r>
            <a:r>
              <a:rPr lang="en-US" sz="1200" dirty="0"/>
              <a:t> yang </a:t>
            </a:r>
            <a:r>
              <a:rPr lang="en-US" sz="1200" dirty="0" err="1"/>
              <a:t>ada</a:t>
            </a:r>
            <a:r>
              <a:rPr lang="en-US" sz="1200" dirty="0"/>
              <a:t> </a:t>
            </a:r>
            <a:r>
              <a:rPr lang="en-US" sz="1200" dirty="0" err="1"/>
              <a:t>saat</a:t>
            </a:r>
            <a:r>
              <a:rPr lang="en-US" sz="1200" dirty="0"/>
              <a:t> </a:t>
            </a:r>
            <a:r>
              <a:rPr lang="en-US" sz="1200" dirty="0" err="1"/>
              <a:t>mendiskusikan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menentukan</a:t>
            </a:r>
            <a:r>
              <a:rPr lang="en-US" sz="1200" dirty="0"/>
              <a:t> </a:t>
            </a:r>
            <a:r>
              <a:rPr lang="en-US" sz="1200" dirty="0" err="1"/>
              <a:t>tujuan</a:t>
            </a:r>
            <a:r>
              <a:rPr lang="en-US" sz="1200" dirty="0"/>
              <a:t> </a:t>
            </a:r>
            <a:r>
              <a:rPr lang="en-US" sz="1200" dirty="0" err="1"/>
              <a:t>kinerja</a:t>
            </a:r>
            <a:r>
              <a:rPr lang="en-US" sz="1200" dirty="0"/>
              <a:t>, </a:t>
            </a:r>
            <a:r>
              <a:rPr lang="en-US" sz="1200" dirty="0" err="1"/>
              <a:t>yaitu</a:t>
            </a:r>
            <a:r>
              <a:rPr lang="en-US" sz="1200" dirty="0"/>
              <a:t>:</a:t>
            </a:r>
          </a:p>
          <a:p>
            <a:pPr marL="0" indent="0">
              <a:buNone/>
            </a:pPr>
            <a:r>
              <a:rPr lang="en-US" sz="1200" dirty="0"/>
              <a:t>	1. </a:t>
            </a:r>
            <a:r>
              <a:rPr lang="en-US" sz="1200" dirty="0" err="1"/>
              <a:t>Meninjau</a:t>
            </a:r>
            <a:r>
              <a:rPr lang="en-US" sz="1200" dirty="0"/>
              <a:t> </a:t>
            </a:r>
            <a:r>
              <a:rPr lang="en-US" sz="1200" dirty="0" err="1"/>
              <a:t>tujuan</a:t>
            </a:r>
            <a:r>
              <a:rPr lang="en-US" sz="1200" dirty="0"/>
              <a:t> yang </a:t>
            </a:r>
            <a:r>
              <a:rPr lang="en-US" sz="1200" dirty="0" err="1"/>
              <a:t>sebelumnya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membuat</a:t>
            </a:r>
            <a:r>
              <a:rPr lang="en-US" sz="1200" dirty="0"/>
              <a:t> </a:t>
            </a:r>
            <a:r>
              <a:rPr lang="en-US" sz="1200" dirty="0" err="1"/>
              <a:t>tujuan</a:t>
            </a:r>
            <a:r>
              <a:rPr lang="en-US" sz="1200" dirty="0"/>
              <a:t> yang </a:t>
            </a:r>
            <a:r>
              <a:rPr lang="en-US" sz="1200" dirty="0" err="1"/>
              <a:t>baru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	2. </a:t>
            </a:r>
            <a:r>
              <a:rPr lang="en-US" sz="1200" dirty="0" err="1"/>
              <a:t>Hindari</a:t>
            </a:r>
            <a:r>
              <a:rPr lang="en-US" sz="1200" dirty="0"/>
              <a:t> </a:t>
            </a:r>
            <a:r>
              <a:rPr lang="en-US" sz="1200" dirty="0" err="1"/>
              <a:t>pertanyaan</a:t>
            </a:r>
            <a:r>
              <a:rPr lang="en-US" sz="1200" dirty="0"/>
              <a:t>,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tuntutan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	3. </a:t>
            </a:r>
            <a:r>
              <a:rPr lang="en-US" sz="1200" dirty="0" err="1"/>
              <a:t>Membuat</a:t>
            </a:r>
            <a:r>
              <a:rPr lang="en-US" sz="1200" dirty="0"/>
              <a:t> </a:t>
            </a:r>
            <a:r>
              <a:rPr lang="en-US" sz="1200" dirty="0" err="1"/>
              <a:t>tujuan</a:t>
            </a:r>
            <a:r>
              <a:rPr lang="en-US" sz="1200" dirty="0"/>
              <a:t> yang </a:t>
            </a:r>
            <a:r>
              <a:rPr lang="en-US" sz="1200" dirty="0" err="1"/>
              <a:t>terbatas</a:t>
            </a:r>
            <a:r>
              <a:rPr lang="en-US" sz="1200" dirty="0"/>
              <a:t>, </a:t>
            </a:r>
            <a:r>
              <a:rPr lang="en-US" sz="1200" dirty="0" err="1"/>
              <a:t>spesifik</a:t>
            </a:r>
            <a:r>
              <a:rPr lang="en-US" sz="1200" dirty="0"/>
              <a:t>, </a:t>
            </a:r>
            <a:r>
              <a:rPr lang="en-US" sz="1200" dirty="0" err="1"/>
              <a:t>susunan</a:t>
            </a:r>
            <a:r>
              <a:rPr lang="en-US" sz="1200" dirty="0"/>
              <a:t> yang </a:t>
            </a:r>
            <a:r>
              <a:rPr lang="en-US" sz="1200" dirty="0" err="1"/>
              <a:t>baik</a:t>
            </a:r>
            <a:r>
              <a:rPr lang="en-US" sz="1200" dirty="0"/>
              <a:t>, </a:t>
            </a:r>
            <a:r>
              <a:rPr lang="en-US" sz="1200" dirty="0" err="1"/>
              <a:t>praktis</a:t>
            </a:r>
            <a:r>
              <a:rPr lang="en-US" sz="1200" dirty="0"/>
              <a:t>,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</a:p>
          <a:p>
            <a:pPr marL="0" indent="0">
              <a:buNone/>
            </a:pPr>
            <a:r>
              <a:rPr lang="en-US" sz="1200" dirty="0"/>
              <a:t>	    </a:t>
            </a:r>
            <a:r>
              <a:rPr lang="en-US" sz="1200" dirty="0" err="1"/>
              <a:t>terukur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	4. </a:t>
            </a:r>
            <a:r>
              <a:rPr lang="en-US" sz="1200" dirty="0" err="1"/>
              <a:t>Memiliki</a:t>
            </a:r>
            <a:r>
              <a:rPr lang="en-US" sz="1200" dirty="0"/>
              <a:t> target </a:t>
            </a:r>
            <a:r>
              <a:rPr lang="en-US" sz="1200" dirty="0" err="1"/>
              <a:t>kerja</a:t>
            </a:r>
            <a:r>
              <a:rPr lang="en-US" sz="1200" dirty="0"/>
              <a:t> yang </a:t>
            </a:r>
            <a:r>
              <a:rPr lang="en-US" sz="1200" dirty="0" err="1"/>
              <a:t>dapat</a:t>
            </a:r>
            <a:r>
              <a:rPr lang="en-US" sz="1200" dirty="0"/>
              <a:t> </a:t>
            </a:r>
            <a:r>
              <a:rPr lang="en-US" sz="1200" dirty="0" err="1"/>
              <a:t>memberikan</a:t>
            </a:r>
            <a:r>
              <a:rPr lang="en-US" sz="1200" dirty="0"/>
              <a:t> </a:t>
            </a:r>
            <a:r>
              <a:rPr lang="en-US" sz="1200" dirty="0" err="1"/>
              <a:t>kepuasan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	5. </a:t>
            </a:r>
            <a:r>
              <a:rPr lang="en-US" sz="1200" dirty="0" err="1"/>
              <a:t>Jangan</a:t>
            </a:r>
            <a:r>
              <a:rPr lang="en-US" sz="1200" dirty="0"/>
              <a:t> </a:t>
            </a:r>
            <a:r>
              <a:rPr lang="en-US" sz="1200" dirty="0" err="1"/>
              <a:t>memaksakan</a:t>
            </a:r>
            <a:r>
              <a:rPr lang="en-US" sz="1200" dirty="0"/>
              <a:t> </a:t>
            </a:r>
            <a:r>
              <a:rPr lang="en-US" sz="1200" dirty="0" err="1"/>
              <a:t>tujuan</a:t>
            </a:r>
            <a:r>
              <a:rPr lang="en-US" sz="1200" dirty="0"/>
              <a:t>/</a:t>
            </a:r>
            <a:r>
              <a:rPr lang="en-US" sz="1200" dirty="0" err="1"/>
              <a:t>kehendak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	6. </a:t>
            </a:r>
            <a:r>
              <a:rPr lang="en-US" sz="1200" dirty="0" err="1"/>
              <a:t>Menghindari</a:t>
            </a:r>
            <a:r>
              <a:rPr lang="en-US" sz="1200" dirty="0"/>
              <a:t> </a:t>
            </a:r>
            <a:r>
              <a:rPr lang="en-US" sz="1200" dirty="0" err="1"/>
              <a:t>penggunakan</a:t>
            </a:r>
            <a:r>
              <a:rPr lang="en-US" sz="1200" dirty="0"/>
              <a:t> </a:t>
            </a:r>
            <a:r>
              <a:rPr lang="en-US" sz="1200" dirty="0" err="1"/>
              <a:t>bahasa</a:t>
            </a:r>
            <a:r>
              <a:rPr lang="en-US" sz="1200" dirty="0"/>
              <a:t> yang </a:t>
            </a:r>
            <a:r>
              <a:rPr lang="en-US" sz="1200" dirty="0" err="1"/>
              <a:t>tidak</a:t>
            </a:r>
            <a:r>
              <a:rPr lang="en-US" sz="1200" dirty="0"/>
              <a:t> </a:t>
            </a:r>
            <a:r>
              <a:rPr lang="en-US" sz="1200" dirty="0" err="1"/>
              <a:t>seharusnya</a:t>
            </a:r>
            <a:r>
              <a:rPr lang="en-US" sz="1200" dirty="0"/>
              <a:t> </a:t>
            </a:r>
            <a:r>
              <a:rPr lang="en-US" sz="1200" dirty="0" err="1" smtClean="0"/>
              <a:t>digunakan</a:t>
            </a: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	</a:t>
            </a:r>
            <a:r>
              <a:rPr lang="en-US" sz="1200" dirty="0"/>
              <a:t> </a:t>
            </a:r>
            <a:r>
              <a:rPr lang="en-US" sz="1200" dirty="0" smtClean="0"/>
              <a:t>   </a:t>
            </a:r>
            <a:r>
              <a:rPr lang="en-US" sz="1200" dirty="0" err="1" smtClean="0"/>
              <a:t>saat</a:t>
            </a:r>
            <a:r>
              <a:rPr lang="en-US" sz="1200" dirty="0" smtClean="0"/>
              <a:t>  </a:t>
            </a:r>
            <a:r>
              <a:rPr lang="en-US" sz="1200" dirty="0" err="1" smtClean="0"/>
              <a:t>bersama</a:t>
            </a:r>
            <a:r>
              <a:rPr lang="en-US" sz="1200" dirty="0" smtClean="0"/>
              <a:t> </a:t>
            </a:r>
            <a:r>
              <a:rPr lang="en-US" sz="1200" i="1" dirty="0"/>
              <a:t>teamwork</a:t>
            </a:r>
          </a:p>
          <a:p>
            <a:pPr marL="0" indent="0">
              <a:buNone/>
            </a:pPr>
            <a:r>
              <a:rPr lang="en-US" sz="1200" i="1" dirty="0"/>
              <a:t>	</a:t>
            </a:r>
            <a:r>
              <a:rPr lang="en-US" sz="1200" dirty="0"/>
              <a:t>7. </a:t>
            </a:r>
            <a:r>
              <a:rPr lang="en-US" sz="1200" dirty="0" err="1"/>
              <a:t>Memiliki</a:t>
            </a:r>
            <a:r>
              <a:rPr lang="en-US" sz="1200" dirty="0"/>
              <a:t> target yang </a:t>
            </a:r>
            <a:r>
              <a:rPr lang="en-US" sz="1200" dirty="0" err="1"/>
              <a:t>tidak</a:t>
            </a:r>
            <a:r>
              <a:rPr lang="en-US" sz="1200" dirty="0"/>
              <a:t> </a:t>
            </a:r>
            <a:r>
              <a:rPr lang="en-US" sz="1200" dirty="0" err="1"/>
              <a:t>terlalu</a:t>
            </a:r>
            <a:r>
              <a:rPr lang="en-US" sz="1200" dirty="0"/>
              <a:t> </a:t>
            </a:r>
            <a:r>
              <a:rPr lang="en-US" sz="1200" dirty="0" err="1"/>
              <a:t>mudah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tidak</a:t>
            </a:r>
            <a:r>
              <a:rPr lang="en-US" sz="1200" dirty="0"/>
              <a:t> </a:t>
            </a:r>
            <a:r>
              <a:rPr lang="en-US" sz="1200" dirty="0" err="1"/>
              <a:t>terlalu</a:t>
            </a:r>
            <a:r>
              <a:rPr lang="en-US" sz="1200" dirty="0"/>
              <a:t> </a:t>
            </a:r>
            <a:r>
              <a:rPr lang="en-US" sz="1200" dirty="0" err="1"/>
              <a:t>sulit</a:t>
            </a:r>
            <a:endParaRPr lang="en-US" sz="1200" dirty="0"/>
          </a:p>
          <a:p>
            <a:pPr marL="0" indent="0">
              <a:buNone/>
            </a:pPr>
            <a:r>
              <a:rPr lang="en-US" sz="1200" i="1" dirty="0"/>
              <a:t>	</a:t>
            </a:r>
            <a:r>
              <a:rPr lang="en-US" sz="1200" dirty="0"/>
              <a:t>8. </a:t>
            </a:r>
            <a:r>
              <a:rPr lang="en-US" sz="1200" dirty="0" err="1"/>
              <a:t>mengusulkan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menyetujui</a:t>
            </a:r>
            <a:r>
              <a:rPr lang="en-US" sz="1200" dirty="0"/>
              <a:t> </a:t>
            </a:r>
            <a:r>
              <a:rPr lang="en-US" sz="1200" dirty="0" err="1"/>
              <a:t>cara</a:t>
            </a:r>
            <a:r>
              <a:rPr lang="en-US" sz="1200" dirty="0"/>
              <a:t>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memperbaiki</a:t>
            </a:r>
            <a:r>
              <a:rPr lang="en-US" sz="1200" dirty="0"/>
              <a:t> </a:t>
            </a:r>
            <a:r>
              <a:rPr lang="en-US" sz="1200" dirty="0" err="1"/>
              <a:t>kinerja</a:t>
            </a:r>
            <a:endParaRPr lang="en-US" sz="1200" dirty="0"/>
          </a:p>
          <a:p>
            <a:pPr marL="0" indent="0">
              <a:buNone/>
            </a:pPr>
            <a:r>
              <a:rPr lang="en-US" sz="1200" i="1" dirty="0"/>
              <a:t>	</a:t>
            </a:r>
            <a:r>
              <a:rPr lang="en-US" sz="1200" dirty="0"/>
              <a:t>9. </a:t>
            </a:r>
            <a:r>
              <a:rPr lang="en-US" sz="1200" dirty="0" err="1"/>
              <a:t>Memutuskan</a:t>
            </a:r>
            <a:r>
              <a:rPr lang="en-US" sz="1200" dirty="0"/>
              <a:t> </a:t>
            </a:r>
            <a:r>
              <a:rPr lang="en-US" sz="1200" dirty="0" err="1"/>
              <a:t>upaya</a:t>
            </a:r>
            <a:r>
              <a:rPr lang="en-US" sz="1200" dirty="0"/>
              <a:t>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melanjutkan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bagaimana</a:t>
            </a:r>
            <a:r>
              <a:rPr lang="en-US" sz="1200" dirty="0"/>
              <a:t> </a:t>
            </a:r>
            <a:r>
              <a:rPr lang="en-US" sz="1200" dirty="0" err="1"/>
              <a:t>cara</a:t>
            </a:r>
            <a:r>
              <a:rPr lang="en-US" sz="1200" dirty="0"/>
              <a:t> </a:t>
            </a:r>
            <a:r>
              <a:rPr lang="en-US" sz="1200" dirty="0" smtClean="0"/>
              <a:t>	  	     </a:t>
            </a:r>
            <a:r>
              <a:rPr lang="en-US" sz="1200" dirty="0" err="1" smtClean="0"/>
              <a:t>melakukannya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i="1" dirty="0"/>
              <a:t>	</a:t>
            </a:r>
            <a:r>
              <a:rPr lang="en-US" sz="1200" dirty="0"/>
              <a:t>10. </a:t>
            </a:r>
            <a:r>
              <a:rPr lang="en-US" sz="1200" dirty="0" err="1"/>
              <a:t>Kedua</a:t>
            </a:r>
            <a:r>
              <a:rPr lang="en-US" sz="1200" dirty="0"/>
              <a:t> </a:t>
            </a:r>
            <a:r>
              <a:rPr lang="en-US" sz="1200" dirty="0" err="1"/>
              <a:t>pihak</a:t>
            </a:r>
            <a:r>
              <a:rPr lang="en-US" sz="1200" dirty="0"/>
              <a:t> </a:t>
            </a:r>
            <a:r>
              <a:rPr lang="en-US" sz="1200" dirty="0" err="1"/>
              <a:t>dapat</a:t>
            </a:r>
            <a:r>
              <a:rPr lang="en-US" sz="1200" dirty="0"/>
              <a:t> </a:t>
            </a:r>
            <a:r>
              <a:rPr lang="en-US" sz="1200" dirty="0" err="1"/>
              <a:t>menentukan</a:t>
            </a:r>
            <a:r>
              <a:rPr lang="en-US" sz="1200" dirty="0"/>
              <a:t> target yang </a:t>
            </a:r>
            <a:r>
              <a:rPr lang="en-US" sz="1200" dirty="0" err="1"/>
              <a:t>harus</a:t>
            </a:r>
            <a:r>
              <a:rPr lang="en-US" sz="1200" dirty="0"/>
              <a:t> </a:t>
            </a:r>
            <a:r>
              <a:rPr lang="en-US" sz="1200" dirty="0" err="1"/>
              <a:t>dipenuhi</a:t>
            </a:r>
            <a:r>
              <a:rPr lang="en-US" sz="1200" dirty="0"/>
              <a:t> 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43633872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133</TotalTime>
  <Words>748</Words>
  <Application>Microsoft Office PowerPoint</Application>
  <PresentationFormat>Widescreen</PresentationFormat>
  <Paragraphs>119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Calibri</vt:lpstr>
      <vt:lpstr>Calibri Light</vt:lpstr>
      <vt:lpstr>Rockwell</vt:lpstr>
      <vt:lpstr>Wingdings</vt:lpstr>
      <vt:lpstr>Atlas</vt:lpstr>
      <vt:lpstr>THE PERFORMANCE INTERVIEW Wawancara Kinerja</vt:lpstr>
      <vt:lpstr>PREPARING FOR THE PERFORMANCE INTERVIEW Mempersiapkan Wawancara Kinerja</vt:lpstr>
      <vt:lpstr>PowerPoint Presentation</vt:lpstr>
      <vt:lpstr>PowerPoint Presentation</vt:lpstr>
      <vt:lpstr>SELECTING AN APPROPRIATE REVIEW MODEL Model Wawancara Kinerja</vt:lpstr>
      <vt:lpstr> CONDUCTING THE PERFORMANCE INTERVIEW </vt:lpstr>
      <vt:lpstr>OPENING THE INTERVIEW Membuka wawancara</vt:lpstr>
      <vt:lpstr> DISCUSSING PERFORMANCE Mendiskusikan kinerja</vt:lpstr>
      <vt:lpstr>SETTING NEW GOALS AND A PLAN OF ACTION Menentukan Target Kerja dan Rencana Kerja</vt:lpstr>
      <vt:lpstr>CLOSING THE INTERVIEW Menutup wawancara</vt:lpstr>
      <vt:lpstr>THE EMPLOYEE IN THE PERFORMANCE REVIEW Karyawan dalam Peninjauan Kinerja</vt:lpstr>
      <vt:lpstr>The Performance Problem Interview</vt:lpstr>
      <vt:lpstr>Determining Just Cause</vt:lpstr>
      <vt:lpstr>Preparing for The Interview</vt:lpstr>
      <vt:lpstr>Keeping Self and the Situation under Control</vt:lpstr>
      <vt:lpstr>Focusing on the Problem</vt:lpstr>
      <vt:lpstr>Avoiding Conclusion during the Interview</vt:lpstr>
      <vt:lpstr>Closing the Interview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Performance Problem Interview</dc:title>
  <dc:creator>USER</dc:creator>
  <cp:lastModifiedBy>USER</cp:lastModifiedBy>
  <cp:revision>24</cp:revision>
  <dcterms:created xsi:type="dcterms:W3CDTF">2018-03-03T03:08:13Z</dcterms:created>
  <dcterms:modified xsi:type="dcterms:W3CDTF">2018-03-05T11:12:17Z</dcterms:modified>
</cp:coreProperties>
</file>