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5" r:id="rId1"/>
  </p:sldMasterIdLst>
  <p:notesMasterIdLst>
    <p:notesMasterId r:id="rId17"/>
  </p:notesMasterIdLst>
  <p:sldIdLst>
    <p:sldId id="271" r:id="rId2"/>
    <p:sldId id="272" r:id="rId3"/>
    <p:sldId id="273" r:id="rId4"/>
    <p:sldId id="274" r:id="rId5"/>
    <p:sldId id="275" r:id="rId6"/>
    <p:sldId id="276" r:id="rId7"/>
    <p:sldId id="263" r:id="rId8"/>
    <p:sldId id="264" r:id="rId9"/>
    <p:sldId id="265" r:id="rId10"/>
    <p:sldId id="266" r:id="rId11"/>
    <p:sldId id="267" r:id="rId12"/>
    <p:sldId id="260" r:id="rId13"/>
    <p:sldId id="257" r:id="rId14"/>
    <p:sldId id="258" r:id="rId15"/>
    <p:sldId id="25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5940F-E38C-4A5D-AE8F-ED0599D0D3B9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F2DCE-F309-40CB-9E5A-336C2B25B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964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FA22F-9720-FC47-8209-87B27BC3DFA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606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381000" y="693738"/>
            <a:ext cx="6096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781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381000" y="693738"/>
            <a:ext cx="6096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6632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381000" y="693738"/>
            <a:ext cx="6096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232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3F9D-B1A5-4AC3-9C43-6BB6152504D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01EAC-1BD0-4FE1-803A-E76B51365D1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1426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3F9D-B1A5-4AC3-9C43-6BB6152504D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01EAC-1BD0-4FE1-803A-E76B51365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992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3F9D-B1A5-4AC3-9C43-6BB6152504D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01EAC-1BD0-4FE1-803A-E76B51365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734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3F9D-B1A5-4AC3-9C43-6BB6152504D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01EAC-1BD0-4FE1-803A-E76B51365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79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3F9D-B1A5-4AC3-9C43-6BB6152504D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01EAC-1BD0-4FE1-803A-E76B51365D1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8630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3F9D-B1A5-4AC3-9C43-6BB6152504D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01EAC-1BD0-4FE1-803A-E76B51365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35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3F9D-B1A5-4AC3-9C43-6BB6152504D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01EAC-1BD0-4FE1-803A-E76B51365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651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3F9D-B1A5-4AC3-9C43-6BB6152504D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01EAC-1BD0-4FE1-803A-E76B51365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918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3F9D-B1A5-4AC3-9C43-6BB6152504D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01EAC-1BD0-4FE1-803A-E76B51365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489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C5A3F9D-B1A5-4AC3-9C43-6BB6152504D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C01EAC-1BD0-4FE1-803A-E76B51365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610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3F9D-B1A5-4AC3-9C43-6BB6152504D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01EAC-1BD0-4FE1-803A-E76B51365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410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C5A3F9D-B1A5-4AC3-9C43-6BB6152504DF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2C01EAC-1BD0-4FE1-803A-E76B51365D1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69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6" r:id="rId1"/>
    <p:sldLayoutId id="2147484127" r:id="rId2"/>
    <p:sldLayoutId id="2147484128" r:id="rId3"/>
    <p:sldLayoutId id="2147484129" r:id="rId4"/>
    <p:sldLayoutId id="2147484130" r:id="rId5"/>
    <p:sldLayoutId id="2147484131" r:id="rId6"/>
    <p:sldLayoutId id="2147484132" r:id="rId7"/>
    <p:sldLayoutId id="2147484133" r:id="rId8"/>
    <p:sldLayoutId id="2147484134" r:id="rId9"/>
    <p:sldLayoutId id="2147484135" r:id="rId10"/>
    <p:sldLayoutId id="214748413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Informational Interview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Aditya </a:t>
            </a:r>
            <a:r>
              <a:rPr lang="en-US" dirty="0" err="1"/>
              <a:t>Ardhi</a:t>
            </a:r>
            <a:r>
              <a:rPr lang="en-US" dirty="0"/>
              <a:t> </a:t>
            </a:r>
            <a:r>
              <a:rPr lang="en-US" dirty="0" err="1"/>
              <a:t>Nugraha</a:t>
            </a:r>
            <a:r>
              <a:rPr lang="en-US" dirty="0"/>
              <a:t> (2016031003)</a:t>
            </a:r>
          </a:p>
          <a:p>
            <a:r>
              <a:rPr lang="en-US" dirty="0"/>
              <a:t>Irene </a:t>
            </a:r>
            <a:r>
              <a:rPr lang="en-US" dirty="0" err="1"/>
              <a:t>Miramis</a:t>
            </a:r>
            <a:r>
              <a:rPr lang="en-US" dirty="0"/>
              <a:t>(2016031018)</a:t>
            </a:r>
          </a:p>
          <a:p>
            <a:r>
              <a:rPr lang="en-US" dirty="0" err="1"/>
              <a:t>Tazkia</a:t>
            </a:r>
            <a:r>
              <a:rPr lang="en-US" dirty="0"/>
              <a:t> Kamila(2016031036)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47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-3175"/>
            <a:ext cx="10515600" cy="737271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/>
              <a:t>Penanganan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Sulit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322388"/>
            <a:ext cx="8228013" cy="4525962"/>
          </a:xfrm>
        </p:spPr>
        <p:txBody>
          <a:bodyPr>
            <a:normAutofit fontScale="77500" lnSpcReduction="200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id-ID" sz="3300" dirty="0"/>
              <a:t>Disanitasi</a:t>
            </a:r>
            <a:r>
              <a:rPr lang="en-US" sz="3300" dirty="0"/>
              <a:t> </a:t>
            </a:r>
            <a:r>
              <a:rPr lang="en-US" sz="3300" dirty="0" err="1"/>
              <a:t>vs</a:t>
            </a:r>
            <a:r>
              <a:rPr lang="en-US" sz="3300" dirty="0"/>
              <a:t> </a:t>
            </a:r>
            <a:r>
              <a:rPr lang="en-US" sz="3300" dirty="0" err="1"/>
              <a:t>latar</a:t>
            </a:r>
            <a:r>
              <a:rPr lang="en-US" sz="3300" dirty="0"/>
              <a:t> </a:t>
            </a:r>
            <a:r>
              <a:rPr lang="en-US" sz="3300" dirty="0" err="1"/>
              <a:t>sebenarnya</a:t>
            </a:r>
            <a:endParaRPr lang="en-US" sz="3300" dirty="0"/>
          </a:p>
          <a:p>
            <a:pPr marL="108000" indent="0">
              <a:buNone/>
            </a:pPr>
            <a:r>
              <a:rPr lang="en-US" sz="3300" dirty="0" err="1"/>
              <a:t>Mewancarai</a:t>
            </a:r>
            <a:r>
              <a:rPr lang="en-US" sz="3300" dirty="0"/>
              <a:t> </a:t>
            </a:r>
            <a:r>
              <a:rPr lang="en-US" sz="3300" dirty="0" err="1"/>
              <a:t>responden</a:t>
            </a:r>
            <a:r>
              <a:rPr lang="en-US" sz="3300" dirty="0"/>
              <a:t> di </a:t>
            </a:r>
            <a:r>
              <a:rPr lang="en-US" sz="3300" dirty="0" err="1"/>
              <a:t>tempat</a:t>
            </a:r>
            <a:r>
              <a:rPr lang="en-US" sz="3300" dirty="0"/>
              <a:t> </a:t>
            </a:r>
            <a:r>
              <a:rPr lang="en-US" sz="3300" dirty="0" err="1"/>
              <a:t>sebenarnya</a:t>
            </a:r>
            <a:r>
              <a:rPr lang="en-US" sz="3300" dirty="0"/>
              <a:t> </a:t>
            </a:r>
            <a:r>
              <a:rPr lang="en-US" sz="3300" dirty="0" err="1"/>
              <a:t>dapat</a:t>
            </a:r>
            <a:r>
              <a:rPr lang="en-US" sz="3300" dirty="0"/>
              <a:t> </a:t>
            </a:r>
            <a:r>
              <a:rPr lang="en-US" sz="3300" dirty="0" err="1"/>
              <a:t>membantu</a:t>
            </a:r>
            <a:r>
              <a:rPr lang="en-US" sz="3300" dirty="0"/>
              <a:t> </a:t>
            </a:r>
            <a:r>
              <a:rPr lang="en-US" sz="3300" dirty="0" err="1"/>
              <a:t>kita</a:t>
            </a:r>
            <a:r>
              <a:rPr lang="en-US" sz="3300" dirty="0"/>
              <a:t> </a:t>
            </a:r>
            <a:r>
              <a:rPr lang="en-US" sz="3300" dirty="0" err="1"/>
              <a:t>merasakan</a:t>
            </a:r>
            <a:r>
              <a:rPr lang="en-US" sz="3300" dirty="0"/>
              <a:t> </a:t>
            </a:r>
            <a:r>
              <a:rPr lang="en-US" sz="3300" dirty="0" err="1"/>
              <a:t>hal</a:t>
            </a:r>
            <a:r>
              <a:rPr lang="en-US" sz="3300" dirty="0"/>
              <a:t> </a:t>
            </a:r>
            <a:r>
              <a:rPr lang="en-US" sz="3300" dirty="0" err="1"/>
              <a:t>tersebut</a:t>
            </a:r>
            <a:endParaRPr lang="en-US" sz="3300" dirty="0"/>
          </a:p>
          <a:p>
            <a:pPr lvl="0"/>
            <a:r>
              <a:rPr lang="en-US" sz="3300" dirty="0" err="1"/>
              <a:t>Konfrensi</a:t>
            </a:r>
            <a:r>
              <a:rPr lang="en-US" sz="3300" dirty="0"/>
              <a:t> </a:t>
            </a:r>
            <a:r>
              <a:rPr lang="en-US" sz="3300" dirty="0" err="1"/>
              <a:t>Pers</a:t>
            </a:r>
            <a:endParaRPr lang="en-US" sz="3300" dirty="0"/>
          </a:p>
          <a:p>
            <a:pPr marL="108000" indent="0">
              <a:buNone/>
            </a:pPr>
            <a:r>
              <a:rPr lang="en-US" sz="3300" dirty="0" err="1"/>
              <a:t>Pewawancara</a:t>
            </a:r>
            <a:r>
              <a:rPr lang="en-US" sz="3300" dirty="0"/>
              <a:t> </a:t>
            </a:r>
            <a:r>
              <a:rPr lang="en-US" sz="3300" dirty="0" err="1"/>
              <a:t>memiliki</a:t>
            </a:r>
            <a:r>
              <a:rPr lang="en-US" sz="3300" dirty="0"/>
              <a:t> </a:t>
            </a:r>
            <a:r>
              <a:rPr lang="en-US" sz="3300" dirty="0" err="1"/>
              <a:t>batasan</a:t>
            </a:r>
            <a:r>
              <a:rPr lang="en-US" sz="3300" dirty="0"/>
              <a:t> </a:t>
            </a:r>
            <a:r>
              <a:rPr lang="en-US" sz="3300" dirty="0" err="1"/>
              <a:t>sehingga</a:t>
            </a:r>
            <a:r>
              <a:rPr lang="en-US" sz="3300" dirty="0"/>
              <a:t> </a:t>
            </a:r>
            <a:r>
              <a:rPr lang="en-US" sz="3300" dirty="0" err="1"/>
              <a:t>hubungan</a:t>
            </a:r>
            <a:r>
              <a:rPr lang="en-US" sz="3300" dirty="0"/>
              <a:t> </a:t>
            </a:r>
            <a:r>
              <a:rPr lang="en-US" sz="3300" dirty="0" err="1"/>
              <a:t>anda</a:t>
            </a:r>
            <a:r>
              <a:rPr lang="en-US" sz="3300" dirty="0"/>
              <a:t> </a:t>
            </a:r>
            <a:r>
              <a:rPr lang="en-US" sz="3300" dirty="0" err="1"/>
              <a:t>dengan</a:t>
            </a:r>
            <a:r>
              <a:rPr lang="en-US" sz="3300" dirty="0"/>
              <a:t> </a:t>
            </a:r>
            <a:r>
              <a:rPr lang="en-US" sz="3300" dirty="0" err="1"/>
              <a:t>responden</a:t>
            </a:r>
            <a:r>
              <a:rPr lang="en-US" sz="3300" dirty="0"/>
              <a:t> </a:t>
            </a:r>
            <a:r>
              <a:rPr lang="en-US" sz="3300" dirty="0" err="1"/>
              <a:t>penting</a:t>
            </a:r>
            <a:endParaRPr lang="en-US" sz="3300" dirty="0"/>
          </a:p>
          <a:p>
            <a:r>
              <a:rPr lang="sv-SE" sz="3300" dirty="0"/>
              <a:t>Wawancara yang di siarkan</a:t>
            </a:r>
          </a:p>
          <a:p>
            <a:pPr marL="108000" indent="0">
              <a:buNone/>
            </a:pPr>
            <a:r>
              <a:rPr lang="sv-SE" sz="3300" dirty="0"/>
              <a:t>Persiapan yang menyeluruh</a:t>
            </a:r>
            <a:endParaRPr lang="en-US" sz="3300" dirty="0"/>
          </a:p>
          <a:p>
            <a:pPr lvl="0"/>
            <a:endParaRPr lang="en-US" sz="2500" dirty="0"/>
          </a:p>
          <a:p>
            <a:pPr lvl="0"/>
            <a:endParaRPr lang="en-US" dirty="0"/>
          </a:p>
          <a:p>
            <a:pPr marL="10800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2511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0" y="166688"/>
            <a:ext cx="8228013" cy="6303962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en-US" sz="2500" dirty="0" err="1"/>
              <a:t>Wawancara</a:t>
            </a:r>
            <a:r>
              <a:rPr lang="en-US" sz="2500" dirty="0"/>
              <a:t> </a:t>
            </a:r>
            <a:r>
              <a:rPr lang="en-US" sz="2500" dirty="0" err="1"/>
              <a:t>Konfrensi</a:t>
            </a:r>
            <a:r>
              <a:rPr lang="en-US" sz="2500" dirty="0"/>
              <a:t> </a:t>
            </a:r>
            <a:r>
              <a:rPr lang="en-US" sz="2500" dirty="0" err="1"/>
              <a:t>Vidio</a:t>
            </a:r>
            <a:endParaRPr lang="en-US" sz="2500" dirty="0"/>
          </a:p>
          <a:p>
            <a:pPr marL="108000" indent="0">
              <a:buNone/>
            </a:pPr>
            <a:r>
              <a:rPr lang="en-US" sz="2500" dirty="0" err="1"/>
              <a:t>umumnya</a:t>
            </a:r>
            <a:r>
              <a:rPr lang="en-US" sz="2500" dirty="0"/>
              <a:t> </a:t>
            </a:r>
            <a:r>
              <a:rPr lang="en-US" sz="2500" dirty="0" err="1"/>
              <a:t>untuk</a:t>
            </a:r>
            <a:r>
              <a:rPr lang="en-US" sz="2500" dirty="0"/>
              <a:t> </a:t>
            </a:r>
            <a:r>
              <a:rPr lang="en-US" sz="2500" dirty="0" err="1"/>
              <a:t>komunikasi</a:t>
            </a:r>
            <a:r>
              <a:rPr lang="en-US" sz="2500" dirty="0"/>
              <a:t> </a:t>
            </a:r>
            <a:r>
              <a:rPr lang="en-US" sz="2500" dirty="0" err="1"/>
              <a:t>jarak</a:t>
            </a:r>
            <a:r>
              <a:rPr lang="en-US" sz="2500" dirty="0"/>
              <a:t> </a:t>
            </a:r>
            <a:r>
              <a:rPr lang="en-US" sz="2500" dirty="0" err="1"/>
              <a:t>jauh</a:t>
            </a:r>
            <a:r>
              <a:rPr lang="en-US" sz="2500" dirty="0"/>
              <a:t>, </a:t>
            </a:r>
            <a:r>
              <a:rPr lang="en-US" sz="2500" dirty="0" err="1"/>
              <a:t>kecepatan</a:t>
            </a:r>
            <a:r>
              <a:rPr lang="en-US" sz="2500" dirty="0"/>
              <a:t> </a:t>
            </a:r>
            <a:r>
              <a:rPr lang="en-US" sz="2500" dirty="0" err="1"/>
              <a:t>waktu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biaya</a:t>
            </a:r>
            <a:r>
              <a:rPr lang="en-US" sz="2500" dirty="0"/>
              <a:t> yang </a:t>
            </a:r>
            <a:r>
              <a:rPr lang="en-US" sz="2500" dirty="0" err="1"/>
              <a:t>tidak</a:t>
            </a:r>
            <a:r>
              <a:rPr lang="en-US" sz="2500" dirty="0"/>
              <a:t> </a:t>
            </a:r>
            <a:r>
              <a:rPr lang="en-US" sz="2500" dirty="0" err="1"/>
              <a:t>mahal</a:t>
            </a:r>
            <a:endParaRPr lang="en-US" sz="2500" dirty="0"/>
          </a:p>
          <a:p>
            <a:pPr marL="97967" indent="0">
              <a:buNone/>
            </a:pPr>
            <a:r>
              <a:rPr lang="en-US" sz="2500" dirty="0"/>
              <a:t>Saran :</a:t>
            </a:r>
          </a:p>
          <a:p>
            <a:pPr marL="108000" indent="0">
              <a:buNone/>
            </a:pPr>
            <a:r>
              <a:rPr lang="en-US" sz="2500" dirty="0"/>
              <a:t>1. </a:t>
            </a:r>
            <a:r>
              <a:rPr lang="en-US" sz="2500" dirty="0" err="1"/>
              <a:t>sedikit</a:t>
            </a:r>
            <a:r>
              <a:rPr lang="en-US" sz="2500" dirty="0"/>
              <a:t> </a:t>
            </a:r>
            <a:r>
              <a:rPr lang="en-US" sz="2500" dirty="0" err="1"/>
              <a:t>bersabar</a:t>
            </a:r>
            <a:r>
              <a:rPr lang="en-US" sz="2500" dirty="0"/>
              <a:t> </a:t>
            </a:r>
            <a:r>
              <a:rPr lang="en-US" sz="2500" dirty="0" err="1"/>
              <a:t>sebelum</a:t>
            </a:r>
            <a:r>
              <a:rPr lang="en-US" sz="2500" dirty="0"/>
              <a:t> </a:t>
            </a:r>
            <a:r>
              <a:rPr lang="en-US" sz="2500" dirty="0" err="1"/>
              <a:t>menanyakan</a:t>
            </a:r>
            <a:r>
              <a:rPr lang="en-US" sz="2500" dirty="0"/>
              <a:t> </a:t>
            </a:r>
            <a:r>
              <a:rPr lang="en-US" sz="2500" dirty="0" err="1"/>
              <a:t>pertanyaan</a:t>
            </a:r>
            <a:r>
              <a:rPr lang="en-US" sz="2500" dirty="0"/>
              <a:t> </a:t>
            </a:r>
            <a:r>
              <a:rPr lang="en-US" sz="2500" dirty="0" err="1"/>
              <a:t>karena</a:t>
            </a:r>
            <a:r>
              <a:rPr lang="en-US" sz="2500" dirty="0"/>
              <a:t> </a:t>
            </a:r>
            <a:r>
              <a:rPr lang="en-US" sz="2500" dirty="0" err="1"/>
              <a:t>ada</a:t>
            </a:r>
            <a:r>
              <a:rPr lang="en-US" sz="2500" dirty="0"/>
              <a:t> </a:t>
            </a:r>
            <a:r>
              <a:rPr lang="en-US" sz="2500" dirty="0" err="1"/>
              <a:t>sedikit</a:t>
            </a:r>
            <a:r>
              <a:rPr lang="en-US" sz="2500" dirty="0"/>
              <a:t> </a:t>
            </a:r>
            <a:r>
              <a:rPr lang="en-US" sz="2500" dirty="0" err="1"/>
              <a:t>penundaan</a:t>
            </a:r>
            <a:r>
              <a:rPr lang="en-US" sz="2500" dirty="0"/>
              <a:t> </a:t>
            </a:r>
            <a:r>
              <a:rPr lang="en-US" sz="2500" dirty="0" err="1"/>
              <a:t>penerimaan</a:t>
            </a:r>
            <a:r>
              <a:rPr lang="en-US" sz="2500" dirty="0"/>
              <a:t> </a:t>
            </a:r>
            <a:r>
              <a:rPr lang="en-US" sz="2500" dirty="0" err="1"/>
              <a:t>suara</a:t>
            </a:r>
            <a:endParaRPr lang="en-US" sz="2500" dirty="0"/>
          </a:p>
          <a:p>
            <a:pPr marL="108000" indent="0">
              <a:buNone/>
            </a:pPr>
            <a:r>
              <a:rPr lang="en-US" sz="2500" dirty="0"/>
              <a:t>2. </a:t>
            </a:r>
            <a:r>
              <a:rPr lang="en-US" sz="2500" dirty="0" err="1"/>
              <a:t>fokus</a:t>
            </a:r>
            <a:r>
              <a:rPr lang="en-US" sz="2500" dirty="0"/>
              <a:t> </a:t>
            </a:r>
            <a:r>
              <a:rPr lang="en-US" sz="2500" dirty="0" err="1"/>
              <a:t>pada</a:t>
            </a:r>
            <a:r>
              <a:rPr lang="en-US" sz="2500" dirty="0"/>
              <a:t> </a:t>
            </a:r>
            <a:r>
              <a:rPr lang="en-US" sz="2500" dirty="0" err="1"/>
              <a:t>responden</a:t>
            </a:r>
            <a:r>
              <a:rPr lang="en-US" sz="2500" dirty="0"/>
              <a:t> agar </a:t>
            </a:r>
            <a:r>
              <a:rPr lang="en-US" sz="2500" dirty="0" err="1"/>
              <a:t>merasa</a:t>
            </a:r>
            <a:r>
              <a:rPr lang="en-US" sz="2500" dirty="0"/>
              <a:t> </a:t>
            </a:r>
            <a:r>
              <a:rPr lang="en-US" sz="2500" dirty="0" err="1"/>
              <a:t>nyaman</a:t>
            </a:r>
            <a:endParaRPr lang="en-US" sz="2500" dirty="0"/>
          </a:p>
          <a:p>
            <a:pPr marL="108000" indent="0">
              <a:buNone/>
            </a:pPr>
            <a:r>
              <a:rPr lang="en-US" sz="2500" dirty="0"/>
              <a:t>3. </a:t>
            </a:r>
            <a:r>
              <a:rPr lang="en-US" sz="2500" dirty="0" err="1"/>
              <a:t>hindari</a:t>
            </a:r>
            <a:r>
              <a:rPr lang="en-US" sz="2500" dirty="0"/>
              <a:t> </a:t>
            </a:r>
            <a:r>
              <a:rPr lang="en-US" sz="2500" dirty="0" err="1"/>
              <a:t>banyak</a:t>
            </a:r>
            <a:r>
              <a:rPr lang="en-US" sz="2500" dirty="0"/>
              <a:t> </a:t>
            </a:r>
            <a:r>
              <a:rPr lang="en-US" sz="2500" dirty="0" err="1"/>
              <a:t>pergerakan</a:t>
            </a:r>
            <a:endParaRPr lang="en-US" sz="2500" dirty="0"/>
          </a:p>
          <a:p>
            <a:pPr marL="108000" indent="0">
              <a:buNone/>
            </a:pPr>
            <a:r>
              <a:rPr lang="en-US" sz="2500" dirty="0"/>
              <a:t>4. </a:t>
            </a:r>
            <a:r>
              <a:rPr lang="en-US" sz="2500" dirty="0" err="1"/>
              <a:t>bicara</a:t>
            </a:r>
            <a:r>
              <a:rPr lang="en-US" sz="2500" dirty="0"/>
              <a:t> </a:t>
            </a:r>
            <a:r>
              <a:rPr lang="en-US" sz="2500" dirty="0" err="1"/>
              <a:t>tanpa</a:t>
            </a:r>
            <a:r>
              <a:rPr lang="en-US" sz="2500" dirty="0"/>
              <a:t> </a:t>
            </a:r>
            <a:r>
              <a:rPr lang="en-US" sz="2500" dirty="0" err="1"/>
              <a:t>berteriak</a:t>
            </a:r>
            <a:endParaRPr lang="en-US" sz="2500" dirty="0"/>
          </a:p>
          <a:p>
            <a:pPr marL="108000" indent="0">
              <a:buNone/>
            </a:pPr>
            <a:r>
              <a:rPr lang="en-US" sz="2500" dirty="0"/>
              <a:t>5. </a:t>
            </a:r>
            <a:r>
              <a:rPr lang="en-US" sz="2500" dirty="0" err="1"/>
              <a:t>tunjukan</a:t>
            </a:r>
            <a:r>
              <a:rPr lang="en-US" sz="2500" dirty="0"/>
              <a:t> </a:t>
            </a:r>
            <a:r>
              <a:rPr lang="en-US" sz="2500" dirty="0" err="1"/>
              <a:t>semangat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antusias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919481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6697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Handling Difficult Interviewees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7735"/>
            <a:ext cx="5589431" cy="553147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Emotional Interviewees</a:t>
            </a:r>
          </a:p>
          <a:p>
            <a:pPr marL="0" indent="0">
              <a:buNone/>
            </a:pPr>
            <a:r>
              <a:rPr lang="en-US" sz="2400" dirty="0" err="1"/>
              <a:t>Responden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emosional</a:t>
            </a:r>
            <a:r>
              <a:rPr lang="en-US" sz="2400" dirty="0"/>
              <a:t> (</a:t>
            </a:r>
            <a:r>
              <a:rPr lang="en-US" sz="2400" dirty="0" err="1"/>
              <a:t>sedih</a:t>
            </a:r>
            <a:r>
              <a:rPr lang="en-US" sz="2400" dirty="0"/>
              <a:t>) </a:t>
            </a:r>
            <a:r>
              <a:rPr lang="en-US" sz="2400" dirty="0" err="1"/>
              <a:t>bila</a:t>
            </a:r>
            <a:r>
              <a:rPr lang="en-US" sz="2400" dirty="0"/>
              <a:t> </a:t>
            </a:r>
            <a:r>
              <a:rPr lang="en-US" sz="2400" dirty="0" err="1" smtClean="0"/>
              <a:t>terlalu</a:t>
            </a:r>
            <a:r>
              <a:rPr lang="en-US" sz="2400" dirty="0" smtClean="0"/>
              <a:t> </a:t>
            </a:r>
            <a:r>
              <a:rPr lang="en-US" sz="2400" dirty="0" err="1" smtClean="0"/>
              <a:t>memasuki</a:t>
            </a:r>
            <a:r>
              <a:rPr lang="en-US" sz="2400" dirty="0" smtClean="0"/>
              <a:t> </a:t>
            </a:r>
            <a:r>
              <a:rPr lang="en-US" sz="2400" dirty="0" err="1" smtClean="0"/>
              <a:t>kehidupannya</a:t>
            </a:r>
            <a:r>
              <a:rPr lang="en-US" sz="2400" dirty="0" smtClean="0"/>
              <a:t>.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Hostile </a:t>
            </a:r>
            <a:r>
              <a:rPr lang="en-US" dirty="0" smtClean="0"/>
              <a:t>Interviewees</a:t>
            </a:r>
          </a:p>
          <a:p>
            <a:pPr marL="0" indent="0">
              <a:buNone/>
            </a:pPr>
            <a:r>
              <a:rPr lang="en-US" sz="2600" dirty="0" err="1"/>
              <a:t>Responden</a:t>
            </a:r>
            <a:r>
              <a:rPr lang="en-US" sz="2600" dirty="0"/>
              <a:t> </a:t>
            </a:r>
            <a:r>
              <a:rPr lang="en-US" sz="2600" dirty="0" err="1"/>
              <a:t>bisa</a:t>
            </a:r>
            <a:r>
              <a:rPr lang="en-US" sz="2600" dirty="0"/>
              <a:t> </a:t>
            </a:r>
            <a:r>
              <a:rPr lang="en-US" sz="2600" dirty="0" err="1"/>
              <a:t>menjadi</a:t>
            </a:r>
            <a:r>
              <a:rPr lang="en-US" sz="2600" dirty="0"/>
              <a:t> </a:t>
            </a:r>
            <a:r>
              <a:rPr lang="en-US" sz="2600" dirty="0" err="1"/>
              <a:t>musuh</a:t>
            </a:r>
            <a:r>
              <a:rPr lang="en-US" sz="2600" dirty="0"/>
              <a:t> </a:t>
            </a:r>
            <a:r>
              <a:rPr lang="en-US" sz="2600" dirty="0" err="1"/>
              <a:t>kita</a:t>
            </a:r>
            <a:r>
              <a:rPr lang="en-US" sz="2600" dirty="0"/>
              <a:t> </a:t>
            </a:r>
            <a:r>
              <a:rPr lang="en-US" sz="2600" dirty="0" err="1"/>
              <a:t>saat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melakukan</a:t>
            </a:r>
            <a:r>
              <a:rPr lang="en-US" sz="2600" dirty="0"/>
              <a:t> </a:t>
            </a:r>
            <a:r>
              <a:rPr lang="en-US" sz="2600" dirty="0" err="1"/>
              <a:t>wawancara</a:t>
            </a:r>
            <a:r>
              <a:rPr lang="en-US" sz="2600" dirty="0" smtClean="0"/>
              <a:t>.</a:t>
            </a:r>
            <a:endParaRPr lang="en-US" sz="2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Reticent </a:t>
            </a:r>
            <a:r>
              <a:rPr lang="en-US" dirty="0" smtClean="0"/>
              <a:t>Interviewees</a:t>
            </a:r>
          </a:p>
          <a:p>
            <a:pPr marL="0" indent="0">
              <a:buNone/>
            </a:pPr>
            <a:r>
              <a:rPr lang="en-US" sz="2600" dirty="0" err="1"/>
              <a:t>Responden</a:t>
            </a:r>
            <a:r>
              <a:rPr lang="en-US" sz="2600" dirty="0"/>
              <a:t> yang </a:t>
            </a:r>
            <a:r>
              <a:rPr lang="en-US" sz="2600" dirty="0" err="1"/>
              <a:t>diam</a:t>
            </a:r>
            <a:r>
              <a:rPr lang="en-US" sz="2600" dirty="0"/>
              <a:t> </a:t>
            </a:r>
            <a:r>
              <a:rPr lang="en-US" sz="2600" dirty="0" err="1"/>
              <a:t>atau</a:t>
            </a:r>
            <a:r>
              <a:rPr lang="en-US" sz="2600" dirty="0"/>
              <a:t> </a:t>
            </a:r>
            <a:r>
              <a:rPr lang="en-US" sz="2600" dirty="0" err="1"/>
              <a:t>tertutup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menjawab</a:t>
            </a:r>
            <a:r>
              <a:rPr lang="en-US" sz="2600" dirty="0"/>
              <a:t> </a:t>
            </a:r>
            <a:r>
              <a:rPr lang="en-US" sz="2600" dirty="0" err="1"/>
              <a:t>pertanyaaan</a:t>
            </a:r>
            <a:r>
              <a:rPr lang="en-US" sz="2600" dirty="0" smtClean="0"/>
              <a:t>.</a:t>
            </a:r>
            <a:endParaRPr lang="en-US" sz="2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Talkative Interviewees</a:t>
            </a:r>
          </a:p>
          <a:p>
            <a:pPr marL="0" indent="0">
              <a:buNone/>
            </a:pPr>
            <a:r>
              <a:rPr lang="en-US" sz="2400" dirty="0" err="1"/>
              <a:t>R</a:t>
            </a:r>
            <a:r>
              <a:rPr lang="en-US" sz="2400" dirty="0" err="1" smtClean="0"/>
              <a:t>esponden</a:t>
            </a:r>
            <a:r>
              <a:rPr lang="en-US" sz="2400" dirty="0" smtClean="0"/>
              <a:t> </a:t>
            </a:r>
            <a:r>
              <a:rPr lang="en-US" sz="2400" dirty="0"/>
              <a:t>yang </a:t>
            </a:r>
            <a:r>
              <a:rPr lang="en-US" sz="2400" dirty="0" err="1"/>
              <a:t>berbicara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jawaban</a:t>
            </a:r>
            <a:r>
              <a:rPr lang="en-US" sz="2400" dirty="0"/>
              <a:t> </a:t>
            </a:r>
            <a:r>
              <a:rPr lang="en-US" sz="2400" dirty="0" err="1"/>
              <a:t>panjang</a:t>
            </a:r>
            <a:r>
              <a:rPr lang="en-US" sz="2400" dirty="0"/>
              <a:t> </a:t>
            </a:r>
            <a:r>
              <a:rPr lang="en-US" sz="2400" dirty="0" err="1"/>
              <a:t>lebar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5589431" y="1056068"/>
            <a:ext cx="6602568" cy="49068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Evasive </a:t>
            </a:r>
            <a:r>
              <a:rPr lang="en-US" sz="2800" dirty="0" smtClean="0"/>
              <a:t>Interviewees</a:t>
            </a:r>
          </a:p>
          <a:p>
            <a:r>
              <a:rPr lang="en-US" sz="2400" dirty="0" err="1"/>
              <a:t>Responden</a:t>
            </a:r>
            <a:r>
              <a:rPr lang="en-US" sz="2400" dirty="0"/>
              <a:t> yang </a:t>
            </a:r>
            <a:r>
              <a:rPr lang="en-US" sz="2400" dirty="0" err="1"/>
              <a:t>menghindari</a:t>
            </a:r>
            <a:r>
              <a:rPr lang="en-US" sz="2400" dirty="0"/>
              <a:t> </a:t>
            </a:r>
            <a:r>
              <a:rPr lang="en-US" sz="2400" dirty="0" err="1"/>
              <a:t>pertanyaan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mengelak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pertanyaan</a:t>
            </a:r>
            <a:r>
              <a:rPr lang="en-US" sz="2400" dirty="0"/>
              <a:t> yang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.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Confused </a:t>
            </a:r>
            <a:r>
              <a:rPr lang="en-US" sz="2800" dirty="0" smtClean="0"/>
              <a:t>Interviewees</a:t>
            </a:r>
          </a:p>
          <a:p>
            <a:r>
              <a:rPr lang="en-US" sz="2400" dirty="0" err="1" smtClean="0"/>
              <a:t>Responden</a:t>
            </a:r>
            <a:r>
              <a:rPr lang="en-US" sz="2400" dirty="0" smtClean="0"/>
              <a:t> </a:t>
            </a:r>
            <a:r>
              <a:rPr lang="en-US" sz="2400" dirty="0" err="1" smtClean="0"/>
              <a:t>mengalami</a:t>
            </a:r>
            <a:r>
              <a:rPr lang="en-US" sz="2400" dirty="0" smtClean="0"/>
              <a:t> </a:t>
            </a:r>
            <a:r>
              <a:rPr lang="en-US" sz="2400" dirty="0" err="1" smtClean="0"/>
              <a:t>kebingungan</a:t>
            </a:r>
            <a:r>
              <a:rPr lang="en-US" sz="2400" dirty="0" smtClean="0"/>
              <a:t> </a:t>
            </a:r>
            <a:r>
              <a:rPr lang="en-US" sz="2400" dirty="0" err="1" smtClean="0"/>
              <a:t>saat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wawancara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 smtClean="0"/>
              <a:t>Dissmilar</a:t>
            </a:r>
            <a:r>
              <a:rPr lang="en-US" sz="2800" dirty="0" smtClean="0"/>
              <a:t> Interviewees</a:t>
            </a:r>
          </a:p>
          <a:p>
            <a:r>
              <a:rPr lang="en-US" sz="2400" dirty="0" err="1" smtClean="0"/>
              <a:t>Responden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berbeda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,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perbedaan</a:t>
            </a:r>
            <a:r>
              <a:rPr lang="en-US" sz="2400" dirty="0" smtClean="0"/>
              <a:t> gender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usia</a:t>
            </a:r>
            <a:r>
              <a:rPr lang="en-US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12680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23492"/>
          </a:xfrm>
        </p:spPr>
        <p:txBody>
          <a:bodyPr/>
          <a:lstStyle/>
          <a:p>
            <a:r>
              <a:rPr lang="en-US" dirty="0" err="1" smtClean="0"/>
              <a:t>Clossing</a:t>
            </a:r>
            <a:r>
              <a:rPr lang="en-US" dirty="0" smtClean="0"/>
              <a:t> the Interview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112" y="1725770"/>
            <a:ext cx="11719776" cy="51322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Tahapan</a:t>
            </a:r>
            <a:r>
              <a:rPr lang="en-US" sz="2400" dirty="0" smtClean="0"/>
              <a:t> </a:t>
            </a:r>
            <a:r>
              <a:rPr lang="en-US" sz="2400" dirty="0" err="1" smtClean="0"/>
              <a:t>wawancara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selesai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diperlukan</a:t>
            </a:r>
            <a:r>
              <a:rPr lang="en-US" sz="2400" dirty="0" smtClean="0"/>
              <a:t>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didapat</a:t>
            </a:r>
            <a:r>
              <a:rPr lang="en-US" sz="2400" dirty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diperlukan</a:t>
            </a:r>
            <a:r>
              <a:rPr lang="en-US" sz="2400" dirty="0" smtClean="0"/>
              <a:t>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habis</a:t>
            </a:r>
            <a:r>
              <a:rPr lang="en-US" sz="2400" dirty="0" smtClean="0"/>
              <a:t>.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responden</a:t>
            </a:r>
            <a:r>
              <a:rPr lang="en-US" sz="2400" dirty="0" smtClean="0"/>
              <a:t>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menyetujui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diwawancara</a:t>
            </a:r>
            <a:r>
              <a:rPr lang="en-US" sz="2400" dirty="0" smtClean="0"/>
              <a:t> </a:t>
            </a:r>
            <a:r>
              <a:rPr lang="en-US" sz="2400" dirty="0" err="1" smtClean="0"/>
              <a:t>selama</a:t>
            </a:r>
            <a:r>
              <a:rPr lang="en-US" sz="2400" dirty="0" smtClean="0"/>
              <a:t> 15 </a:t>
            </a:r>
            <a:r>
              <a:rPr lang="en-US" sz="2400" dirty="0" err="1" smtClean="0"/>
              <a:t>menit</a:t>
            </a:r>
            <a:r>
              <a:rPr lang="en-US" sz="2400" dirty="0" smtClean="0"/>
              <a:t>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lengkapi</a:t>
            </a:r>
            <a:r>
              <a:rPr lang="en-US" sz="2400" dirty="0" smtClean="0"/>
              <a:t> </a:t>
            </a:r>
            <a:r>
              <a:rPr lang="en-US" sz="2400" dirty="0" err="1" smtClean="0"/>
              <a:t>wawancara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menyiapkan</a:t>
            </a:r>
            <a:r>
              <a:rPr lang="en-US" sz="2400" dirty="0" smtClean="0"/>
              <a:t> </a:t>
            </a:r>
            <a:r>
              <a:rPr lang="en-US" sz="2400" dirty="0" err="1" smtClean="0"/>
              <a:t>penutup</a:t>
            </a:r>
            <a:r>
              <a:rPr lang="en-US" sz="2400" dirty="0" smtClean="0"/>
              <a:t> </a:t>
            </a:r>
            <a:r>
              <a:rPr lang="en-US" sz="2400" dirty="0" err="1" smtClean="0"/>
              <a:t>wawancara</a:t>
            </a:r>
            <a:r>
              <a:rPr lang="en-US" sz="2400" dirty="0" smtClean="0"/>
              <a:t>. </a:t>
            </a:r>
            <a:r>
              <a:rPr lang="en-US" sz="2400" dirty="0" err="1" smtClean="0"/>
              <a:t>Jangan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mengabaikan</a:t>
            </a:r>
            <a:r>
              <a:rPr lang="en-US" sz="2400" dirty="0" smtClean="0"/>
              <a:t> </a:t>
            </a:r>
            <a:r>
              <a:rPr lang="en-US" sz="2400" dirty="0" err="1" smtClean="0"/>
              <a:t>batas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memaksa</a:t>
            </a:r>
            <a:r>
              <a:rPr lang="en-US" sz="2400" dirty="0" smtClean="0"/>
              <a:t> </a:t>
            </a:r>
            <a:r>
              <a:rPr lang="en-US" sz="2400" dirty="0" err="1" smtClean="0"/>
              <a:t>responden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menambah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  <a:r>
              <a:rPr lang="en-US" sz="2400" dirty="0" err="1" smtClean="0"/>
              <a:t>wawancara</a:t>
            </a:r>
            <a:r>
              <a:rPr lang="en-US" sz="2400" dirty="0" smtClean="0"/>
              <a:t>. </a:t>
            </a:r>
            <a:endParaRPr lang="en-US" sz="2400" dirty="0"/>
          </a:p>
          <a:p>
            <a:pPr marL="0" indent="0" algn="just">
              <a:buNone/>
            </a:pPr>
            <a:endParaRPr lang="en-US" sz="2400" dirty="0" smtClean="0"/>
          </a:p>
          <a:p>
            <a:pPr marL="0" indent="0"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wawancara</a:t>
            </a:r>
            <a:r>
              <a:rPr lang="en-US" sz="2400" dirty="0" smtClean="0"/>
              <a:t> </a:t>
            </a:r>
            <a:r>
              <a:rPr lang="en-US" sz="2400" dirty="0" err="1" smtClean="0"/>
              <a:t>responden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aktif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dirty="0" err="1" smtClean="0"/>
              <a:t>wawancara</a:t>
            </a:r>
            <a:r>
              <a:rPr lang="en-US" sz="2400" dirty="0" smtClean="0"/>
              <a:t> </a:t>
            </a:r>
            <a:r>
              <a:rPr lang="en-US" sz="2400" dirty="0" err="1" smtClean="0"/>
              <a:t>sampai</a:t>
            </a:r>
            <a:r>
              <a:rPr lang="en-US" sz="2400" dirty="0" smtClean="0"/>
              <a:t> </a:t>
            </a:r>
            <a:r>
              <a:rPr lang="en-US" sz="2400" dirty="0" err="1" smtClean="0"/>
              <a:t>akhir</a:t>
            </a:r>
            <a:r>
              <a:rPr lang="en-US" sz="2400" dirty="0" smtClean="0"/>
              <a:t> </a:t>
            </a:r>
            <a:r>
              <a:rPr lang="en-US" sz="2400" dirty="0" err="1" smtClean="0"/>
              <a:t>wawancara</a:t>
            </a:r>
            <a:r>
              <a:rPr lang="en-US" sz="2400" dirty="0" smtClean="0"/>
              <a:t>. </a:t>
            </a:r>
            <a:r>
              <a:rPr lang="en-US" sz="2400" dirty="0" err="1" smtClean="0"/>
              <a:t>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responden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saja</a:t>
            </a:r>
            <a:r>
              <a:rPr lang="en-US" sz="2400" dirty="0" smtClean="0"/>
              <a:t> </a:t>
            </a:r>
            <a:r>
              <a:rPr lang="en-US" sz="2400" dirty="0" err="1" smtClean="0"/>
              <a:t>bersikap</a:t>
            </a:r>
            <a:r>
              <a:rPr lang="en-US" sz="2400" dirty="0" smtClean="0"/>
              <a:t> </a:t>
            </a:r>
            <a:r>
              <a:rPr lang="en-US" sz="2400" dirty="0" err="1" smtClean="0"/>
              <a:t>kurang</a:t>
            </a:r>
            <a:r>
              <a:rPr lang="en-US" sz="2400" dirty="0" smtClean="0"/>
              <a:t> </a:t>
            </a:r>
            <a:r>
              <a:rPr lang="en-US" sz="2400" dirty="0" err="1" smtClean="0"/>
              <a:t>nyaman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tertutup</a:t>
            </a:r>
            <a:r>
              <a:rPr lang="en-US" sz="2400" dirty="0" smtClean="0"/>
              <a:t> </a:t>
            </a:r>
            <a:r>
              <a:rPr lang="en-US" sz="2400" dirty="0" err="1" smtClean="0"/>
              <a:t>bila</a:t>
            </a:r>
            <a:r>
              <a:rPr lang="en-US" sz="2400" dirty="0" smtClean="0"/>
              <a:t> </a:t>
            </a:r>
            <a:r>
              <a:rPr lang="en-US" sz="2400" dirty="0" err="1" smtClean="0"/>
              <a:t>mengungkapkan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penting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perasaan</a:t>
            </a:r>
            <a:r>
              <a:rPr lang="en-US" sz="2400" dirty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wawasannya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73930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49250"/>
          </a:xfrm>
        </p:spPr>
        <p:txBody>
          <a:bodyPr/>
          <a:lstStyle/>
          <a:p>
            <a:r>
              <a:rPr lang="en-US" dirty="0" smtClean="0"/>
              <a:t>Preparing the report or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03041"/>
            <a:ext cx="11353800" cy="437392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Tahapan</a:t>
            </a:r>
            <a:r>
              <a:rPr lang="en-US" sz="2400" dirty="0" smtClean="0"/>
              <a:t> </a:t>
            </a:r>
            <a:r>
              <a:rPr lang="en-US" sz="2400" dirty="0" err="1" smtClean="0"/>
              <a:t>akhir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wawancara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mempersiapkan</a:t>
            </a:r>
            <a:r>
              <a:rPr lang="en-US" sz="2400" dirty="0" smtClean="0"/>
              <a:t> </a:t>
            </a:r>
            <a:r>
              <a:rPr lang="en-US" sz="2400" dirty="0" err="1" smtClean="0"/>
              <a:t>laporan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cerita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didapatkan</a:t>
            </a:r>
            <a:r>
              <a:rPr lang="en-US" sz="2400" dirty="0" smtClean="0"/>
              <a:t>.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didapatkan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menyeluruh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responden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disertai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didapatkan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sumber</a:t>
            </a:r>
            <a:r>
              <a:rPr lang="en-US" sz="2400" dirty="0" smtClean="0"/>
              <a:t> lain, agar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akurat</a:t>
            </a:r>
            <a:r>
              <a:rPr lang="en-US" sz="2400" dirty="0" smtClean="0"/>
              <a:t>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0831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11368"/>
          </a:xfrm>
        </p:spPr>
        <p:txBody>
          <a:bodyPr/>
          <a:lstStyle/>
          <a:p>
            <a:r>
              <a:rPr lang="en-US" dirty="0" smtClean="0"/>
              <a:t>The interviewee in the probing interview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7279"/>
            <a:ext cx="5666704" cy="5454203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Doing homework</a:t>
            </a:r>
          </a:p>
          <a:p>
            <a:pPr marL="0" indent="0">
              <a:buNone/>
            </a:pPr>
            <a:r>
              <a:rPr lang="en-US" sz="2600" dirty="0" err="1" smtClean="0"/>
              <a:t>Melakukan</a:t>
            </a:r>
            <a:r>
              <a:rPr lang="en-US" sz="2600" dirty="0" smtClean="0"/>
              <a:t> </a:t>
            </a:r>
            <a:r>
              <a:rPr lang="en-US" sz="2600" dirty="0" err="1" smtClean="0"/>
              <a:t>latihan</a:t>
            </a:r>
            <a:r>
              <a:rPr lang="en-US" sz="2600" dirty="0" smtClean="0"/>
              <a:t> </a:t>
            </a:r>
            <a:r>
              <a:rPr lang="en-US" sz="2600" dirty="0" err="1" smtClean="0"/>
              <a:t>sebelum</a:t>
            </a:r>
            <a:r>
              <a:rPr lang="en-US" sz="2600" dirty="0" smtClean="0"/>
              <a:t> </a:t>
            </a:r>
            <a:r>
              <a:rPr lang="en-US" sz="2600" dirty="0" err="1" smtClean="0"/>
              <a:t>melakukan</a:t>
            </a:r>
            <a:r>
              <a:rPr lang="en-US" sz="2600" dirty="0" smtClean="0"/>
              <a:t> </a:t>
            </a:r>
            <a:r>
              <a:rPr lang="en-US" sz="2600" dirty="0" err="1" smtClean="0"/>
              <a:t>wawancara</a:t>
            </a:r>
            <a:r>
              <a:rPr lang="en-US" sz="2600" dirty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mencari</a:t>
            </a:r>
            <a:r>
              <a:rPr lang="en-US" sz="2600" dirty="0" smtClean="0"/>
              <a:t> </a:t>
            </a:r>
            <a:r>
              <a:rPr lang="en-US" sz="2600" dirty="0" err="1" smtClean="0"/>
              <a:t>informasi</a:t>
            </a:r>
            <a:r>
              <a:rPr lang="en-US" sz="2600" dirty="0" smtClean="0"/>
              <a:t> </a:t>
            </a:r>
            <a:r>
              <a:rPr lang="en-US" sz="2600" dirty="0" err="1" smtClean="0"/>
              <a:t>atau</a:t>
            </a:r>
            <a:r>
              <a:rPr lang="en-US" sz="2600" dirty="0" smtClean="0"/>
              <a:t> </a:t>
            </a:r>
            <a:r>
              <a:rPr lang="en-US" sz="2600" dirty="0" err="1" smtClean="0"/>
              <a:t>topik</a:t>
            </a:r>
            <a:r>
              <a:rPr lang="en-US" sz="2600" dirty="0" smtClean="0"/>
              <a:t> yang </a:t>
            </a:r>
            <a:r>
              <a:rPr lang="en-US" sz="2600" dirty="0" err="1" smtClean="0"/>
              <a:t>terbaru</a:t>
            </a:r>
            <a:r>
              <a:rPr lang="en-US" sz="2600" dirty="0" smtClean="0"/>
              <a:t>.</a:t>
            </a:r>
            <a:endParaRPr lang="en-US" sz="26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Understanding the </a:t>
            </a:r>
            <a:r>
              <a:rPr lang="en-US" dirty="0" smtClean="0"/>
              <a:t>relationship</a:t>
            </a:r>
          </a:p>
          <a:p>
            <a:pPr marL="0" indent="0">
              <a:buNone/>
            </a:pPr>
            <a:r>
              <a:rPr lang="en-US" sz="2600" dirty="0" err="1" smtClean="0"/>
              <a:t>Memahami</a:t>
            </a:r>
            <a:r>
              <a:rPr lang="en-US" sz="2600" dirty="0" smtClean="0"/>
              <a:t> </a:t>
            </a:r>
            <a:r>
              <a:rPr lang="en-US" sz="2600" dirty="0" err="1" smtClean="0"/>
              <a:t>hubungan</a:t>
            </a:r>
            <a:r>
              <a:rPr lang="en-US" sz="2600" dirty="0" smtClean="0"/>
              <a:t> </a:t>
            </a:r>
            <a:r>
              <a:rPr lang="en-US" sz="2600" dirty="0" err="1" smtClean="0"/>
              <a:t>antara</a:t>
            </a:r>
            <a:r>
              <a:rPr lang="en-US" sz="2600" dirty="0" smtClean="0"/>
              <a:t> </a:t>
            </a:r>
            <a:r>
              <a:rPr lang="en-US" sz="2600" dirty="0" err="1" smtClean="0"/>
              <a:t>sipewawancara</a:t>
            </a:r>
            <a:r>
              <a:rPr lang="en-US" sz="2600" dirty="0" smtClean="0"/>
              <a:t> agar </a:t>
            </a:r>
            <a:r>
              <a:rPr lang="en-US" sz="2600" dirty="0" err="1" smtClean="0"/>
              <a:t>wawancara</a:t>
            </a:r>
            <a:r>
              <a:rPr lang="en-US" sz="2600" dirty="0" smtClean="0"/>
              <a:t> </a:t>
            </a:r>
            <a:r>
              <a:rPr lang="en-US" sz="2600" dirty="0" err="1" smtClean="0"/>
              <a:t>tetap</a:t>
            </a:r>
            <a:r>
              <a:rPr lang="en-US" sz="2600" dirty="0" smtClean="0"/>
              <a:t> </a:t>
            </a:r>
            <a:r>
              <a:rPr lang="en-US" sz="2600" dirty="0" err="1" smtClean="0"/>
              <a:t>berlanjut</a:t>
            </a:r>
            <a:r>
              <a:rPr lang="en-US" sz="2600" dirty="0" smtClean="0"/>
              <a:t>.</a:t>
            </a:r>
            <a:endParaRPr lang="en-US" sz="26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Awareness of the situation </a:t>
            </a:r>
          </a:p>
          <a:p>
            <a:pPr marL="0" indent="0">
              <a:buNone/>
            </a:pPr>
            <a:r>
              <a:rPr lang="en-US" sz="2600" dirty="0" err="1" smtClean="0"/>
              <a:t>Memahami</a:t>
            </a:r>
            <a:r>
              <a:rPr lang="en-US" sz="2600" dirty="0" smtClean="0"/>
              <a:t> </a:t>
            </a:r>
            <a:r>
              <a:rPr lang="en-US" sz="2600" dirty="0" err="1" smtClean="0"/>
              <a:t>situasi</a:t>
            </a:r>
            <a:r>
              <a:rPr lang="en-US" sz="2600" dirty="0" smtClean="0"/>
              <a:t> yang </a:t>
            </a:r>
            <a:r>
              <a:rPr lang="en-US" sz="2600" dirty="0" err="1" smtClean="0"/>
              <a:t>akan</a:t>
            </a:r>
            <a:r>
              <a:rPr lang="en-US" sz="2600" dirty="0" smtClean="0"/>
              <a:t> </a:t>
            </a:r>
            <a:r>
              <a:rPr lang="en-US" sz="2600" dirty="0" err="1" smtClean="0"/>
              <a:t>dilakukan</a:t>
            </a:r>
            <a:r>
              <a:rPr lang="en-US" sz="2600" dirty="0" smtClean="0"/>
              <a:t> </a:t>
            </a:r>
            <a:r>
              <a:rPr lang="en-US" sz="2600" dirty="0" err="1" smtClean="0"/>
              <a:t>atau</a:t>
            </a:r>
            <a:r>
              <a:rPr lang="en-US" sz="2600" dirty="0" smtClean="0"/>
              <a:t> </a:t>
            </a:r>
            <a:r>
              <a:rPr lang="en-US" sz="2600" dirty="0" err="1" smtClean="0"/>
              <a:t>sedang</a:t>
            </a:r>
            <a:r>
              <a:rPr lang="en-US" sz="2600" dirty="0" smtClean="0"/>
              <a:t> </a:t>
            </a:r>
            <a:r>
              <a:rPr lang="en-US" sz="2600" dirty="0" err="1" smtClean="0"/>
              <a:t>dilakukan</a:t>
            </a:r>
            <a:r>
              <a:rPr lang="en-US" sz="2600" dirty="0" smtClean="0"/>
              <a:t> </a:t>
            </a:r>
            <a:r>
              <a:rPr lang="en-US" sz="2600" dirty="0" err="1" smtClean="0"/>
              <a:t>dalam</a:t>
            </a:r>
            <a:r>
              <a:rPr lang="en-US" sz="2600" dirty="0" smtClean="0"/>
              <a:t> </a:t>
            </a:r>
            <a:r>
              <a:rPr lang="en-US" sz="2600" dirty="0" err="1" smtClean="0"/>
              <a:t>wawancara</a:t>
            </a:r>
            <a:r>
              <a:rPr lang="en-US" sz="2600" dirty="0" smtClean="0"/>
              <a:t>.</a:t>
            </a:r>
            <a:endParaRPr lang="en-US" sz="26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Anticipating questions </a:t>
            </a:r>
          </a:p>
          <a:p>
            <a:pPr marL="0" indent="0">
              <a:buNone/>
            </a:pPr>
            <a:r>
              <a:rPr lang="en-US" sz="2600" dirty="0" err="1" smtClean="0"/>
              <a:t>Mengantisipasi</a:t>
            </a:r>
            <a:r>
              <a:rPr lang="en-US" sz="2600" dirty="0" smtClean="0"/>
              <a:t> </a:t>
            </a:r>
            <a:r>
              <a:rPr lang="en-US" sz="2600" dirty="0" err="1" smtClean="0"/>
              <a:t>berbagai</a:t>
            </a:r>
            <a:r>
              <a:rPr lang="en-US" sz="2600" dirty="0" smtClean="0"/>
              <a:t> </a:t>
            </a:r>
            <a:r>
              <a:rPr lang="en-US" sz="2600" dirty="0" err="1" smtClean="0"/>
              <a:t>pertanyaan</a:t>
            </a:r>
            <a:r>
              <a:rPr lang="en-US" sz="2600" dirty="0" smtClean="0"/>
              <a:t> yang </a:t>
            </a:r>
            <a:r>
              <a:rPr lang="en-US" sz="2600" dirty="0" err="1" smtClean="0"/>
              <a:t>akan</a:t>
            </a:r>
            <a:r>
              <a:rPr lang="en-US" sz="2600" dirty="0" smtClean="0"/>
              <a:t> </a:t>
            </a:r>
            <a:r>
              <a:rPr lang="en-US" sz="2600" dirty="0" err="1" smtClean="0"/>
              <a:t>diberikan</a:t>
            </a:r>
            <a:r>
              <a:rPr lang="en-US" sz="2600" dirty="0"/>
              <a:t>.</a:t>
            </a:r>
            <a:endParaRPr lang="en-US" sz="26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5666705" y="927279"/>
            <a:ext cx="6525296" cy="500988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 smtClean="0"/>
              <a:t>Listening </a:t>
            </a:r>
            <a:r>
              <a:rPr lang="en-US" sz="2800" dirty="0"/>
              <a:t>to </a:t>
            </a:r>
            <a:r>
              <a:rPr lang="en-US" sz="2800" dirty="0" smtClean="0"/>
              <a:t>questions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Listen and Think before Answering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Be Patient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Focus Attention on the Question of the Moment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Concentrate on Both the Interviewer and the Question.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Do Not Dismiss a Question Too Quickly A </a:t>
            </a:r>
            <a:r>
              <a:rPr lang="en-US" sz="2400" dirty="0" smtClean="0"/>
              <a:t>Irrelevant or Stupid.</a:t>
            </a:r>
            <a:endParaRPr lang="en-US" sz="2400" dirty="0" smtClean="0"/>
          </a:p>
          <a:p>
            <a:endParaRPr lang="en-US" sz="2800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 smtClean="0"/>
              <a:t>Answering </a:t>
            </a:r>
            <a:r>
              <a:rPr lang="en-US" sz="2800" dirty="0" smtClean="0"/>
              <a:t>strategically</a:t>
            </a:r>
          </a:p>
          <a:p>
            <a:r>
              <a:rPr lang="en-US" sz="2400" dirty="0" err="1" smtClean="0"/>
              <a:t>Bagaimana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menjawab</a:t>
            </a:r>
            <a:r>
              <a:rPr lang="en-US" sz="2400" dirty="0" smtClean="0"/>
              <a:t> </a:t>
            </a:r>
            <a:r>
              <a:rPr lang="en-US" sz="2400" dirty="0" err="1" smtClean="0"/>
              <a:t>pertanyaan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tepat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30361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The Interview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Determining your goal</a:t>
            </a:r>
          </a:p>
          <a:p>
            <a:r>
              <a:rPr lang="en-US" dirty="0" smtClean="0"/>
              <a:t>Researching the topic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Research enables you to determine what information is readily available from other sources so you don’t waste valuable interview time.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Research may reveal areas of the topic that remain unaddressed and of particular interest to you.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Be perceptive and critical about the pre-interview information you discover.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Your question reveal that you have done your homework to established credibility with the interviewee.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Evidence of your research shows you cannot be easily fooled and motivates interviewees to respond honestly, insightfully, and in depth. </a:t>
            </a:r>
          </a:p>
        </p:txBody>
      </p:sp>
      <p:pic>
        <p:nvPicPr>
          <p:cNvPr id="4" name="Picture 3" descr="istock-590619262_med-1-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418" y="88097"/>
            <a:ext cx="2556357" cy="1649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036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Structuring the interview 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Interview guide 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dirty="0"/>
              <a:t>Who was involved?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dirty="0"/>
              <a:t>What happened?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dirty="0"/>
              <a:t>When did it happen?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dirty="0"/>
              <a:t>Where did it happen?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dirty="0"/>
              <a:t>How did it happen?</a:t>
            </a:r>
          </a:p>
          <a:p>
            <a:pPr marL="800100" lvl="1" indent="-457200">
              <a:buFont typeface="+mj-lt"/>
              <a:buAutoNum type="arabicPeriod"/>
            </a:pPr>
            <a:r>
              <a:rPr lang="en-US" dirty="0"/>
              <a:t>Why did </a:t>
            </a:r>
            <a:r>
              <a:rPr lang="en-US" dirty="0" err="1"/>
              <a:t>iy</a:t>
            </a:r>
            <a:r>
              <a:rPr lang="en-US" dirty="0"/>
              <a:t> happen? 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Interview schedule </a:t>
            </a:r>
          </a:p>
        </p:txBody>
      </p:sp>
      <p:pic>
        <p:nvPicPr>
          <p:cNvPr id="4" name="Picture 3" descr="how-to-conduct-a-job-interview-12-2017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3722" y="2264124"/>
            <a:ext cx="4155117" cy="2771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020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Selecting Interviewees and Interviewers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Selecting Interviewees 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Level of information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Availability 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Willingness 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Ability </a:t>
            </a:r>
          </a:p>
          <a:p>
            <a:r>
              <a:rPr lang="en-US" dirty="0" smtClean="0"/>
              <a:t>Selecting Interviewers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Along with curiosity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Friendly 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Courteous 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Organized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Observant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Patient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Persistent 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Skillful </a:t>
            </a:r>
          </a:p>
          <a:p>
            <a:r>
              <a:rPr lang="en-US" dirty="0" smtClean="0"/>
              <a:t>Relationship of interviewer and interviewee </a:t>
            </a:r>
            <a:endParaRPr lang="en-US" dirty="0"/>
          </a:p>
        </p:txBody>
      </p:sp>
      <p:pic>
        <p:nvPicPr>
          <p:cNvPr id="4" name="Picture 3" descr="150311-thumbsupinterview-stock-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681" y="2703102"/>
            <a:ext cx="36576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054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Opening The Interview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Great care</a:t>
            </a:r>
          </a:p>
          <a:p>
            <a:r>
              <a:rPr lang="en-US" dirty="0"/>
              <a:t>Be respectful </a:t>
            </a:r>
          </a:p>
          <a:p>
            <a:r>
              <a:rPr lang="en-US" dirty="0"/>
              <a:t>Identify yourself </a:t>
            </a:r>
          </a:p>
          <a:p>
            <a:endParaRPr lang="en-US" b="1" dirty="0"/>
          </a:p>
        </p:txBody>
      </p:sp>
      <p:pic>
        <p:nvPicPr>
          <p:cNvPr id="4" name="Content Placeholder 3" descr="shutterstock_235978066+(1)-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26" b="8826"/>
          <a:stretch>
            <a:fillRect/>
          </a:stretch>
        </p:blipFill>
        <p:spPr>
          <a:xfrm>
            <a:off x="5135169" y="2058983"/>
            <a:ext cx="4978392" cy="2735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35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Conducting The Interview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Motivating interviewees</a:t>
            </a:r>
          </a:p>
          <a:p>
            <a:pPr lvl="1">
              <a:buFont typeface="Wingdings" charset="2"/>
              <a:buChar char="ü"/>
            </a:pPr>
            <a:r>
              <a:rPr lang="en-US" dirty="0" smtClean="0"/>
              <a:t>“Do unto others as you would have them do unto you”</a:t>
            </a:r>
          </a:p>
          <a:p>
            <a:pPr lvl="1">
              <a:buFont typeface="Wingdings" charset="2"/>
              <a:buChar char="ü"/>
            </a:pPr>
            <a:r>
              <a:rPr lang="en-US" dirty="0" smtClean="0"/>
              <a:t>Be neutral </a:t>
            </a:r>
          </a:p>
          <a:p>
            <a:pPr lvl="1">
              <a:buFont typeface="Wingdings" charset="2"/>
              <a:buChar char="ü"/>
            </a:pPr>
            <a:r>
              <a:rPr lang="en-US" dirty="0" smtClean="0"/>
              <a:t>Avoid tricks, gimmicks, </a:t>
            </a:r>
            <a:r>
              <a:rPr lang="en-US" smtClean="0"/>
              <a:t>and deceptions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679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 txBox="1"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/>
              <a:t>Menanyakan</a:t>
            </a:r>
            <a:r>
              <a:rPr lang="en-US" dirty="0"/>
              <a:t> </a:t>
            </a:r>
            <a:r>
              <a:rPr lang="en-US" dirty="0" err="1"/>
              <a:t>Pertanyaan</a:t>
            </a:r>
            <a:endParaRPr lang="en-US" dirty="0"/>
          </a:p>
        </p:txBody>
      </p:sp>
      <p:sp>
        <p:nvSpPr>
          <p:cNvPr id="3" name=" 2"/>
          <p:cNvSpPr txBox="1">
            <a:spLocks noGrp="1"/>
          </p:cNvSpPr>
          <p:nvPr>
            <p:ph type="body" idx="4294967295"/>
          </p:nvPr>
        </p:nvSpPr>
        <p:spPr>
          <a:xfrm>
            <a:off x="0" y="1825625"/>
            <a:ext cx="10515600" cy="4351338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en-US" sz="2400" dirty="0" err="1"/>
              <a:t>Pertanyaan</a:t>
            </a:r>
            <a:r>
              <a:rPr lang="en-US" sz="2400" dirty="0"/>
              <a:t> </a:t>
            </a:r>
            <a:r>
              <a:rPr lang="en-US" sz="2400" dirty="0" err="1"/>
              <a:t>terbuka</a:t>
            </a:r>
            <a:endParaRPr lang="en-US" sz="2400" dirty="0"/>
          </a:p>
          <a:p>
            <a:pPr marL="108000" indent="0">
              <a:buNone/>
            </a:pPr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Pertanyaan</a:t>
            </a:r>
            <a:r>
              <a:rPr lang="en-US" sz="2400" dirty="0">
                <a:solidFill>
                  <a:srgbClr val="333333"/>
                </a:solidFill>
                <a:latin typeface="Verdana" pitchFamily="32"/>
              </a:rPr>
              <a:t> yang </a:t>
            </a:r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memungkinkan</a:t>
            </a:r>
            <a:r>
              <a:rPr lang="en-US" sz="2400" dirty="0">
                <a:solidFill>
                  <a:srgbClr val="333333"/>
                </a:solidFill>
                <a:latin typeface="Verdana" pitchFamily="32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responden</a:t>
            </a:r>
            <a:r>
              <a:rPr lang="en-US" sz="2400" dirty="0">
                <a:solidFill>
                  <a:srgbClr val="333333"/>
                </a:solidFill>
                <a:latin typeface="Verdana" pitchFamily="32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memberikan</a:t>
            </a:r>
            <a:r>
              <a:rPr lang="en-US" sz="2400" dirty="0">
                <a:solidFill>
                  <a:srgbClr val="333333"/>
                </a:solidFill>
                <a:latin typeface="Verdana" pitchFamily="32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jawaban</a:t>
            </a:r>
            <a:r>
              <a:rPr lang="en-US" sz="2400" dirty="0">
                <a:solidFill>
                  <a:srgbClr val="333333"/>
                </a:solidFill>
                <a:latin typeface="Verdana" pitchFamily="32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secara</a:t>
            </a:r>
            <a:r>
              <a:rPr lang="en-US" sz="2400" dirty="0">
                <a:solidFill>
                  <a:srgbClr val="333333"/>
                </a:solidFill>
                <a:latin typeface="Verdana" pitchFamily="32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terbuka</a:t>
            </a:r>
            <a:r>
              <a:rPr lang="en-US" sz="2400" dirty="0">
                <a:solidFill>
                  <a:srgbClr val="333333"/>
                </a:solidFill>
                <a:latin typeface="Verdana" pitchFamily="32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dan</a:t>
            </a:r>
            <a:r>
              <a:rPr lang="en-US" sz="2400" dirty="0">
                <a:solidFill>
                  <a:srgbClr val="333333"/>
                </a:solidFill>
                <a:latin typeface="Verdana" pitchFamily="32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luas</a:t>
            </a:r>
            <a:r>
              <a:rPr lang="en-US" sz="2400" dirty="0">
                <a:solidFill>
                  <a:srgbClr val="333333"/>
                </a:solidFill>
                <a:latin typeface="Verdana" pitchFamily="32"/>
              </a:rPr>
              <a:t>.</a:t>
            </a:r>
          </a:p>
          <a:p>
            <a:pPr lvl="0"/>
            <a:r>
              <a:rPr lang="en-US" sz="2400" dirty="0" err="1"/>
              <a:t>Pertanyaan</a:t>
            </a:r>
            <a:r>
              <a:rPr lang="en-US" sz="2400" dirty="0"/>
              <a:t> </a:t>
            </a:r>
            <a:r>
              <a:rPr lang="en-US" sz="2400" dirty="0" err="1"/>
              <a:t>tertutup</a:t>
            </a:r>
            <a:endParaRPr lang="en-US" sz="2400" dirty="0"/>
          </a:p>
          <a:p>
            <a:pPr marL="108000" indent="0">
              <a:buNone/>
            </a:pPr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Pertanyaan</a:t>
            </a:r>
            <a:r>
              <a:rPr lang="en-US" sz="2400" dirty="0">
                <a:solidFill>
                  <a:srgbClr val="333333"/>
                </a:solidFill>
                <a:latin typeface="Verdana" pitchFamily="32"/>
              </a:rPr>
              <a:t> yang </a:t>
            </a:r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biasanya</a:t>
            </a:r>
            <a:r>
              <a:rPr lang="en-US" sz="2400" dirty="0">
                <a:solidFill>
                  <a:srgbClr val="333333"/>
                </a:solidFill>
                <a:latin typeface="Verdana" pitchFamily="32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dapat</a:t>
            </a:r>
            <a:r>
              <a:rPr lang="en-US" sz="2400" dirty="0">
                <a:solidFill>
                  <a:srgbClr val="333333"/>
                </a:solidFill>
                <a:latin typeface="Verdana" pitchFamily="32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dijawab</a:t>
            </a:r>
            <a:r>
              <a:rPr lang="en-US" sz="2400" dirty="0">
                <a:solidFill>
                  <a:srgbClr val="333333"/>
                </a:solidFill>
                <a:latin typeface="Verdana" pitchFamily="32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dengan</a:t>
            </a:r>
            <a:r>
              <a:rPr lang="en-US" sz="2400" dirty="0">
                <a:solidFill>
                  <a:srgbClr val="333333"/>
                </a:solidFill>
                <a:latin typeface="Verdana" pitchFamily="32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jawaban</a:t>
            </a:r>
            <a:r>
              <a:rPr lang="en-US" sz="2400" dirty="0">
                <a:solidFill>
                  <a:srgbClr val="333333"/>
                </a:solidFill>
                <a:latin typeface="Verdana" pitchFamily="32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ya</a:t>
            </a:r>
            <a:r>
              <a:rPr lang="en-US" sz="2400" dirty="0">
                <a:solidFill>
                  <a:srgbClr val="333333"/>
                </a:solidFill>
                <a:latin typeface="Verdana" pitchFamily="32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atau</a:t>
            </a:r>
            <a:r>
              <a:rPr lang="en-US" sz="2400" dirty="0">
                <a:solidFill>
                  <a:srgbClr val="333333"/>
                </a:solidFill>
                <a:latin typeface="Verdana" pitchFamily="32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tidak</a:t>
            </a:r>
            <a:r>
              <a:rPr lang="en-US" sz="2400" dirty="0">
                <a:solidFill>
                  <a:srgbClr val="333333"/>
                </a:solidFill>
                <a:latin typeface="Verdana" pitchFamily="32"/>
              </a:rPr>
              <a:t>, </a:t>
            </a:r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atau</a:t>
            </a:r>
            <a:r>
              <a:rPr lang="en-US" sz="2400" dirty="0">
                <a:solidFill>
                  <a:srgbClr val="333333"/>
                </a:solidFill>
                <a:latin typeface="Verdana" pitchFamily="32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dijawab</a:t>
            </a:r>
            <a:r>
              <a:rPr lang="en-US" sz="2400" dirty="0">
                <a:solidFill>
                  <a:srgbClr val="333333"/>
                </a:solidFill>
                <a:latin typeface="Verdana" pitchFamily="32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dengan</a:t>
            </a:r>
            <a:r>
              <a:rPr lang="en-US" sz="2400" dirty="0">
                <a:solidFill>
                  <a:srgbClr val="333333"/>
                </a:solidFill>
                <a:latin typeface="Verdana" pitchFamily="32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satu</a:t>
            </a:r>
            <a:r>
              <a:rPr lang="en-US" sz="2400" dirty="0">
                <a:solidFill>
                  <a:srgbClr val="333333"/>
                </a:solidFill>
                <a:latin typeface="Verdana" pitchFamily="32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atau</a:t>
            </a:r>
            <a:r>
              <a:rPr lang="en-US" sz="2400" dirty="0">
                <a:solidFill>
                  <a:srgbClr val="333333"/>
                </a:solidFill>
                <a:latin typeface="Verdana" pitchFamily="32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dua</a:t>
            </a:r>
            <a:r>
              <a:rPr lang="en-US" sz="2400" dirty="0">
                <a:solidFill>
                  <a:srgbClr val="333333"/>
                </a:solidFill>
                <a:latin typeface="Verdana" pitchFamily="32"/>
              </a:rPr>
              <a:t> kata.</a:t>
            </a:r>
          </a:p>
          <a:p>
            <a:pPr lvl="0"/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Pertanyaan</a:t>
            </a:r>
            <a:r>
              <a:rPr lang="en-US" sz="2400" dirty="0">
                <a:solidFill>
                  <a:srgbClr val="333333"/>
                </a:solidFill>
                <a:latin typeface="Verdana" pitchFamily="32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menyelidik</a:t>
            </a:r>
            <a:endParaRPr lang="en-US" sz="2400" dirty="0">
              <a:solidFill>
                <a:srgbClr val="333333"/>
              </a:solidFill>
              <a:latin typeface="Verdana" pitchFamily="32"/>
            </a:endParaRPr>
          </a:p>
          <a:p>
            <a:pPr marL="108000" indent="0">
              <a:buNone/>
            </a:pPr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Digunakan</a:t>
            </a:r>
            <a:r>
              <a:rPr lang="en-US" sz="2400" dirty="0">
                <a:solidFill>
                  <a:srgbClr val="333333"/>
                </a:solidFill>
                <a:latin typeface="Verdana" pitchFamily="32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ketika</a:t>
            </a:r>
            <a:r>
              <a:rPr lang="en-US" sz="2400" dirty="0">
                <a:solidFill>
                  <a:srgbClr val="333333"/>
                </a:solidFill>
                <a:latin typeface="Verdana" pitchFamily="32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membutuhkan</a:t>
            </a:r>
            <a:r>
              <a:rPr lang="en-US" sz="2400" dirty="0">
                <a:solidFill>
                  <a:srgbClr val="333333"/>
                </a:solidFill>
                <a:latin typeface="Verdana" pitchFamily="32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informasi</a:t>
            </a:r>
            <a:r>
              <a:rPr lang="en-US" sz="2400" dirty="0">
                <a:solidFill>
                  <a:srgbClr val="333333"/>
                </a:solidFill>
                <a:latin typeface="Verdana" pitchFamily="32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tambahan</a:t>
            </a:r>
            <a:r>
              <a:rPr lang="en-US" sz="2400" dirty="0">
                <a:solidFill>
                  <a:srgbClr val="333333"/>
                </a:solidFill>
                <a:latin typeface="Verdana" pitchFamily="32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atau</a:t>
            </a:r>
            <a:r>
              <a:rPr lang="en-US" sz="2400" dirty="0">
                <a:solidFill>
                  <a:srgbClr val="333333"/>
                </a:solidFill>
                <a:latin typeface="Verdana" pitchFamily="32"/>
              </a:rPr>
              <a:t> </a:t>
            </a:r>
            <a:r>
              <a:rPr lang="en-US" sz="2400" dirty="0" err="1">
                <a:solidFill>
                  <a:srgbClr val="333333"/>
                </a:solidFill>
                <a:latin typeface="Verdana" pitchFamily="32"/>
              </a:rPr>
              <a:t>penjelasan</a:t>
            </a:r>
            <a:r>
              <a:rPr lang="en-US" sz="2400" dirty="0">
                <a:solidFill>
                  <a:srgbClr val="333333"/>
                </a:solidFill>
                <a:latin typeface="Verdana" pitchFamily="3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5775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Mencatat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Merekam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Keunggulan</a:t>
            </a:r>
            <a:r>
              <a:rPr lang="en-US" dirty="0" smtClean="0"/>
              <a:t> </a:t>
            </a:r>
            <a:r>
              <a:rPr lang="en-US" dirty="0" err="1" smtClean="0"/>
              <a:t>Mencatat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perhatian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dikatakan</a:t>
            </a:r>
            <a:r>
              <a:rPr lang="en-US" dirty="0" smtClean="0"/>
              <a:t> </a:t>
            </a:r>
            <a:r>
              <a:rPr lang="en-US" dirty="0" err="1" smtClean="0"/>
              <a:t>responden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khawatir</a:t>
            </a:r>
            <a:r>
              <a:rPr lang="en-US" dirty="0" smtClean="0"/>
              <a:t> </a:t>
            </a:r>
            <a:r>
              <a:rPr lang="en-US" dirty="0" err="1" smtClean="0"/>
              <a:t>kehabisan</a:t>
            </a:r>
            <a:r>
              <a:rPr lang="en-US" dirty="0" smtClean="0"/>
              <a:t> </a:t>
            </a:r>
            <a:r>
              <a:rPr lang="en-US" dirty="0" err="1" smtClean="0"/>
              <a:t>batrai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perekam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 smtClean="0"/>
              <a:t> yang </a:t>
            </a:r>
            <a:r>
              <a:rPr lang="en-US" dirty="0" err="1" smtClean="0"/>
              <a:t>jelas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terorganisir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wawancara</a:t>
            </a:r>
            <a:r>
              <a:rPr lang="en-US" dirty="0" smtClean="0"/>
              <a:t> </a:t>
            </a:r>
            <a:r>
              <a:rPr lang="en-US" dirty="0" err="1" smtClean="0"/>
              <a:t>berakhir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Kelemahan</a:t>
            </a:r>
            <a:r>
              <a:rPr lang="en-US" dirty="0" smtClean="0"/>
              <a:t> </a:t>
            </a:r>
            <a:r>
              <a:rPr lang="en-US" dirty="0" err="1" smtClean="0"/>
              <a:t>Mencatat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10800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Sulit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persis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dikatakan</a:t>
            </a:r>
            <a:endParaRPr lang="en-US" dirty="0" smtClean="0"/>
          </a:p>
          <a:p>
            <a:pPr marL="10800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Sulit</a:t>
            </a:r>
            <a:r>
              <a:rPr lang="en-US" dirty="0" smtClean="0"/>
              <a:t> </a:t>
            </a:r>
            <a:r>
              <a:rPr lang="en-US" dirty="0" err="1" smtClean="0"/>
              <a:t>mempertahankan</a:t>
            </a:r>
            <a:r>
              <a:rPr lang="en-US" dirty="0" smtClean="0"/>
              <a:t> </a:t>
            </a:r>
            <a:r>
              <a:rPr lang="en-US" dirty="0" err="1" smtClean="0"/>
              <a:t>kontak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gagal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jawaban</a:t>
            </a:r>
            <a:endParaRPr lang="en-US" dirty="0" smtClean="0"/>
          </a:p>
          <a:p>
            <a:pPr marL="10800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Menghambar</a:t>
            </a:r>
            <a:r>
              <a:rPr lang="en-US" dirty="0" smtClean="0"/>
              <a:t> </a:t>
            </a:r>
            <a:r>
              <a:rPr lang="en-US" dirty="0" err="1" smtClean="0"/>
              <a:t>arus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terlalu</a:t>
            </a:r>
            <a:r>
              <a:rPr lang="en-US" dirty="0" smtClean="0"/>
              <a:t> </a:t>
            </a:r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 smtClean="0"/>
              <a:t> di banding </a:t>
            </a:r>
            <a:r>
              <a:rPr lang="en-US" dirty="0" err="1" smtClean="0"/>
              <a:t>responden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7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Merekam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Keunggulan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santai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berkonstrasi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yang </a:t>
            </a:r>
            <a:r>
              <a:rPr lang="en-US" dirty="0" err="1" smtClean="0"/>
              <a:t>dikatakan</a:t>
            </a:r>
            <a:r>
              <a:rPr lang="en-US" dirty="0" smtClean="0"/>
              <a:t> </a:t>
            </a:r>
            <a:r>
              <a:rPr lang="en-US" dirty="0" err="1" smtClean="0"/>
              <a:t>responden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mendengarkanya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melewatkan</a:t>
            </a:r>
            <a:r>
              <a:rPr lang="en-US" dirty="0" smtClean="0"/>
              <a:t> </a:t>
            </a:r>
            <a:r>
              <a:rPr lang="en-US" dirty="0" err="1" smtClean="0"/>
              <a:t>jawaban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responden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4. </a:t>
            </a:r>
            <a:r>
              <a:rPr lang="en-US" dirty="0" err="1" smtClean="0"/>
              <a:t>Memberikan</a:t>
            </a:r>
            <a:r>
              <a:rPr lang="en-US" dirty="0" smtClean="0"/>
              <a:t> data yang </a:t>
            </a:r>
            <a:r>
              <a:rPr lang="en-US" dirty="0" err="1" smtClean="0"/>
              <a:t>akurat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isi</a:t>
            </a:r>
            <a:r>
              <a:rPr lang="en-US" dirty="0" smtClean="0"/>
              <a:t> </a:t>
            </a:r>
            <a:r>
              <a:rPr lang="en-US" dirty="0" err="1" smtClean="0"/>
              <a:t>wawancara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Kelemahan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Kemungkinan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r>
              <a:rPr lang="en-US" dirty="0" smtClean="0"/>
              <a:t> </a:t>
            </a:r>
            <a:r>
              <a:rPr lang="en-US" dirty="0" err="1" smtClean="0"/>
              <a:t>tehnis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terekamnya</a:t>
            </a:r>
            <a:r>
              <a:rPr lang="en-US" dirty="0" smtClean="0"/>
              <a:t> </a:t>
            </a:r>
            <a:r>
              <a:rPr lang="en-US" dirty="0" err="1" smtClean="0"/>
              <a:t>suara</a:t>
            </a:r>
            <a:r>
              <a:rPr lang="en-US" dirty="0" smtClean="0"/>
              <a:t> </a:t>
            </a:r>
            <a:r>
              <a:rPr lang="en-US" dirty="0" err="1" smtClean="0"/>
              <a:t>narasumber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, </a:t>
            </a:r>
            <a:r>
              <a:rPr lang="en-US" dirty="0" err="1" smtClean="0"/>
              <a:t>rekaman</a:t>
            </a:r>
            <a:r>
              <a:rPr lang="en-US" dirty="0" smtClean="0"/>
              <a:t> </a:t>
            </a:r>
            <a:r>
              <a:rPr lang="en-US" dirty="0" err="1" smtClean="0"/>
              <a:t>terputus-putus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Responden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merasa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nyaman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3263671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1308</TotalTime>
  <Words>695</Words>
  <Application>Microsoft Office PowerPoint</Application>
  <PresentationFormat>Widescreen</PresentationFormat>
  <Paragraphs>129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Microsoft YaHei</vt:lpstr>
      <vt:lpstr>Arial</vt:lpstr>
      <vt:lpstr>Calibri</vt:lpstr>
      <vt:lpstr>Calibri Light</vt:lpstr>
      <vt:lpstr>StarSymbol</vt:lpstr>
      <vt:lpstr>Verdana</vt:lpstr>
      <vt:lpstr>Wingdings</vt:lpstr>
      <vt:lpstr>Retrospect</vt:lpstr>
      <vt:lpstr>The Informational Interview</vt:lpstr>
      <vt:lpstr>Preparing The Interview </vt:lpstr>
      <vt:lpstr>PowerPoint Presentation</vt:lpstr>
      <vt:lpstr>Selecting Interviewees and Interviewers</vt:lpstr>
      <vt:lpstr>Opening The Interview </vt:lpstr>
      <vt:lpstr>Conducting The Interview</vt:lpstr>
      <vt:lpstr>Menanyakan Pertanyaan</vt:lpstr>
      <vt:lpstr>Mencatat dan Merekam</vt:lpstr>
      <vt:lpstr>Merekam</vt:lpstr>
      <vt:lpstr>Penanganan Situasi Sulit</vt:lpstr>
      <vt:lpstr>PowerPoint Presentation</vt:lpstr>
      <vt:lpstr>Handling Difficult Interviewees</vt:lpstr>
      <vt:lpstr>Clossing the Interview</vt:lpstr>
      <vt:lpstr>Preparing the report or story</vt:lpstr>
      <vt:lpstr>The interviewee in the probing interview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irwan</dc:creator>
  <cp:lastModifiedBy>irwan</cp:lastModifiedBy>
  <cp:revision>28</cp:revision>
  <dcterms:created xsi:type="dcterms:W3CDTF">2018-02-04T19:03:50Z</dcterms:created>
  <dcterms:modified xsi:type="dcterms:W3CDTF">2018-02-13T15:17:38Z</dcterms:modified>
</cp:coreProperties>
</file>