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uli" pitchFamily="2" charset="77"/>
      <p:regular r:id="rId23"/>
      <p:bold r:id="rId24"/>
      <p:italic r:id="rId25"/>
      <p:boldItalic r:id="rId26"/>
    </p:embeddedFont>
    <p:embeddedFont>
      <p:font typeface="Oswald" pitchFamily="2" charset="77"/>
      <p:regular r:id="rId27"/>
      <p:bold r:id="rId28"/>
    </p:embeddedFont>
    <p:embeddedFont>
      <p:font typeface="Oswald Regular" pitchFamily="2" charset="77"/>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901">
          <p15:clr>
            <a:srgbClr val="A4A3A4"/>
          </p15:clr>
        </p15:guide>
        <p15:guide id="2" orient="horz" pos="1063">
          <p15:clr>
            <a:srgbClr val="A4A3A4"/>
          </p15:clr>
        </p15:guide>
        <p15:guide id="3" orient="horz" pos="2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589"/>
  </p:normalViewPr>
  <p:slideViewPr>
    <p:cSldViewPr snapToGrid="0">
      <p:cViewPr varScale="1">
        <p:scale>
          <a:sx n="140" d="100"/>
          <a:sy n="140" d="100"/>
        </p:scale>
        <p:origin x="840" y="192"/>
      </p:cViewPr>
      <p:guideLst>
        <p:guide pos="2901"/>
        <p:guide orient="horz" pos="1063"/>
        <p:guide orient="horz" pos="2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2577205db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2577205db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Range -&gt; </a:t>
            </a:r>
            <a:r>
              <a:rPr lang="en-US" dirty="0" err="1"/>
              <a:t>terkait</a:t>
            </a:r>
            <a:r>
              <a:rPr lang="en-US" dirty="0"/>
              <a:t> </a:t>
            </a:r>
            <a:r>
              <a:rPr lang="en-US" dirty="0" err="1"/>
              <a:t>dengan</a:t>
            </a:r>
            <a:r>
              <a:rPr lang="en-US" dirty="0"/>
              <a:t> possible </a:t>
            </a:r>
            <a:r>
              <a:rPr lang="en-US" dirty="0" err="1"/>
              <a:t>apa</a:t>
            </a:r>
            <a:r>
              <a:rPr lang="en-US" dirty="0"/>
              <a:t> </a:t>
            </a:r>
            <a:r>
              <a:rPr lang="en-US" dirty="0" err="1"/>
              <a:t>gak</a:t>
            </a:r>
            <a:r>
              <a:rPr lang="en-US" dirty="0"/>
              <a:t> </a:t>
            </a:r>
            <a:r>
              <a:rPr lang="en-US" dirty="0" err="1"/>
              <a:t>dilakukan</a:t>
            </a:r>
            <a:r>
              <a:rPr lang="en-US" dirty="0"/>
              <a:t> </a:t>
            </a:r>
            <a:r>
              <a:rPr lang="en-US" dirty="0" err="1"/>
              <a:t>terkait</a:t>
            </a:r>
            <a:r>
              <a:rPr lang="en-US" dirty="0"/>
              <a:t> </a:t>
            </a:r>
            <a:r>
              <a:rPr lang="en-US" dirty="0" err="1"/>
              <a:t>dengan</a:t>
            </a:r>
            <a:r>
              <a:rPr lang="en-US" dirty="0"/>
              <a:t> </a:t>
            </a:r>
            <a:r>
              <a:rPr lang="en-US" dirty="0" err="1"/>
              <a:t>antisipasi</a:t>
            </a:r>
            <a:r>
              <a:rPr lang="en-US" dirty="0"/>
              <a:t>.. </a:t>
            </a:r>
            <a:r>
              <a:rPr lang="en-US" dirty="0" err="1"/>
              <a:t>Jangka</a:t>
            </a:r>
            <a:r>
              <a:rPr lang="en-US" dirty="0"/>
              <a:t> </a:t>
            </a:r>
            <a:r>
              <a:rPr lang="en-US" dirty="0" err="1"/>
              <a:t>waktu</a:t>
            </a:r>
            <a:r>
              <a:rPr lang="en-US" dirty="0"/>
              <a:t> </a:t>
            </a:r>
            <a:r>
              <a:rPr lang="en-US" dirty="0" err="1"/>
              <a:t>tertentu</a:t>
            </a:r>
            <a:r>
              <a:rPr lang="en-US" dirty="0"/>
              <a:t> dan </a:t>
            </a:r>
            <a:r>
              <a:rPr lang="en-US" dirty="0" err="1"/>
              <a:t>tidak</a:t>
            </a:r>
            <a:r>
              <a:rPr lang="en-US" dirty="0"/>
              <a:t> </a:t>
            </a:r>
            <a:r>
              <a:rPr lang="en-US" dirty="0" err="1"/>
              <a:t>bisa</a:t>
            </a:r>
            <a:r>
              <a:rPr lang="en-US" dirty="0"/>
              <a:t> </a:t>
            </a:r>
            <a:r>
              <a:rPr lang="en-US" dirty="0" err="1"/>
              <a:t>digunakan</a:t>
            </a:r>
            <a:r>
              <a:rPr lang="en-US" dirty="0"/>
              <a:t> </a:t>
            </a:r>
            <a:r>
              <a:rPr lang="en-US" dirty="0" err="1"/>
              <a:t>untuk</a:t>
            </a:r>
            <a:r>
              <a:rPr lang="en-US" dirty="0"/>
              <a:t> </a:t>
            </a:r>
            <a:r>
              <a:rPr lang="en-US" dirty="0" err="1"/>
              <a:t>berbagai</a:t>
            </a:r>
            <a:r>
              <a:rPr lang="en-US" dirty="0"/>
              <a:t> </a:t>
            </a:r>
            <a:r>
              <a:rPr lang="en-US" dirty="0" err="1"/>
              <a:t>situasi</a:t>
            </a:r>
            <a:r>
              <a:rPr lang="en-US" dirty="0"/>
              <a: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a7b415fa98b399f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a7b415fa98b399f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2577205db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82577205db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Similarities among people dan similarities among situation </a:t>
            </a:r>
            <a:r>
              <a:rPr lang="en-US" dirty="0" err="1"/>
              <a:t>itu</a:t>
            </a:r>
            <a:r>
              <a:rPr lang="en-US" dirty="0"/>
              <a:t> kayak </a:t>
            </a:r>
            <a:r>
              <a:rPr lang="en-US" dirty="0" err="1"/>
              <a:t>gimana</a:t>
            </a:r>
            <a:r>
              <a:rPr lang="en-US" dirty="0"/>
              <a:t> </a:t>
            </a:r>
            <a:r>
              <a:rPr lang="en-US" dirty="0" err="1"/>
              <a:t>bedain</a:t>
            </a:r>
            <a:r>
              <a:rPr lang="en-US" dirty="0"/>
              <a:t> </a:t>
            </a:r>
            <a:r>
              <a:rPr lang="en-US" dirty="0" err="1"/>
              <a:t>contoh</a:t>
            </a:r>
            <a:r>
              <a:rPr lang="en-US" dirty="0"/>
              <a:t> </a:t>
            </a:r>
            <a:r>
              <a:rPr lang="en-US" dirty="0" err="1"/>
              <a:t>nyatanya</a:t>
            </a:r>
            <a:r>
              <a:rPr lang="en-US"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a7b415fa98b399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a7b415fa98b399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a7b415fa98b399f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a7b415fa98b399f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a7b415fa98b399f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a7b415fa98b399f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2673e8f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2673e8f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2673e8fd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82673e8f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2673e8fd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2673e8fd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2673e8fd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2673e8fd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dfce81f19_0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dfce81f19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Masing2 </a:t>
            </a:r>
            <a:r>
              <a:rPr lang="en-US" dirty="0" err="1"/>
              <a:t>memiliki</a:t>
            </a:r>
            <a:r>
              <a:rPr lang="en-US" dirty="0"/>
              <a:t> </a:t>
            </a:r>
            <a:r>
              <a:rPr lang="en-US" dirty="0" err="1"/>
              <a:t>cara</a:t>
            </a:r>
            <a:r>
              <a:rPr lang="en-US" dirty="0"/>
              <a:t> </a:t>
            </a:r>
            <a:r>
              <a:rPr lang="en-US" dirty="0" err="1"/>
              <a:t>tersendiri</a:t>
            </a:r>
            <a:r>
              <a:rPr lang="en-US" dirty="0"/>
              <a:t> </a:t>
            </a:r>
            <a:r>
              <a:rPr lang="en-US" dirty="0" err="1"/>
              <a:t>untuk</a:t>
            </a:r>
            <a:r>
              <a:rPr lang="en-US" dirty="0"/>
              <a:t> </a:t>
            </a:r>
            <a:r>
              <a:rPr lang="en-US" dirty="0" err="1"/>
              <a:t>memanai</a:t>
            </a:r>
            <a:r>
              <a:rPr lang="en-US" dirty="0"/>
              <a:t> </a:t>
            </a:r>
            <a:r>
              <a:rPr lang="en-US" dirty="0" err="1"/>
              <a:t>peristiwa</a:t>
            </a:r>
            <a:r>
              <a:rPr lang="en-US" dirty="0"/>
              <a:t>. </a:t>
            </a:r>
            <a:r>
              <a:rPr lang="en-US" dirty="0" err="1"/>
              <a:t>Mereka</a:t>
            </a:r>
            <a:r>
              <a:rPr lang="en-US" dirty="0"/>
              <a:t> punya </a:t>
            </a:r>
            <a:r>
              <a:rPr lang="en-US" dirty="0" err="1"/>
              <a:t>cara</a:t>
            </a:r>
            <a:r>
              <a:rPr lang="en-US" dirty="0"/>
              <a:t> </a:t>
            </a:r>
            <a:r>
              <a:rPr lang="en-US" dirty="0" err="1"/>
              <a:t>pandang</a:t>
            </a:r>
            <a:r>
              <a:rPr lang="en-US" dirty="0"/>
              <a:t> yang </a:t>
            </a:r>
            <a:r>
              <a:rPr lang="en-US" dirty="0" err="1"/>
              <a:t>berbeda</a:t>
            </a:r>
            <a:r>
              <a:rPr lang="en-US" dirty="0"/>
              <a:t> </a:t>
            </a:r>
          </a:p>
          <a:p>
            <a:pPr marL="0" lvl="0" indent="0" algn="l" rtl="0">
              <a:spcBef>
                <a:spcPts val="0"/>
              </a:spcBef>
              <a:spcAft>
                <a:spcPts val="0"/>
              </a:spcAft>
              <a:buNone/>
            </a:pPr>
            <a:r>
              <a:rPr lang="en-US" dirty="0" err="1"/>
              <a:t>Konstruk</a:t>
            </a:r>
            <a:r>
              <a:rPr lang="en-US" dirty="0"/>
              <a:t> </a:t>
            </a:r>
            <a:r>
              <a:rPr lang="en-US" dirty="0">
                <a:sym typeface="Wingdings" pitchFamily="2" charset="2"/>
              </a:rPr>
              <a:t> </a:t>
            </a:r>
            <a:r>
              <a:rPr lang="en-US" dirty="0" err="1">
                <a:sym typeface="Wingdings" pitchFamily="2" charset="2"/>
              </a:rPr>
              <a:t>cara</a:t>
            </a:r>
            <a:r>
              <a:rPr lang="en-US" dirty="0">
                <a:sym typeface="Wingdings" pitchFamily="2" charset="2"/>
              </a:rPr>
              <a:t> </a:t>
            </a:r>
            <a:r>
              <a:rPr lang="en-US" dirty="0" err="1">
                <a:sym typeface="Wingdings" pitchFamily="2" charset="2"/>
              </a:rPr>
              <a:t>memandang</a:t>
            </a:r>
            <a:r>
              <a:rPr lang="en-US" dirty="0">
                <a:sym typeface="Wingdings" pitchFamily="2" charset="2"/>
              </a:rPr>
              <a:t> </a:t>
            </a:r>
            <a:r>
              <a:rPr lang="en-US" dirty="0" err="1">
                <a:sym typeface="Wingdings" pitchFamily="2" charset="2"/>
              </a:rPr>
              <a:t>sebuah</a:t>
            </a:r>
            <a:r>
              <a:rPr lang="en-US" dirty="0">
                <a:sym typeface="Wingdings" pitchFamily="2" charset="2"/>
              </a:rPr>
              <a:t> </a:t>
            </a:r>
            <a:r>
              <a:rPr lang="en-US" dirty="0" err="1">
                <a:sym typeface="Wingdings" pitchFamily="2" charset="2"/>
              </a:rPr>
              <a:t>peristiwa</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dfce81f19_0_1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dfce81f19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dfce81f1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dfce81f1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dfce81f1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dfce81f1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Mirip</a:t>
            </a:r>
            <a:r>
              <a:rPr lang="en-US" dirty="0"/>
              <a:t> </a:t>
            </a:r>
            <a:r>
              <a:rPr lang="en-US" dirty="0" err="1"/>
              <a:t>dengan</a:t>
            </a:r>
            <a:r>
              <a:rPr lang="en-US" dirty="0"/>
              <a:t> </a:t>
            </a:r>
            <a:r>
              <a:rPr lang="en-US" dirty="0" err="1"/>
              <a:t>pandangan</a:t>
            </a:r>
            <a:r>
              <a:rPr lang="en-US" dirty="0"/>
              <a:t> bandura </a:t>
            </a:r>
            <a:r>
              <a:rPr lang="en-US" dirty="0" err="1"/>
              <a:t>bahwa</a:t>
            </a:r>
            <a:r>
              <a:rPr lang="en-US" dirty="0"/>
              <a:t> </a:t>
            </a:r>
            <a:r>
              <a:rPr lang="en-US" dirty="0" err="1"/>
              <a:t>manusia</a:t>
            </a:r>
            <a:r>
              <a:rPr lang="en-US" dirty="0"/>
              <a:t> </a:t>
            </a:r>
            <a:r>
              <a:rPr lang="en-US" dirty="0" err="1"/>
              <a:t>aktif</a:t>
            </a:r>
            <a:r>
              <a:rPr lang="en-US" dirty="0"/>
              <a:t> dan </a:t>
            </a:r>
            <a:r>
              <a:rPr lang="en-US" dirty="0" err="1"/>
              <a:t>berpikir</a:t>
            </a:r>
            <a:r>
              <a:rPr lang="en-US" dirty="0"/>
              <a:t> </a:t>
            </a:r>
            <a:r>
              <a:rPr lang="en-US" dirty="0" err="1"/>
              <a:t>serta</a:t>
            </a:r>
            <a:r>
              <a:rPr lang="en-US" dirty="0"/>
              <a:t> </a:t>
            </a:r>
            <a:r>
              <a:rPr lang="en-US" dirty="0" err="1"/>
              <a:t>belajar</a:t>
            </a:r>
            <a:r>
              <a:rPr lang="en-US" dirty="0"/>
              <a:t>. Kelly </a:t>
            </a:r>
            <a:r>
              <a:rPr lang="en-US" dirty="0" err="1"/>
              <a:t>melihat</a:t>
            </a:r>
            <a:r>
              <a:rPr lang="en-US" dirty="0"/>
              <a:t> </a:t>
            </a:r>
            <a:r>
              <a:rPr lang="en-US" dirty="0" err="1"/>
              <a:t>manusia</a:t>
            </a:r>
            <a:r>
              <a:rPr lang="en-US" dirty="0"/>
              <a:t> juga </a:t>
            </a:r>
            <a:r>
              <a:rPr lang="en-US" dirty="0" err="1"/>
              <a:t>demikian</a:t>
            </a:r>
            <a:r>
              <a:rPr lang="en-US" dirty="0"/>
              <a:t>, </a:t>
            </a:r>
            <a:r>
              <a:rPr lang="en-US" dirty="0" err="1"/>
              <a:t>namun</a:t>
            </a:r>
            <a:r>
              <a:rPr lang="en-US" dirty="0"/>
              <a:t> </a:t>
            </a:r>
            <a:r>
              <a:rPr lang="en-US" dirty="0" err="1"/>
              <a:t>melihatnya</a:t>
            </a:r>
            <a:r>
              <a:rPr lang="en-US" dirty="0"/>
              <a:t> </a:t>
            </a:r>
            <a:r>
              <a:rPr lang="en-US" dirty="0" err="1"/>
              <a:t>sebagai</a:t>
            </a:r>
            <a:r>
              <a:rPr lang="en-US" dirty="0"/>
              <a:t> </a:t>
            </a:r>
            <a:r>
              <a:rPr lang="en-US" dirty="0" err="1"/>
              <a:t>ilmuan</a:t>
            </a:r>
            <a:r>
              <a:rPr lang="en-US" dirty="0"/>
              <a:t> </a:t>
            </a:r>
            <a:r>
              <a:rPr lang="en-US" dirty="0" err="1"/>
              <a:t>untuk</a:t>
            </a:r>
            <a:r>
              <a:rPr lang="en-US" dirty="0"/>
              <a:t> </a:t>
            </a:r>
            <a:r>
              <a:rPr lang="en-US" dirty="0" err="1"/>
              <a:t>membangun</a:t>
            </a:r>
            <a:r>
              <a:rPr lang="en-US" dirty="0"/>
              <a:t> </a:t>
            </a:r>
            <a:r>
              <a:rPr lang="en-US" dirty="0" err="1"/>
              <a:t>kepribadian</a:t>
            </a:r>
            <a:r>
              <a:rPr lang="en-US" dirty="0"/>
              <a:t> </a:t>
            </a:r>
            <a:r>
              <a:rPr lang="en-US" dirty="0" err="1"/>
              <a:t>atau</a:t>
            </a:r>
            <a:r>
              <a:rPr lang="en-US" dirty="0"/>
              <a:t> </a:t>
            </a:r>
            <a:r>
              <a:rPr lang="en-US" dirty="0" err="1"/>
              <a:t>konstruk</a:t>
            </a:r>
            <a:r>
              <a:rPr lang="en-US" dirty="0"/>
              <a:t> personal. </a:t>
            </a:r>
          </a:p>
          <a:p>
            <a:pPr marL="0" lvl="0" indent="0" algn="l" rtl="0">
              <a:spcBef>
                <a:spcPts val="0"/>
              </a:spcBef>
              <a:spcAft>
                <a:spcPts val="0"/>
              </a:spcAft>
              <a:buNone/>
            </a:pPr>
            <a:r>
              <a:rPr lang="en-US" dirty="0" err="1"/>
              <a:t>Pengujian</a:t>
            </a:r>
            <a:r>
              <a:rPr lang="en-US" dirty="0"/>
              <a:t> </a:t>
            </a:r>
            <a:r>
              <a:rPr lang="en-US" dirty="0" err="1"/>
              <a:t>hipotesa</a:t>
            </a:r>
            <a:r>
              <a:rPr lang="en-US" dirty="0"/>
              <a:t> -&gt; </a:t>
            </a:r>
            <a:r>
              <a:rPr lang="en-US" dirty="0" err="1"/>
              <a:t>misalnya</a:t>
            </a:r>
            <a:r>
              <a:rPr lang="en-US" dirty="0"/>
              <a:t> kayak </a:t>
            </a:r>
            <a:r>
              <a:rPr lang="en-US" dirty="0" err="1"/>
              <a:t>gimana</a:t>
            </a:r>
            <a:r>
              <a:rPr lang="en-US" dirty="0"/>
              <a:t>? </a:t>
            </a:r>
            <a:r>
              <a:rPr lang="en-US" dirty="0" err="1"/>
              <a:t>Untuk</a:t>
            </a:r>
            <a:r>
              <a:rPr lang="en-US" dirty="0"/>
              <a:t> </a:t>
            </a:r>
            <a:r>
              <a:rPr lang="en-US" dirty="0" err="1"/>
              <a:t>memperbaiki</a:t>
            </a:r>
            <a:r>
              <a:rPr lang="en-US" dirty="0"/>
              <a:t> </a:t>
            </a:r>
            <a:r>
              <a:rPr lang="en-US" dirty="0" err="1"/>
              <a:t>konstruk</a:t>
            </a:r>
            <a:r>
              <a:rPr lang="en-US" dirty="0"/>
              <a:t> </a:t>
            </a:r>
            <a:r>
              <a:rPr lang="en-US" dirty="0" err="1"/>
              <a:t>diri</a:t>
            </a:r>
            <a:r>
              <a:rPr lang="en-US"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1cbff43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1cbff43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Alternativisme</a:t>
            </a:r>
            <a:r>
              <a:rPr lang="en-US" dirty="0"/>
              <a:t> </a:t>
            </a:r>
            <a:r>
              <a:rPr lang="en-US" dirty="0" err="1"/>
              <a:t>konstruktif</a:t>
            </a:r>
            <a:r>
              <a:rPr lang="en-US" dirty="0"/>
              <a:t>, </a:t>
            </a:r>
            <a:r>
              <a:rPr lang="en-US" dirty="0" err="1"/>
              <a:t>bisa</a:t>
            </a:r>
            <a:r>
              <a:rPr lang="en-US" dirty="0"/>
              <a:t> </a:t>
            </a:r>
            <a:r>
              <a:rPr lang="en-US" dirty="0" err="1"/>
              <a:t>berbeda</a:t>
            </a:r>
            <a:r>
              <a:rPr lang="en-US" dirty="0"/>
              <a:t> </a:t>
            </a:r>
            <a:r>
              <a:rPr lang="en-US" dirty="0" err="1"/>
              <a:t>pandangan</a:t>
            </a:r>
            <a:r>
              <a:rPr lang="en-US" dirty="0"/>
              <a:t> </a:t>
            </a:r>
            <a:r>
              <a:rPr lang="en-US" dirty="0" err="1"/>
              <a:t>saat</a:t>
            </a:r>
            <a:r>
              <a:rPr lang="en-US" dirty="0"/>
              <a:t> </a:t>
            </a:r>
            <a:r>
              <a:rPr lang="en-US" dirty="0" err="1"/>
              <a:t>ini</a:t>
            </a:r>
            <a:r>
              <a:rPr lang="en-US" dirty="0"/>
              <a:t> </a:t>
            </a:r>
            <a:r>
              <a:rPr lang="en-US" dirty="0" err="1"/>
              <a:t>dengan</a:t>
            </a:r>
            <a:r>
              <a:rPr lang="en-US" dirty="0"/>
              <a:t> </a:t>
            </a:r>
            <a:r>
              <a:rPr lang="en-US" dirty="0" err="1"/>
              <a:t>pandangan</a:t>
            </a:r>
            <a:r>
              <a:rPr lang="en-US" dirty="0"/>
              <a:t> di masa </a:t>
            </a:r>
            <a:r>
              <a:rPr lang="en-US" dirty="0" err="1"/>
              <a:t>depan</a:t>
            </a:r>
            <a:r>
              <a:rPr lang="en-US" dirty="0"/>
              <a:t>… </a:t>
            </a:r>
            <a:r>
              <a:rPr lang="en-US" dirty="0" err="1"/>
              <a:t>karena</a:t>
            </a:r>
            <a:r>
              <a:rPr lang="en-US" dirty="0"/>
              <a:t> </a:t>
            </a:r>
            <a:r>
              <a:rPr lang="en-US" dirty="0" err="1"/>
              <a:t>ada</a:t>
            </a:r>
            <a:r>
              <a:rPr lang="en-US" dirty="0"/>
              <a:t> </a:t>
            </a:r>
            <a:r>
              <a:rPr lang="en-US" dirty="0" err="1"/>
              <a:t>perbedaan</a:t>
            </a:r>
            <a:r>
              <a:rPr lang="en-US" dirty="0"/>
              <a:t> </a:t>
            </a:r>
            <a:r>
              <a:rPr lang="en-US" dirty="0" err="1"/>
              <a:t>konstruknya</a:t>
            </a:r>
            <a:r>
              <a:rPr lang="en-US" dirty="0"/>
              <a:t>. </a:t>
            </a:r>
            <a:r>
              <a:rPr lang="en-US" dirty="0" err="1"/>
              <a:t>Sudah</a:t>
            </a:r>
            <a:r>
              <a:rPr lang="en-US" dirty="0"/>
              <a:t> </a:t>
            </a:r>
            <a:r>
              <a:rPr lang="en-US" dirty="0" err="1"/>
              <a:t>berubah</a:t>
            </a:r>
            <a:r>
              <a:rPr lang="en-US" dirty="0"/>
              <a:t> </a:t>
            </a:r>
            <a:r>
              <a:rPr lang="en-US" dirty="0" err="1"/>
              <a:t>melalui</a:t>
            </a:r>
            <a:r>
              <a:rPr lang="en-US" dirty="0"/>
              <a:t> proses </a:t>
            </a:r>
            <a:r>
              <a:rPr lang="en-US" dirty="0" err="1"/>
              <a:t>pengalaman</a:t>
            </a:r>
            <a:r>
              <a:rPr lang="en-US" dirty="0"/>
              <a:t> </a:t>
            </a:r>
            <a:r>
              <a:rPr lang="en-US" dirty="0" err="1"/>
              <a:t>hidupnya</a:t>
            </a:r>
            <a:r>
              <a:rPr lang="en-US" dirty="0"/>
              <a:t> </a:t>
            </a:r>
            <a:r>
              <a:rPr lang="en-US" dirty="0" err="1"/>
              <a:t>serta</a:t>
            </a:r>
            <a:r>
              <a:rPr lang="en-US" dirty="0"/>
              <a:t> </a:t>
            </a:r>
            <a:r>
              <a:rPr lang="en-US" dirty="0" err="1"/>
              <a:t>pengujian</a:t>
            </a:r>
            <a:r>
              <a:rPr lang="en-US" dirty="0"/>
              <a:t> </a:t>
            </a:r>
            <a:r>
              <a:rPr lang="en-US" dirty="0" err="1"/>
              <a:t>hipotesa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Bertahan</a:t>
            </a:r>
            <a:r>
              <a:rPr lang="en-US" dirty="0"/>
              <a:t> </a:t>
            </a:r>
            <a:r>
              <a:rPr lang="en-US" dirty="0" err="1"/>
              <a:t>melalui</a:t>
            </a:r>
            <a:r>
              <a:rPr lang="en-US" dirty="0"/>
              <a:t> </a:t>
            </a:r>
            <a:r>
              <a:rPr lang="en-US" dirty="0" err="1"/>
              <a:t>pengalaman</a:t>
            </a:r>
            <a:r>
              <a:rPr lang="en-US" dirty="0"/>
              <a:t> </a:t>
            </a:r>
            <a:r>
              <a:rPr lang="en-US" dirty="0" err="1"/>
              <a:t>hidup</a:t>
            </a:r>
            <a:r>
              <a:rPr lang="en-US" dirty="0"/>
              <a:t> </a:t>
            </a:r>
            <a:r>
              <a:rPr lang="en-US" dirty="0" err="1"/>
              <a:t>kita</a:t>
            </a:r>
            <a:r>
              <a:rPr lang="en-US" dirty="0"/>
              <a:t>. </a:t>
            </a:r>
          </a:p>
          <a:p>
            <a:pPr marL="0" lvl="0" indent="0" algn="l" rtl="0">
              <a:spcBef>
                <a:spcPts val="0"/>
              </a:spcBef>
              <a:spcAft>
                <a:spcPts val="0"/>
              </a:spcAft>
              <a:buNone/>
            </a:pPr>
            <a:r>
              <a:rPr lang="en-US" dirty="0"/>
              <a:t>Orang yang </a:t>
            </a:r>
            <a:r>
              <a:rPr lang="en-US" dirty="0" err="1"/>
              <a:t>gak</a:t>
            </a:r>
            <a:r>
              <a:rPr lang="en-US" dirty="0"/>
              <a:t> </a:t>
            </a:r>
            <a:r>
              <a:rPr lang="en-US" dirty="0" err="1"/>
              <a:t>sehat</a:t>
            </a:r>
            <a:r>
              <a:rPr lang="en-US" dirty="0"/>
              <a:t>, </a:t>
            </a:r>
            <a:r>
              <a:rPr lang="en-US" dirty="0" err="1"/>
              <a:t>maka</a:t>
            </a:r>
            <a:r>
              <a:rPr lang="en-US" dirty="0"/>
              <a:t> </a:t>
            </a:r>
            <a:r>
              <a:rPr lang="en-US" dirty="0" err="1"/>
              <a:t>akan</a:t>
            </a:r>
            <a:r>
              <a:rPr lang="en-US" dirty="0"/>
              <a:t> </a:t>
            </a:r>
            <a:r>
              <a:rPr lang="en-US" dirty="0" err="1"/>
              <a:t>menolak</a:t>
            </a:r>
            <a:r>
              <a:rPr lang="en-US" dirty="0"/>
              <a:t> dan </a:t>
            </a:r>
            <a:r>
              <a:rPr lang="en-US" dirty="0" err="1"/>
              <a:t>mengubah</a:t>
            </a:r>
            <a:r>
              <a:rPr lang="en-US" dirty="0"/>
              <a:t> </a:t>
            </a:r>
            <a:r>
              <a:rPr lang="en-US" dirty="0" err="1"/>
              <a:t>pandangan</a:t>
            </a:r>
            <a:r>
              <a:rPr lang="en-US" dirty="0"/>
              <a:t> -&gt; </a:t>
            </a:r>
            <a:r>
              <a:rPr lang="en-US" dirty="0" err="1"/>
              <a:t>susah</a:t>
            </a:r>
            <a:r>
              <a:rPr lang="en-US" dirty="0"/>
              <a:t> </a:t>
            </a:r>
            <a:r>
              <a:rPr lang="en-US" dirty="0" err="1"/>
              <a:t>membuat</a:t>
            </a:r>
            <a:r>
              <a:rPr lang="en-US" dirty="0"/>
              <a:t> </a:t>
            </a:r>
            <a:r>
              <a:rPr lang="en-US" dirty="0" err="1"/>
              <a:t>perubahan</a:t>
            </a:r>
            <a:r>
              <a:rPr lang="en-US" dirty="0"/>
              <a:t> </a:t>
            </a:r>
            <a:r>
              <a:rPr lang="en-US" dirty="0" err="1"/>
              <a:t>diri</a:t>
            </a:r>
            <a:r>
              <a:rPr lang="en-US" dirty="0"/>
              <a:t> </a:t>
            </a:r>
            <a:r>
              <a:rPr lang="en-US" dirty="0">
                <a:sym typeface="Wingdings" pitchFamily="2" charset="2"/>
              </a:rPr>
              <a:t> </a:t>
            </a:r>
            <a:r>
              <a:rPr lang="en-US" dirty="0" err="1">
                <a:sym typeface="Wingdings" pitchFamily="2" charset="2"/>
              </a:rPr>
              <a:t>apa</a:t>
            </a:r>
            <a:r>
              <a:rPr lang="en-US" dirty="0">
                <a:sym typeface="Wingdings" pitchFamily="2" charset="2"/>
              </a:rPr>
              <a:t> yang </a:t>
            </a:r>
            <a:r>
              <a:rPr lang="en-US" dirty="0" err="1">
                <a:sym typeface="Wingdings" pitchFamily="2" charset="2"/>
              </a:rPr>
              <a:t>menyebabkan</a:t>
            </a:r>
            <a:r>
              <a:rPr lang="en-US" dirty="0">
                <a:sym typeface="Wingdings" pitchFamily="2" charset="2"/>
              </a:rPr>
              <a:t> </a:t>
            </a:r>
            <a:r>
              <a:rPr lang="en-US" dirty="0" err="1">
                <a:sym typeface="Wingdings" pitchFamily="2" charset="2"/>
              </a:rPr>
              <a:t>hal</a:t>
            </a:r>
            <a:r>
              <a:rPr lang="en-US" dirty="0">
                <a:sym typeface="Wingdings" pitchFamily="2" charset="2"/>
              </a:rPr>
              <a:t> </a:t>
            </a:r>
            <a:r>
              <a:rPr lang="en-US" dirty="0" err="1">
                <a:sym typeface="Wingdings" pitchFamily="2" charset="2"/>
              </a:rPr>
              <a:t>ini</a:t>
            </a:r>
            <a:r>
              <a:rPr lang="en-US" dirty="0">
                <a:sym typeface="Wingdings" pitchFamily="2" charset="2"/>
              </a:rPr>
              <a:t> </a:t>
            </a:r>
            <a:r>
              <a:rPr lang="en-US" dirty="0" err="1">
                <a:sym typeface="Wingdings" pitchFamily="2" charset="2"/>
              </a:rPr>
              <a:t>terjadi</a:t>
            </a:r>
            <a:r>
              <a:rPr lang="en-US" dirty="0">
                <a:sym typeface="Wingdings" pitchFamily="2" charset="2"/>
              </a:rPr>
              <a:t> </a:t>
            </a:r>
            <a:r>
              <a:rPr lang="en-US" dirty="0" err="1">
                <a:sym typeface="Wingdings" pitchFamily="2" charset="2"/>
              </a:rPr>
              <a:t>jika</a:t>
            </a:r>
            <a:r>
              <a:rPr lang="en-US" dirty="0">
                <a:sym typeface="Wingdings" pitchFamily="2" charset="2"/>
              </a:rPr>
              <a:t> </a:t>
            </a:r>
            <a:r>
              <a:rPr lang="en-US" dirty="0" err="1">
                <a:sym typeface="Wingdings" pitchFamily="2" charset="2"/>
              </a:rPr>
              <a:t>dilihat</a:t>
            </a:r>
            <a:r>
              <a:rPr lang="en-US" dirty="0">
                <a:sym typeface="Wingdings" pitchFamily="2" charset="2"/>
              </a:rPr>
              <a:t> </a:t>
            </a:r>
            <a:r>
              <a:rPr lang="en-US" dirty="0" err="1">
                <a:sym typeface="Wingdings" pitchFamily="2" charset="2"/>
              </a:rPr>
              <a:t>dari</a:t>
            </a:r>
            <a:r>
              <a:rPr lang="en-US" dirty="0">
                <a:sym typeface="Wingdings" pitchFamily="2" charset="2"/>
              </a:rPr>
              <a:t> </a:t>
            </a:r>
            <a:r>
              <a:rPr lang="en-US" dirty="0" err="1">
                <a:sym typeface="Wingdings" pitchFamily="2" charset="2"/>
              </a:rPr>
              <a:t>sudut</a:t>
            </a:r>
            <a:r>
              <a:rPr lang="en-US" dirty="0">
                <a:sym typeface="Wingdings" pitchFamily="2" charset="2"/>
              </a:rPr>
              <a:t> </a:t>
            </a:r>
            <a:r>
              <a:rPr lang="en-US" dirty="0" err="1">
                <a:sym typeface="Wingdings" pitchFamily="2" charset="2"/>
              </a:rPr>
              <a:t>pandang</a:t>
            </a:r>
            <a:r>
              <a:rPr lang="en-US" dirty="0">
                <a:sym typeface="Wingdings" pitchFamily="2" charset="2"/>
              </a:rPr>
              <a:t> </a:t>
            </a:r>
            <a:r>
              <a:rPr lang="en-US" dirty="0" err="1">
                <a:sym typeface="Wingdings" pitchFamily="2" charset="2"/>
              </a:rPr>
              <a:t>kelly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1cbff43f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1cbff43f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Manusia</a:t>
            </a:r>
            <a:r>
              <a:rPr lang="en-US" dirty="0"/>
              <a:t> </a:t>
            </a:r>
            <a:r>
              <a:rPr lang="en-US" dirty="0" err="1"/>
              <a:t>aktif</a:t>
            </a:r>
            <a:r>
              <a:rPr lang="en-US" dirty="0"/>
              <a:t>, dan </a:t>
            </a:r>
            <a:r>
              <a:rPr lang="en-US" dirty="0" err="1"/>
              <a:t>dipengaruhi</a:t>
            </a:r>
            <a:r>
              <a:rPr lang="en-US" dirty="0"/>
              <a:t> </a:t>
            </a:r>
            <a:r>
              <a:rPr lang="en-US" dirty="0" err="1"/>
              <a:t>atas</a:t>
            </a:r>
            <a:r>
              <a:rPr lang="en-US" dirty="0"/>
              <a:t> </a:t>
            </a:r>
            <a:r>
              <a:rPr lang="en-US" dirty="0" err="1"/>
              <a:t>prediksi</a:t>
            </a:r>
            <a:r>
              <a:rPr lang="en-US" dirty="0"/>
              <a:t> </a:t>
            </a:r>
            <a:r>
              <a:rPr lang="en-US" dirty="0" err="1"/>
              <a:t>mereka</a:t>
            </a:r>
            <a:r>
              <a:rPr lang="en-US" dirty="0"/>
              <a:t> </a:t>
            </a:r>
            <a:r>
              <a:rPr lang="en-US" dirty="0" err="1"/>
              <a:t>atas</a:t>
            </a:r>
            <a:r>
              <a:rPr lang="en-US" dirty="0"/>
              <a:t> masa </a:t>
            </a:r>
            <a:r>
              <a:rPr lang="en-US" dirty="0" err="1"/>
              <a:t>depan</a:t>
            </a:r>
            <a:r>
              <a:rPr lang="en-US" dirty="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2577205d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2577205d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Gak</a:t>
            </a:r>
            <a:r>
              <a:rPr lang="en-US" dirty="0"/>
              <a:t> </a:t>
            </a:r>
            <a:r>
              <a:rPr lang="en-US" dirty="0" err="1"/>
              <a:t>ada</a:t>
            </a:r>
            <a:r>
              <a:rPr lang="en-US" dirty="0"/>
              <a:t> </a:t>
            </a:r>
            <a:r>
              <a:rPr lang="en-US" dirty="0" err="1"/>
              <a:t>peristiwa</a:t>
            </a:r>
            <a:r>
              <a:rPr lang="en-US" dirty="0"/>
              <a:t> yang </a:t>
            </a:r>
            <a:r>
              <a:rPr lang="en-US" dirty="0" err="1"/>
              <a:t>sama</a:t>
            </a:r>
            <a:r>
              <a:rPr lang="en-US" dirty="0"/>
              <a:t> di </a:t>
            </a:r>
            <a:r>
              <a:rPr lang="en-US" dirty="0" err="1"/>
              <a:t>dalam</a:t>
            </a:r>
            <a:r>
              <a:rPr lang="en-US" dirty="0"/>
              <a:t> </a:t>
            </a:r>
            <a:r>
              <a:rPr lang="en-US" dirty="0" err="1"/>
              <a:t>hidup</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2577205db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2577205db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9"/>
        <p:cNvGrpSpPr/>
        <p:nvPr/>
      </p:nvGrpSpPr>
      <p:grpSpPr>
        <a:xfrm>
          <a:off x="0" y="0"/>
          <a:ext cx="0" cy="0"/>
          <a:chOff x="0" y="0"/>
          <a:chExt cx="0" cy="0"/>
        </a:xfrm>
      </p:grpSpPr>
      <p:sp>
        <p:nvSpPr>
          <p:cNvPr id="10" name="Google Shape;10;p2"/>
          <p:cNvSpPr/>
          <p:nvPr/>
        </p:nvSpPr>
        <p:spPr>
          <a:xfrm rot="5400000">
            <a:off x="2004274" y="-2004219"/>
            <a:ext cx="5143519" cy="9151932"/>
          </a:xfrm>
          <a:custGeom>
            <a:avLst/>
            <a:gdLst/>
            <a:ahLst/>
            <a:cxnLst/>
            <a:rect l="l" t="t" r="r" b="b"/>
            <a:pathLst>
              <a:path w="26197" h="36913" extrusionOk="0">
                <a:moveTo>
                  <a:pt x="0" y="0"/>
                </a:moveTo>
                <a:lnTo>
                  <a:pt x="0" y="36913"/>
                </a:lnTo>
                <a:lnTo>
                  <a:pt x="26196" y="36913"/>
                </a:lnTo>
                <a:lnTo>
                  <a:pt x="2619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09600" y="0"/>
            <a:ext cx="4524600" cy="515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31779" y="1130675"/>
            <a:ext cx="348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3600"/>
              <a:buNone/>
              <a:defRPr sz="36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endParaRPr/>
          </a:p>
        </p:txBody>
      </p:sp>
      <p:sp>
        <p:nvSpPr>
          <p:cNvPr id="13" name="Google Shape;13;p2"/>
          <p:cNvSpPr txBox="1">
            <a:spLocks noGrp="1"/>
          </p:cNvSpPr>
          <p:nvPr>
            <p:ph type="subTitle" idx="1"/>
          </p:nvPr>
        </p:nvSpPr>
        <p:spPr>
          <a:xfrm>
            <a:off x="2831776" y="3220225"/>
            <a:ext cx="3480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400"/>
              <a:buNone/>
              <a:defRPr>
                <a:solidFill>
                  <a:srgbClr val="6F4657"/>
                </a:solidFill>
              </a:defRPr>
            </a:lvl1pPr>
            <a:lvl2pPr lvl="1" algn="ctr" rtl="0">
              <a:lnSpc>
                <a:spcPct val="100000"/>
              </a:lnSpc>
              <a:spcBef>
                <a:spcPts val="0"/>
              </a:spcBef>
              <a:spcAft>
                <a:spcPts val="0"/>
              </a:spcAft>
              <a:buClr>
                <a:srgbClr val="6F4657"/>
              </a:buClr>
              <a:buSzPts val="2800"/>
              <a:buNone/>
              <a:defRPr sz="2800">
                <a:solidFill>
                  <a:srgbClr val="6F4657"/>
                </a:solidFill>
              </a:defRPr>
            </a:lvl2pPr>
            <a:lvl3pPr lvl="2" algn="ctr" rtl="0">
              <a:lnSpc>
                <a:spcPct val="100000"/>
              </a:lnSpc>
              <a:spcBef>
                <a:spcPts val="0"/>
              </a:spcBef>
              <a:spcAft>
                <a:spcPts val="0"/>
              </a:spcAft>
              <a:buClr>
                <a:srgbClr val="6F4657"/>
              </a:buClr>
              <a:buSzPts val="2800"/>
              <a:buNone/>
              <a:defRPr sz="2800">
                <a:solidFill>
                  <a:srgbClr val="6F4657"/>
                </a:solidFill>
              </a:defRPr>
            </a:lvl3pPr>
            <a:lvl4pPr lvl="3" algn="ctr" rtl="0">
              <a:lnSpc>
                <a:spcPct val="100000"/>
              </a:lnSpc>
              <a:spcBef>
                <a:spcPts val="0"/>
              </a:spcBef>
              <a:spcAft>
                <a:spcPts val="0"/>
              </a:spcAft>
              <a:buClr>
                <a:srgbClr val="6F4657"/>
              </a:buClr>
              <a:buSzPts val="2800"/>
              <a:buNone/>
              <a:defRPr sz="2800">
                <a:solidFill>
                  <a:srgbClr val="6F4657"/>
                </a:solidFill>
              </a:defRPr>
            </a:lvl4pPr>
            <a:lvl5pPr lvl="4" algn="ctr" rtl="0">
              <a:lnSpc>
                <a:spcPct val="100000"/>
              </a:lnSpc>
              <a:spcBef>
                <a:spcPts val="0"/>
              </a:spcBef>
              <a:spcAft>
                <a:spcPts val="0"/>
              </a:spcAft>
              <a:buClr>
                <a:srgbClr val="6F4657"/>
              </a:buClr>
              <a:buSzPts val="2800"/>
              <a:buNone/>
              <a:defRPr sz="2800">
                <a:solidFill>
                  <a:srgbClr val="6F4657"/>
                </a:solidFill>
              </a:defRPr>
            </a:lvl5pPr>
            <a:lvl6pPr lvl="5" algn="ctr" rtl="0">
              <a:lnSpc>
                <a:spcPct val="100000"/>
              </a:lnSpc>
              <a:spcBef>
                <a:spcPts val="0"/>
              </a:spcBef>
              <a:spcAft>
                <a:spcPts val="0"/>
              </a:spcAft>
              <a:buClr>
                <a:srgbClr val="6F4657"/>
              </a:buClr>
              <a:buSzPts val="2800"/>
              <a:buNone/>
              <a:defRPr sz="2800">
                <a:solidFill>
                  <a:srgbClr val="6F4657"/>
                </a:solidFill>
              </a:defRPr>
            </a:lvl6pPr>
            <a:lvl7pPr lvl="6" algn="ctr" rtl="0">
              <a:lnSpc>
                <a:spcPct val="100000"/>
              </a:lnSpc>
              <a:spcBef>
                <a:spcPts val="0"/>
              </a:spcBef>
              <a:spcAft>
                <a:spcPts val="0"/>
              </a:spcAft>
              <a:buClr>
                <a:srgbClr val="6F4657"/>
              </a:buClr>
              <a:buSzPts val="2800"/>
              <a:buNone/>
              <a:defRPr sz="2800">
                <a:solidFill>
                  <a:srgbClr val="6F4657"/>
                </a:solidFill>
              </a:defRPr>
            </a:lvl7pPr>
            <a:lvl8pPr lvl="7" algn="ctr" rtl="0">
              <a:lnSpc>
                <a:spcPct val="100000"/>
              </a:lnSpc>
              <a:spcBef>
                <a:spcPts val="0"/>
              </a:spcBef>
              <a:spcAft>
                <a:spcPts val="0"/>
              </a:spcAft>
              <a:buClr>
                <a:srgbClr val="6F4657"/>
              </a:buClr>
              <a:buSzPts val="2800"/>
              <a:buNone/>
              <a:defRPr sz="2800">
                <a:solidFill>
                  <a:srgbClr val="6F4657"/>
                </a:solidFill>
              </a:defRPr>
            </a:lvl8pPr>
            <a:lvl9pPr lvl="8" algn="ctr"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14" name="Google Shape;14;p2"/>
          <p:cNvSpPr/>
          <p:nvPr/>
        </p:nvSpPr>
        <p:spPr>
          <a:xfrm>
            <a:off x="75" y="1603212"/>
            <a:ext cx="3153840" cy="3554682"/>
          </a:xfrm>
          <a:custGeom>
            <a:avLst/>
            <a:gdLst/>
            <a:ahLst/>
            <a:cxnLst/>
            <a:rect l="l" t="t" r="r" b="b"/>
            <a:pathLst>
              <a:path w="21047" h="23722" extrusionOk="0">
                <a:moveTo>
                  <a:pt x="2616" y="0"/>
                </a:moveTo>
                <a:cubicBezTo>
                  <a:pt x="1717" y="0"/>
                  <a:pt x="839" y="34"/>
                  <a:pt x="1" y="88"/>
                </a:cubicBezTo>
                <a:lnTo>
                  <a:pt x="1" y="23721"/>
                </a:lnTo>
                <a:lnTo>
                  <a:pt x="10009" y="23721"/>
                </a:lnTo>
                <a:cubicBezTo>
                  <a:pt x="10290" y="23191"/>
                  <a:pt x="10788" y="22692"/>
                  <a:pt x="11318" y="22038"/>
                </a:cubicBezTo>
                <a:cubicBezTo>
                  <a:pt x="14031" y="19044"/>
                  <a:pt x="21046" y="16176"/>
                  <a:pt x="17429" y="7228"/>
                </a:cubicBezTo>
                <a:cubicBezTo>
                  <a:pt x="15055" y="1372"/>
                  <a:pt x="8405" y="0"/>
                  <a:pt x="2616"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5998150" y="1603212"/>
            <a:ext cx="3153840" cy="3554682"/>
          </a:xfrm>
          <a:custGeom>
            <a:avLst/>
            <a:gdLst/>
            <a:ahLst/>
            <a:cxnLst/>
            <a:rect l="l" t="t" r="r" b="b"/>
            <a:pathLst>
              <a:path w="21047" h="23722" extrusionOk="0">
                <a:moveTo>
                  <a:pt x="2616" y="0"/>
                </a:moveTo>
                <a:cubicBezTo>
                  <a:pt x="1717" y="0"/>
                  <a:pt x="839" y="34"/>
                  <a:pt x="1" y="88"/>
                </a:cubicBezTo>
                <a:lnTo>
                  <a:pt x="1" y="23721"/>
                </a:lnTo>
                <a:lnTo>
                  <a:pt x="10009" y="23721"/>
                </a:lnTo>
                <a:cubicBezTo>
                  <a:pt x="10290" y="23191"/>
                  <a:pt x="10788" y="22692"/>
                  <a:pt x="11318" y="22038"/>
                </a:cubicBezTo>
                <a:cubicBezTo>
                  <a:pt x="14031" y="19044"/>
                  <a:pt x="21046" y="16176"/>
                  <a:pt x="17429" y="7228"/>
                </a:cubicBezTo>
                <a:cubicBezTo>
                  <a:pt x="15055" y="1372"/>
                  <a:pt x="8405" y="0"/>
                  <a:pt x="2616"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85551" y="0"/>
            <a:ext cx="3266474" cy="2616988"/>
          </a:xfrm>
          <a:custGeom>
            <a:avLst/>
            <a:gdLst/>
            <a:ahLst/>
            <a:cxnLst/>
            <a:rect l="l" t="t" r="r" b="b"/>
            <a:pathLst>
              <a:path w="27282" h="20644" extrusionOk="0">
                <a:moveTo>
                  <a:pt x="3648" y="0"/>
                </a:moveTo>
                <a:cubicBezTo>
                  <a:pt x="0" y="9603"/>
                  <a:pt x="4272" y="15215"/>
                  <a:pt x="8574" y="18052"/>
                </a:cubicBezTo>
                <a:cubicBezTo>
                  <a:pt x="11809" y="20093"/>
                  <a:pt x="16037" y="20643"/>
                  <a:pt x="19655" y="20643"/>
                </a:cubicBezTo>
                <a:cubicBezTo>
                  <a:pt x="23885" y="20643"/>
                  <a:pt x="27281" y="19892"/>
                  <a:pt x="27281" y="19892"/>
                </a:cubicBezTo>
                <a:lnTo>
                  <a:pt x="27281"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CHEDULE">
  <p:cSld name="CUSTOM_1_1">
    <p:spTree>
      <p:nvGrpSpPr>
        <p:cNvPr id="1" name="Shape 95"/>
        <p:cNvGrpSpPr/>
        <p:nvPr/>
      </p:nvGrpSpPr>
      <p:grpSpPr>
        <a:xfrm>
          <a:off x="0" y="0"/>
          <a:ext cx="0" cy="0"/>
          <a:chOff x="0" y="0"/>
          <a:chExt cx="0" cy="0"/>
        </a:xfrm>
      </p:grpSpPr>
      <p:sp>
        <p:nvSpPr>
          <p:cNvPr id="96" name="Google Shape;96;p11"/>
          <p:cNvSpPr/>
          <p:nvPr/>
        </p:nvSpPr>
        <p:spPr>
          <a:xfrm rot="5400000" flipH="1">
            <a:off x="2018388" y="-2018412"/>
            <a:ext cx="5143519" cy="9180355"/>
          </a:xfrm>
          <a:custGeom>
            <a:avLst/>
            <a:gdLst/>
            <a:ahLst/>
            <a:cxnLst/>
            <a:rect l="l" t="t" r="r" b="b"/>
            <a:pathLst>
              <a:path w="26197" h="36913" extrusionOk="0">
                <a:moveTo>
                  <a:pt x="0" y="1"/>
                </a:moveTo>
                <a:lnTo>
                  <a:pt x="0" y="36913"/>
                </a:lnTo>
                <a:lnTo>
                  <a:pt x="26196" y="36913"/>
                </a:lnTo>
                <a:lnTo>
                  <a:pt x="26196"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rot="5400000" flipH="1">
            <a:off x="703861" y="-703867"/>
            <a:ext cx="3450872" cy="4858630"/>
          </a:xfrm>
          <a:custGeom>
            <a:avLst/>
            <a:gdLst/>
            <a:ahLst/>
            <a:cxnLst/>
            <a:rect l="l" t="t" r="r" b="b"/>
            <a:pathLst>
              <a:path w="17576" h="24746" extrusionOk="0">
                <a:moveTo>
                  <a:pt x="16696" y="0"/>
                </a:moveTo>
                <a:cubicBezTo>
                  <a:pt x="12197" y="0"/>
                  <a:pt x="7540" y="2032"/>
                  <a:pt x="4477" y="5385"/>
                </a:cubicBezTo>
                <a:cubicBezTo>
                  <a:pt x="2977" y="6885"/>
                  <a:pt x="2096" y="8671"/>
                  <a:pt x="1191" y="10743"/>
                </a:cubicBezTo>
                <a:cubicBezTo>
                  <a:pt x="0" y="14625"/>
                  <a:pt x="595" y="19673"/>
                  <a:pt x="4477" y="24746"/>
                </a:cubicBezTo>
                <a:lnTo>
                  <a:pt x="17575" y="24746"/>
                </a:lnTo>
                <a:lnTo>
                  <a:pt x="17575" y="24151"/>
                </a:lnTo>
                <a:lnTo>
                  <a:pt x="17575" y="27"/>
                </a:lnTo>
                <a:cubicBezTo>
                  <a:pt x="17283" y="9"/>
                  <a:pt x="16990" y="0"/>
                  <a:pt x="16696"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rot="10800000" flipH="1">
            <a:off x="993375" y="994925"/>
            <a:ext cx="1492500" cy="1209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1"/>
          <p:cNvSpPr/>
          <p:nvPr/>
        </p:nvSpPr>
        <p:spPr>
          <a:xfrm rot="10800000">
            <a:off x="-14550" y="3830125"/>
            <a:ext cx="8483100" cy="1112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11"/>
          <p:cNvSpPr txBox="1">
            <a:spLocks noGrp="1"/>
          </p:cNvSpPr>
          <p:nvPr>
            <p:ph type="ctrTitle"/>
          </p:nvPr>
        </p:nvSpPr>
        <p:spPr>
          <a:xfrm>
            <a:off x="206600" y="3913225"/>
            <a:ext cx="37662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F4657"/>
              </a:buClr>
              <a:buSzPts val="3000"/>
              <a:buNone/>
              <a:defRPr sz="3000">
                <a:solidFill>
                  <a:srgbClr val="6F4657"/>
                </a:solidFill>
              </a:defRPr>
            </a:lvl1pPr>
            <a:lvl2pPr lvl="1" algn="r" rtl="0">
              <a:spcBef>
                <a:spcPts val="0"/>
              </a:spcBef>
              <a:spcAft>
                <a:spcPts val="0"/>
              </a:spcAft>
              <a:buClr>
                <a:srgbClr val="6F4657"/>
              </a:buClr>
              <a:buSzPts val="3000"/>
              <a:buNone/>
              <a:defRPr sz="3000">
                <a:solidFill>
                  <a:srgbClr val="6F4657"/>
                </a:solidFill>
              </a:defRPr>
            </a:lvl2pPr>
            <a:lvl3pPr lvl="2" algn="r" rtl="0">
              <a:spcBef>
                <a:spcPts val="0"/>
              </a:spcBef>
              <a:spcAft>
                <a:spcPts val="0"/>
              </a:spcAft>
              <a:buClr>
                <a:srgbClr val="6F4657"/>
              </a:buClr>
              <a:buSzPts val="3000"/>
              <a:buNone/>
              <a:defRPr sz="3000">
                <a:solidFill>
                  <a:srgbClr val="6F4657"/>
                </a:solidFill>
              </a:defRPr>
            </a:lvl3pPr>
            <a:lvl4pPr lvl="3" algn="r" rtl="0">
              <a:spcBef>
                <a:spcPts val="0"/>
              </a:spcBef>
              <a:spcAft>
                <a:spcPts val="0"/>
              </a:spcAft>
              <a:buClr>
                <a:srgbClr val="6F4657"/>
              </a:buClr>
              <a:buSzPts val="3000"/>
              <a:buNone/>
              <a:defRPr sz="3000">
                <a:solidFill>
                  <a:srgbClr val="6F4657"/>
                </a:solidFill>
              </a:defRPr>
            </a:lvl4pPr>
            <a:lvl5pPr lvl="4" algn="r" rtl="0">
              <a:spcBef>
                <a:spcPts val="0"/>
              </a:spcBef>
              <a:spcAft>
                <a:spcPts val="0"/>
              </a:spcAft>
              <a:buClr>
                <a:srgbClr val="6F4657"/>
              </a:buClr>
              <a:buSzPts val="3000"/>
              <a:buNone/>
              <a:defRPr sz="3000">
                <a:solidFill>
                  <a:srgbClr val="6F4657"/>
                </a:solidFill>
              </a:defRPr>
            </a:lvl5pPr>
            <a:lvl6pPr lvl="5" algn="r" rtl="0">
              <a:spcBef>
                <a:spcPts val="0"/>
              </a:spcBef>
              <a:spcAft>
                <a:spcPts val="0"/>
              </a:spcAft>
              <a:buClr>
                <a:srgbClr val="6F4657"/>
              </a:buClr>
              <a:buSzPts val="3000"/>
              <a:buNone/>
              <a:defRPr sz="3000">
                <a:solidFill>
                  <a:srgbClr val="6F4657"/>
                </a:solidFill>
              </a:defRPr>
            </a:lvl6pPr>
            <a:lvl7pPr lvl="6" algn="r" rtl="0">
              <a:spcBef>
                <a:spcPts val="0"/>
              </a:spcBef>
              <a:spcAft>
                <a:spcPts val="0"/>
              </a:spcAft>
              <a:buClr>
                <a:srgbClr val="6F4657"/>
              </a:buClr>
              <a:buSzPts val="3000"/>
              <a:buNone/>
              <a:defRPr sz="3000">
                <a:solidFill>
                  <a:srgbClr val="6F4657"/>
                </a:solidFill>
              </a:defRPr>
            </a:lvl7pPr>
            <a:lvl8pPr lvl="7" algn="r" rtl="0">
              <a:spcBef>
                <a:spcPts val="0"/>
              </a:spcBef>
              <a:spcAft>
                <a:spcPts val="0"/>
              </a:spcAft>
              <a:buClr>
                <a:srgbClr val="6F4657"/>
              </a:buClr>
              <a:buSzPts val="3000"/>
              <a:buNone/>
              <a:defRPr sz="3000">
                <a:solidFill>
                  <a:srgbClr val="6F4657"/>
                </a:solidFill>
              </a:defRPr>
            </a:lvl8pPr>
            <a:lvl9pPr lvl="8" algn="r" rtl="0">
              <a:spcBef>
                <a:spcPts val="0"/>
              </a:spcBef>
              <a:spcAft>
                <a:spcPts val="0"/>
              </a:spcAft>
              <a:buClr>
                <a:srgbClr val="6F4657"/>
              </a:buClr>
              <a:buSzPts val="3000"/>
              <a:buNone/>
              <a:defRPr sz="3000">
                <a:solidFill>
                  <a:srgbClr val="6F4657"/>
                </a:solidFill>
              </a:defRPr>
            </a:lvl9pPr>
          </a:lstStyle>
          <a:p>
            <a:endParaRPr/>
          </a:p>
        </p:txBody>
      </p:sp>
      <p:sp>
        <p:nvSpPr>
          <p:cNvPr id="101" name="Google Shape;101;p11"/>
          <p:cNvSpPr/>
          <p:nvPr/>
        </p:nvSpPr>
        <p:spPr>
          <a:xfrm rot="5400000" flipH="1">
            <a:off x="5294949" y="1258153"/>
            <a:ext cx="2744833" cy="5025911"/>
          </a:xfrm>
          <a:custGeom>
            <a:avLst/>
            <a:gdLst/>
            <a:ahLst/>
            <a:cxnLst/>
            <a:rect l="l" t="t" r="r" b="b"/>
            <a:pathLst>
              <a:path w="13980" h="25598" extrusionOk="0">
                <a:moveTo>
                  <a:pt x="0" y="1"/>
                </a:moveTo>
                <a:lnTo>
                  <a:pt x="0" y="25292"/>
                </a:lnTo>
                <a:cubicBezTo>
                  <a:pt x="754" y="25501"/>
                  <a:pt x="1541" y="25598"/>
                  <a:pt x="2339" y="25598"/>
                </a:cubicBezTo>
                <a:cubicBezTo>
                  <a:pt x="4992" y="25598"/>
                  <a:pt x="7761" y="24521"/>
                  <a:pt x="9812" y="22910"/>
                </a:cubicBezTo>
                <a:cubicBezTo>
                  <a:pt x="11598" y="21434"/>
                  <a:pt x="12503" y="19647"/>
                  <a:pt x="13098" y="17552"/>
                </a:cubicBezTo>
                <a:cubicBezTo>
                  <a:pt x="13979" y="13099"/>
                  <a:pt x="12503" y="7431"/>
                  <a:pt x="564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txBox="1">
            <a:spLocks noGrp="1"/>
          </p:cNvSpPr>
          <p:nvPr>
            <p:ph type="subTitle" idx="1"/>
          </p:nvPr>
        </p:nvSpPr>
        <p:spPr>
          <a:xfrm flipH="1">
            <a:off x="784488" y="1263750"/>
            <a:ext cx="1881300" cy="56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1pPr>
            <a:lvl2pPr lvl="1"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2pPr>
            <a:lvl3pPr lvl="2"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3pPr>
            <a:lvl4pPr lvl="3"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4pPr>
            <a:lvl5pPr lvl="4"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5pPr>
            <a:lvl6pPr lvl="5"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6pPr>
            <a:lvl7pPr lvl="6"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7pPr>
            <a:lvl8pPr lvl="7"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8pPr>
            <a:lvl9pPr lvl="8"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9pPr>
          </a:lstStyle>
          <a:p>
            <a:endParaRPr/>
          </a:p>
        </p:txBody>
      </p:sp>
      <p:sp>
        <p:nvSpPr>
          <p:cNvPr id="103" name="Google Shape;103;p11"/>
          <p:cNvSpPr/>
          <p:nvPr/>
        </p:nvSpPr>
        <p:spPr>
          <a:xfrm rot="10800000" flipH="1">
            <a:off x="2903625" y="994925"/>
            <a:ext cx="1492500" cy="1209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1"/>
          <p:cNvSpPr txBox="1">
            <a:spLocks noGrp="1"/>
          </p:cNvSpPr>
          <p:nvPr>
            <p:ph type="subTitle" idx="2"/>
          </p:nvPr>
        </p:nvSpPr>
        <p:spPr>
          <a:xfrm flipH="1">
            <a:off x="2694738" y="1263750"/>
            <a:ext cx="1881300" cy="56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1pPr>
            <a:lvl2pPr lvl="1"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2pPr>
            <a:lvl3pPr lvl="2"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3pPr>
            <a:lvl4pPr lvl="3"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4pPr>
            <a:lvl5pPr lvl="4"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5pPr>
            <a:lvl6pPr lvl="5"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6pPr>
            <a:lvl7pPr lvl="6"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7pPr>
            <a:lvl8pPr lvl="7"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8pPr>
            <a:lvl9pPr lvl="8"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9pPr>
          </a:lstStyle>
          <a:p>
            <a:endParaRPr/>
          </a:p>
        </p:txBody>
      </p:sp>
      <p:sp>
        <p:nvSpPr>
          <p:cNvPr id="105" name="Google Shape;105;p11"/>
          <p:cNvSpPr/>
          <p:nvPr/>
        </p:nvSpPr>
        <p:spPr>
          <a:xfrm rot="10800000" flipH="1">
            <a:off x="4813875" y="994925"/>
            <a:ext cx="1492500" cy="1209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1"/>
          <p:cNvSpPr txBox="1">
            <a:spLocks noGrp="1"/>
          </p:cNvSpPr>
          <p:nvPr>
            <p:ph type="subTitle" idx="3"/>
          </p:nvPr>
        </p:nvSpPr>
        <p:spPr>
          <a:xfrm flipH="1">
            <a:off x="4604988" y="1263750"/>
            <a:ext cx="1881300" cy="56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1pPr>
            <a:lvl2pPr lvl="1"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2pPr>
            <a:lvl3pPr lvl="2"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3pPr>
            <a:lvl4pPr lvl="3"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4pPr>
            <a:lvl5pPr lvl="4"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5pPr>
            <a:lvl6pPr lvl="5"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6pPr>
            <a:lvl7pPr lvl="6"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7pPr>
            <a:lvl8pPr lvl="7"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8pPr>
            <a:lvl9pPr lvl="8"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9pPr>
          </a:lstStyle>
          <a:p>
            <a:endParaRPr/>
          </a:p>
        </p:txBody>
      </p:sp>
      <p:sp>
        <p:nvSpPr>
          <p:cNvPr id="107" name="Google Shape;107;p11"/>
          <p:cNvSpPr/>
          <p:nvPr/>
        </p:nvSpPr>
        <p:spPr>
          <a:xfrm rot="10800000" flipH="1">
            <a:off x="6694450" y="994925"/>
            <a:ext cx="1492500" cy="1209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1"/>
          <p:cNvSpPr txBox="1">
            <a:spLocks noGrp="1"/>
          </p:cNvSpPr>
          <p:nvPr>
            <p:ph type="subTitle" idx="4"/>
          </p:nvPr>
        </p:nvSpPr>
        <p:spPr>
          <a:xfrm flipH="1">
            <a:off x="6485563" y="1263750"/>
            <a:ext cx="1881300" cy="56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1pPr>
            <a:lvl2pPr lvl="1"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2pPr>
            <a:lvl3pPr lvl="2"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3pPr>
            <a:lvl4pPr lvl="3"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4pPr>
            <a:lvl5pPr lvl="4"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5pPr>
            <a:lvl6pPr lvl="5"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6pPr>
            <a:lvl7pPr lvl="6"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7pPr>
            <a:lvl8pPr lvl="7"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8pPr>
            <a:lvl9pPr lvl="8" algn="ctr" rtl="0">
              <a:lnSpc>
                <a:spcPct val="100000"/>
              </a:lnSpc>
              <a:spcBef>
                <a:spcPts val="0"/>
              </a:spcBef>
              <a:spcAft>
                <a:spcPts val="0"/>
              </a:spcAft>
              <a:buClr>
                <a:srgbClr val="6F4657"/>
              </a:buClr>
              <a:buSzPts val="1800"/>
              <a:buFont typeface="Oswald Regular"/>
              <a:buNone/>
              <a:defRPr sz="1800">
                <a:solidFill>
                  <a:srgbClr val="6F4657"/>
                </a:solidFill>
                <a:latin typeface="Oswald Regular"/>
                <a:ea typeface="Oswald Regular"/>
                <a:cs typeface="Oswald Regular"/>
                <a:sym typeface="Oswald Regular"/>
              </a:defRPr>
            </a:lvl9pPr>
          </a:lstStyle>
          <a:p>
            <a:endParaRPr/>
          </a:p>
        </p:txBody>
      </p:sp>
      <p:sp>
        <p:nvSpPr>
          <p:cNvPr id="109" name="Google Shape;109;p11"/>
          <p:cNvSpPr/>
          <p:nvPr/>
        </p:nvSpPr>
        <p:spPr>
          <a:xfrm rot="10800000" flipH="1">
            <a:off x="-7" y="-1"/>
            <a:ext cx="638514" cy="2138642"/>
          </a:xfrm>
          <a:custGeom>
            <a:avLst/>
            <a:gdLst/>
            <a:ahLst/>
            <a:cxnLst/>
            <a:rect l="l" t="t" r="r" b="b"/>
            <a:pathLst>
              <a:path w="4273" h="14312" extrusionOk="0">
                <a:moveTo>
                  <a:pt x="1" y="0"/>
                </a:moveTo>
                <a:lnTo>
                  <a:pt x="1" y="14311"/>
                </a:lnTo>
                <a:lnTo>
                  <a:pt x="905" y="14311"/>
                </a:lnTo>
                <a:cubicBezTo>
                  <a:pt x="2963" y="12347"/>
                  <a:pt x="4272" y="9635"/>
                  <a:pt x="4148" y="6891"/>
                </a:cubicBezTo>
                <a:cubicBezTo>
                  <a:pt x="4023" y="4178"/>
                  <a:pt x="2339" y="1435"/>
                  <a:pt x="1"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title" idx="5" hasCustomPrompt="1"/>
          </p:nvPr>
        </p:nvSpPr>
        <p:spPr>
          <a:xfrm>
            <a:off x="950775" y="1345025"/>
            <a:ext cx="1577700" cy="85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2400"/>
              <a:buNone/>
              <a:defRPr sz="2400">
                <a:solidFill>
                  <a:srgbClr val="6F4657"/>
                </a:solidFill>
              </a:defRPr>
            </a:lvl1pPr>
            <a:lvl2pPr lvl="1" algn="ctr" rtl="0">
              <a:spcBef>
                <a:spcPts val="0"/>
              </a:spcBef>
              <a:spcAft>
                <a:spcPts val="0"/>
              </a:spcAft>
              <a:buClr>
                <a:srgbClr val="6F4657"/>
              </a:buClr>
              <a:buSzPts val="2400"/>
              <a:buNone/>
              <a:defRPr sz="2400">
                <a:solidFill>
                  <a:srgbClr val="6F4657"/>
                </a:solidFill>
              </a:defRPr>
            </a:lvl2pPr>
            <a:lvl3pPr lvl="2" algn="ctr" rtl="0">
              <a:spcBef>
                <a:spcPts val="0"/>
              </a:spcBef>
              <a:spcAft>
                <a:spcPts val="0"/>
              </a:spcAft>
              <a:buClr>
                <a:srgbClr val="6F4657"/>
              </a:buClr>
              <a:buSzPts val="2400"/>
              <a:buNone/>
              <a:defRPr sz="2400">
                <a:solidFill>
                  <a:srgbClr val="6F4657"/>
                </a:solidFill>
              </a:defRPr>
            </a:lvl3pPr>
            <a:lvl4pPr lvl="3" algn="ctr" rtl="0">
              <a:spcBef>
                <a:spcPts val="0"/>
              </a:spcBef>
              <a:spcAft>
                <a:spcPts val="0"/>
              </a:spcAft>
              <a:buClr>
                <a:srgbClr val="6F4657"/>
              </a:buClr>
              <a:buSzPts val="2400"/>
              <a:buNone/>
              <a:defRPr sz="2400">
                <a:solidFill>
                  <a:srgbClr val="6F4657"/>
                </a:solidFill>
              </a:defRPr>
            </a:lvl4pPr>
            <a:lvl5pPr lvl="4" algn="ctr" rtl="0">
              <a:spcBef>
                <a:spcPts val="0"/>
              </a:spcBef>
              <a:spcAft>
                <a:spcPts val="0"/>
              </a:spcAft>
              <a:buClr>
                <a:srgbClr val="6F4657"/>
              </a:buClr>
              <a:buSzPts val="2400"/>
              <a:buNone/>
              <a:defRPr sz="2400">
                <a:solidFill>
                  <a:srgbClr val="6F4657"/>
                </a:solidFill>
              </a:defRPr>
            </a:lvl5pPr>
            <a:lvl6pPr lvl="5" algn="ctr" rtl="0">
              <a:spcBef>
                <a:spcPts val="0"/>
              </a:spcBef>
              <a:spcAft>
                <a:spcPts val="0"/>
              </a:spcAft>
              <a:buClr>
                <a:srgbClr val="6F4657"/>
              </a:buClr>
              <a:buSzPts val="2400"/>
              <a:buNone/>
              <a:defRPr sz="2400">
                <a:solidFill>
                  <a:srgbClr val="6F4657"/>
                </a:solidFill>
              </a:defRPr>
            </a:lvl6pPr>
            <a:lvl7pPr lvl="6" algn="ctr" rtl="0">
              <a:spcBef>
                <a:spcPts val="0"/>
              </a:spcBef>
              <a:spcAft>
                <a:spcPts val="0"/>
              </a:spcAft>
              <a:buClr>
                <a:srgbClr val="6F4657"/>
              </a:buClr>
              <a:buSzPts val="2400"/>
              <a:buNone/>
              <a:defRPr sz="2400">
                <a:solidFill>
                  <a:srgbClr val="6F4657"/>
                </a:solidFill>
              </a:defRPr>
            </a:lvl7pPr>
            <a:lvl8pPr lvl="7" algn="ctr" rtl="0">
              <a:spcBef>
                <a:spcPts val="0"/>
              </a:spcBef>
              <a:spcAft>
                <a:spcPts val="0"/>
              </a:spcAft>
              <a:buClr>
                <a:srgbClr val="6F4657"/>
              </a:buClr>
              <a:buSzPts val="2400"/>
              <a:buNone/>
              <a:defRPr sz="2400">
                <a:solidFill>
                  <a:srgbClr val="6F4657"/>
                </a:solidFill>
              </a:defRPr>
            </a:lvl8pPr>
            <a:lvl9pPr lvl="8" algn="ctr" rtl="0">
              <a:spcBef>
                <a:spcPts val="0"/>
              </a:spcBef>
              <a:spcAft>
                <a:spcPts val="0"/>
              </a:spcAft>
              <a:buClr>
                <a:srgbClr val="6F4657"/>
              </a:buClr>
              <a:buSzPts val="2400"/>
              <a:buNone/>
              <a:defRPr sz="2400">
                <a:solidFill>
                  <a:srgbClr val="6F4657"/>
                </a:solidFill>
              </a:defRPr>
            </a:lvl9pPr>
          </a:lstStyle>
          <a:p>
            <a:r>
              <a:t>xx%</a:t>
            </a:r>
          </a:p>
        </p:txBody>
      </p:sp>
      <p:sp>
        <p:nvSpPr>
          <p:cNvPr id="111" name="Google Shape;111;p11"/>
          <p:cNvSpPr txBox="1">
            <a:spLocks noGrp="1"/>
          </p:cNvSpPr>
          <p:nvPr>
            <p:ph type="title" idx="6" hasCustomPrompt="1"/>
          </p:nvPr>
        </p:nvSpPr>
        <p:spPr>
          <a:xfrm>
            <a:off x="2860778" y="1345025"/>
            <a:ext cx="1577700" cy="85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2400"/>
              <a:buNone/>
              <a:defRPr sz="2400">
                <a:solidFill>
                  <a:srgbClr val="6F4657"/>
                </a:solidFill>
              </a:defRPr>
            </a:lvl1pPr>
            <a:lvl2pPr lvl="1" algn="ctr" rtl="0">
              <a:spcBef>
                <a:spcPts val="0"/>
              </a:spcBef>
              <a:spcAft>
                <a:spcPts val="0"/>
              </a:spcAft>
              <a:buClr>
                <a:srgbClr val="6F4657"/>
              </a:buClr>
              <a:buSzPts val="2400"/>
              <a:buNone/>
              <a:defRPr sz="2400">
                <a:solidFill>
                  <a:srgbClr val="6F4657"/>
                </a:solidFill>
              </a:defRPr>
            </a:lvl2pPr>
            <a:lvl3pPr lvl="2" algn="ctr" rtl="0">
              <a:spcBef>
                <a:spcPts val="0"/>
              </a:spcBef>
              <a:spcAft>
                <a:spcPts val="0"/>
              </a:spcAft>
              <a:buClr>
                <a:srgbClr val="6F4657"/>
              </a:buClr>
              <a:buSzPts val="2400"/>
              <a:buNone/>
              <a:defRPr sz="2400">
                <a:solidFill>
                  <a:srgbClr val="6F4657"/>
                </a:solidFill>
              </a:defRPr>
            </a:lvl3pPr>
            <a:lvl4pPr lvl="3" algn="ctr" rtl="0">
              <a:spcBef>
                <a:spcPts val="0"/>
              </a:spcBef>
              <a:spcAft>
                <a:spcPts val="0"/>
              </a:spcAft>
              <a:buClr>
                <a:srgbClr val="6F4657"/>
              </a:buClr>
              <a:buSzPts val="2400"/>
              <a:buNone/>
              <a:defRPr sz="2400">
                <a:solidFill>
                  <a:srgbClr val="6F4657"/>
                </a:solidFill>
              </a:defRPr>
            </a:lvl4pPr>
            <a:lvl5pPr lvl="4" algn="ctr" rtl="0">
              <a:spcBef>
                <a:spcPts val="0"/>
              </a:spcBef>
              <a:spcAft>
                <a:spcPts val="0"/>
              </a:spcAft>
              <a:buClr>
                <a:srgbClr val="6F4657"/>
              </a:buClr>
              <a:buSzPts val="2400"/>
              <a:buNone/>
              <a:defRPr sz="2400">
                <a:solidFill>
                  <a:srgbClr val="6F4657"/>
                </a:solidFill>
              </a:defRPr>
            </a:lvl5pPr>
            <a:lvl6pPr lvl="5" algn="ctr" rtl="0">
              <a:spcBef>
                <a:spcPts val="0"/>
              </a:spcBef>
              <a:spcAft>
                <a:spcPts val="0"/>
              </a:spcAft>
              <a:buClr>
                <a:srgbClr val="6F4657"/>
              </a:buClr>
              <a:buSzPts val="2400"/>
              <a:buNone/>
              <a:defRPr sz="2400">
                <a:solidFill>
                  <a:srgbClr val="6F4657"/>
                </a:solidFill>
              </a:defRPr>
            </a:lvl6pPr>
            <a:lvl7pPr lvl="6" algn="ctr" rtl="0">
              <a:spcBef>
                <a:spcPts val="0"/>
              </a:spcBef>
              <a:spcAft>
                <a:spcPts val="0"/>
              </a:spcAft>
              <a:buClr>
                <a:srgbClr val="6F4657"/>
              </a:buClr>
              <a:buSzPts val="2400"/>
              <a:buNone/>
              <a:defRPr sz="2400">
                <a:solidFill>
                  <a:srgbClr val="6F4657"/>
                </a:solidFill>
              </a:defRPr>
            </a:lvl7pPr>
            <a:lvl8pPr lvl="7" algn="ctr" rtl="0">
              <a:spcBef>
                <a:spcPts val="0"/>
              </a:spcBef>
              <a:spcAft>
                <a:spcPts val="0"/>
              </a:spcAft>
              <a:buClr>
                <a:srgbClr val="6F4657"/>
              </a:buClr>
              <a:buSzPts val="2400"/>
              <a:buNone/>
              <a:defRPr sz="2400">
                <a:solidFill>
                  <a:srgbClr val="6F4657"/>
                </a:solidFill>
              </a:defRPr>
            </a:lvl8pPr>
            <a:lvl9pPr lvl="8" algn="ctr" rtl="0">
              <a:spcBef>
                <a:spcPts val="0"/>
              </a:spcBef>
              <a:spcAft>
                <a:spcPts val="0"/>
              </a:spcAft>
              <a:buClr>
                <a:srgbClr val="6F4657"/>
              </a:buClr>
              <a:buSzPts val="2400"/>
              <a:buNone/>
              <a:defRPr sz="2400">
                <a:solidFill>
                  <a:srgbClr val="6F4657"/>
                </a:solidFill>
              </a:defRPr>
            </a:lvl9pPr>
          </a:lstStyle>
          <a:p>
            <a:r>
              <a:t>xx%</a:t>
            </a:r>
          </a:p>
        </p:txBody>
      </p:sp>
      <p:sp>
        <p:nvSpPr>
          <p:cNvPr id="112" name="Google Shape;112;p11"/>
          <p:cNvSpPr txBox="1">
            <a:spLocks noGrp="1"/>
          </p:cNvSpPr>
          <p:nvPr>
            <p:ph type="title" idx="7" hasCustomPrompt="1"/>
          </p:nvPr>
        </p:nvSpPr>
        <p:spPr>
          <a:xfrm>
            <a:off x="4777616" y="1345025"/>
            <a:ext cx="1577700" cy="85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2400"/>
              <a:buNone/>
              <a:defRPr sz="2400">
                <a:solidFill>
                  <a:srgbClr val="6F4657"/>
                </a:solidFill>
              </a:defRPr>
            </a:lvl1pPr>
            <a:lvl2pPr lvl="1" algn="ctr" rtl="0">
              <a:spcBef>
                <a:spcPts val="0"/>
              </a:spcBef>
              <a:spcAft>
                <a:spcPts val="0"/>
              </a:spcAft>
              <a:buClr>
                <a:srgbClr val="6F4657"/>
              </a:buClr>
              <a:buSzPts val="2400"/>
              <a:buNone/>
              <a:defRPr sz="2400">
                <a:solidFill>
                  <a:srgbClr val="6F4657"/>
                </a:solidFill>
              </a:defRPr>
            </a:lvl2pPr>
            <a:lvl3pPr lvl="2" algn="ctr" rtl="0">
              <a:spcBef>
                <a:spcPts val="0"/>
              </a:spcBef>
              <a:spcAft>
                <a:spcPts val="0"/>
              </a:spcAft>
              <a:buClr>
                <a:srgbClr val="6F4657"/>
              </a:buClr>
              <a:buSzPts val="2400"/>
              <a:buNone/>
              <a:defRPr sz="2400">
                <a:solidFill>
                  <a:srgbClr val="6F4657"/>
                </a:solidFill>
              </a:defRPr>
            </a:lvl3pPr>
            <a:lvl4pPr lvl="3" algn="ctr" rtl="0">
              <a:spcBef>
                <a:spcPts val="0"/>
              </a:spcBef>
              <a:spcAft>
                <a:spcPts val="0"/>
              </a:spcAft>
              <a:buClr>
                <a:srgbClr val="6F4657"/>
              </a:buClr>
              <a:buSzPts val="2400"/>
              <a:buNone/>
              <a:defRPr sz="2400">
                <a:solidFill>
                  <a:srgbClr val="6F4657"/>
                </a:solidFill>
              </a:defRPr>
            </a:lvl4pPr>
            <a:lvl5pPr lvl="4" algn="ctr" rtl="0">
              <a:spcBef>
                <a:spcPts val="0"/>
              </a:spcBef>
              <a:spcAft>
                <a:spcPts val="0"/>
              </a:spcAft>
              <a:buClr>
                <a:srgbClr val="6F4657"/>
              </a:buClr>
              <a:buSzPts val="2400"/>
              <a:buNone/>
              <a:defRPr sz="2400">
                <a:solidFill>
                  <a:srgbClr val="6F4657"/>
                </a:solidFill>
              </a:defRPr>
            </a:lvl5pPr>
            <a:lvl6pPr lvl="5" algn="ctr" rtl="0">
              <a:spcBef>
                <a:spcPts val="0"/>
              </a:spcBef>
              <a:spcAft>
                <a:spcPts val="0"/>
              </a:spcAft>
              <a:buClr>
                <a:srgbClr val="6F4657"/>
              </a:buClr>
              <a:buSzPts val="2400"/>
              <a:buNone/>
              <a:defRPr sz="2400">
                <a:solidFill>
                  <a:srgbClr val="6F4657"/>
                </a:solidFill>
              </a:defRPr>
            </a:lvl6pPr>
            <a:lvl7pPr lvl="6" algn="ctr" rtl="0">
              <a:spcBef>
                <a:spcPts val="0"/>
              </a:spcBef>
              <a:spcAft>
                <a:spcPts val="0"/>
              </a:spcAft>
              <a:buClr>
                <a:srgbClr val="6F4657"/>
              </a:buClr>
              <a:buSzPts val="2400"/>
              <a:buNone/>
              <a:defRPr sz="2400">
                <a:solidFill>
                  <a:srgbClr val="6F4657"/>
                </a:solidFill>
              </a:defRPr>
            </a:lvl7pPr>
            <a:lvl8pPr lvl="7" algn="ctr" rtl="0">
              <a:spcBef>
                <a:spcPts val="0"/>
              </a:spcBef>
              <a:spcAft>
                <a:spcPts val="0"/>
              </a:spcAft>
              <a:buClr>
                <a:srgbClr val="6F4657"/>
              </a:buClr>
              <a:buSzPts val="2400"/>
              <a:buNone/>
              <a:defRPr sz="2400">
                <a:solidFill>
                  <a:srgbClr val="6F4657"/>
                </a:solidFill>
              </a:defRPr>
            </a:lvl8pPr>
            <a:lvl9pPr lvl="8" algn="ctr" rtl="0">
              <a:spcBef>
                <a:spcPts val="0"/>
              </a:spcBef>
              <a:spcAft>
                <a:spcPts val="0"/>
              </a:spcAft>
              <a:buClr>
                <a:srgbClr val="6F4657"/>
              </a:buClr>
              <a:buSzPts val="2400"/>
              <a:buNone/>
              <a:defRPr sz="2400">
                <a:solidFill>
                  <a:srgbClr val="6F4657"/>
                </a:solidFill>
              </a:defRPr>
            </a:lvl9pPr>
          </a:lstStyle>
          <a:p>
            <a:r>
              <a:t>xx%</a:t>
            </a:r>
          </a:p>
        </p:txBody>
      </p:sp>
      <p:sp>
        <p:nvSpPr>
          <p:cNvPr id="113" name="Google Shape;113;p11"/>
          <p:cNvSpPr txBox="1">
            <a:spLocks noGrp="1"/>
          </p:cNvSpPr>
          <p:nvPr>
            <p:ph type="title" idx="8" hasCustomPrompt="1"/>
          </p:nvPr>
        </p:nvSpPr>
        <p:spPr>
          <a:xfrm>
            <a:off x="6652816" y="1345025"/>
            <a:ext cx="1577700" cy="85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2400"/>
              <a:buNone/>
              <a:defRPr sz="2400">
                <a:solidFill>
                  <a:srgbClr val="6F4657"/>
                </a:solidFill>
              </a:defRPr>
            </a:lvl1pPr>
            <a:lvl2pPr lvl="1" algn="ctr" rtl="0">
              <a:spcBef>
                <a:spcPts val="0"/>
              </a:spcBef>
              <a:spcAft>
                <a:spcPts val="0"/>
              </a:spcAft>
              <a:buClr>
                <a:srgbClr val="6F4657"/>
              </a:buClr>
              <a:buSzPts val="2400"/>
              <a:buNone/>
              <a:defRPr sz="2400">
                <a:solidFill>
                  <a:srgbClr val="6F4657"/>
                </a:solidFill>
              </a:defRPr>
            </a:lvl2pPr>
            <a:lvl3pPr lvl="2" algn="ctr" rtl="0">
              <a:spcBef>
                <a:spcPts val="0"/>
              </a:spcBef>
              <a:spcAft>
                <a:spcPts val="0"/>
              </a:spcAft>
              <a:buClr>
                <a:srgbClr val="6F4657"/>
              </a:buClr>
              <a:buSzPts val="2400"/>
              <a:buNone/>
              <a:defRPr sz="2400">
                <a:solidFill>
                  <a:srgbClr val="6F4657"/>
                </a:solidFill>
              </a:defRPr>
            </a:lvl3pPr>
            <a:lvl4pPr lvl="3" algn="ctr" rtl="0">
              <a:spcBef>
                <a:spcPts val="0"/>
              </a:spcBef>
              <a:spcAft>
                <a:spcPts val="0"/>
              </a:spcAft>
              <a:buClr>
                <a:srgbClr val="6F4657"/>
              </a:buClr>
              <a:buSzPts val="2400"/>
              <a:buNone/>
              <a:defRPr sz="2400">
                <a:solidFill>
                  <a:srgbClr val="6F4657"/>
                </a:solidFill>
              </a:defRPr>
            </a:lvl4pPr>
            <a:lvl5pPr lvl="4" algn="ctr" rtl="0">
              <a:spcBef>
                <a:spcPts val="0"/>
              </a:spcBef>
              <a:spcAft>
                <a:spcPts val="0"/>
              </a:spcAft>
              <a:buClr>
                <a:srgbClr val="6F4657"/>
              </a:buClr>
              <a:buSzPts val="2400"/>
              <a:buNone/>
              <a:defRPr sz="2400">
                <a:solidFill>
                  <a:srgbClr val="6F4657"/>
                </a:solidFill>
              </a:defRPr>
            </a:lvl5pPr>
            <a:lvl6pPr lvl="5" algn="ctr" rtl="0">
              <a:spcBef>
                <a:spcPts val="0"/>
              </a:spcBef>
              <a:spcAft>
                <a:spcPts val="0"/>
              </a:spcAft>
              <a:buClr>
                <a:srgbClr val="6F4657"/>
              </a:buClr>
              <a:buSzPts val="2400"/>
              <a:buNone/>
              <a:defRPr sz="2400">
                <a:solidFill>
                  <a:srgbClr val="6F4657"/>
                </a:solidFill>
              </a:defRPr>
            </a:lvl6pPr>
            <a:lvl7pPr lvl="6" algn="ctr" rtl="0">
              <a:spcBef>
                <a:spcPts val="0"/>
              </a:spcBef>
              <a:spcAft>
                <a:spcPts val="0"/>
              </a:spcAft>
              <a:buClr>
                <a:srgbClr val="6F4657"/>
              </a:buClr>
              <a:buSzPts val="2400"/>
              <a:buNone/>
              <a:defRPr sz="2400">
                <a:solidFill>
                  <a:srgbClr val="6F4657"/>
                </a:solidFill>
              </a:defRPr>
            </a:lvl7pPr>
            <a:lvl8pPr lvl="7" algn="ctr" rtl="0">
              <a:spcBef>
                <a:spcPts val="0"/>
              </a:spcBef>
              <a:spcAft>
                <a:spcPts val="0"/>
              </a:spcAft>
              <a:buClr>
                <a:srgbClr val="6F4657"/>
              </a:buClr>
              <a:buSzPts val="2400"/>
              <a:buNone/>
              <a:defRPr sz="2400">
                <a:solidFill>
                  <a:srgbClr val="6F4657"/>
                </a:solidFill>
              </a:defRPr>
            </a:lvl8pPr>
            <a:lvl9pPr lvl="8" algn="ctr" rtl="0">
              <a:spcBef>
                <a:spcPts val="0"/>
              </a:spcBef>
              <a:spcAft>
                <a:spcPts val="0"/>
              </a:spcAft>
              <a:buClr>
                <a:srgbClr val="6F4657"/>
              </a:buClr>
              <a:buSzPts val="2400"/>
              <a:buNone/>
              <a:defRPr sz="2400">
                <a:solidFill>
                  <a:srgbClr val="6F4657"/>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AND DESIGN 1">
  <p:cSld name="CAPTION_ONLY">
    <p:spTree>
      <p:nvGrpSpPr>
        <p:cNvPr id="1" name="Shape 114"/>
        <p:cNvGrpSpPr/>
        <p:nvPr/>
      </p:nvGrpSpPr>
      <p:grpSpPr>
        <a:xfrm>
          <a:off x="0" y="0"/>
          <a:ext cx="0" cy="0"/>
          <a:chOff x="0" y="0"/>
          <a:chExt cx="0" cy="0"/>
        </a:xfrm>
      </p:grpSpPr>
      <p:sp>
        <p:nvSpPr>
          <p:cNvPr id="115" name="Google Shape;115;p12"/>
          <p:cNvSpPr/>
          <p:nvPr/>
        </p:nvSpPr>
        <p:spPr>
          <a:xfrm>
            <a:off x="0" y="0"/>
            <a:ext cx="9144013" cy="5143521"/>
          </a:xfrm>
          <a:custGeom>
            <a:avLst/>
            <a:gdLst/>
            <a:ahLst/>
            <a:cxnLst/>
            <a:rect l="l" t="t" r="r" b="b"/>
            <a:pathLst>
              <a:path w="48577" h="34297" extrusionOk="0">
                <a:moveTo>
                  <a:pt x="0" y="0"/>
                </a:moveTo>
                <a:lnTo>
                  <a:pt x="0" y="34296"/>
                </a:lnTo>
                <a:lnTo>
                  <a:pt x="48576" y="34296"/>
                </a:lnTo>
                <a:lnTo>
                  <a:pt x="4857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3532733" y="0"/>
            <a:ext cx="5611278" cy="5143521"/>
          </a:xfrm>
          <a:custGeom>
            <a:avLst/>
            <a:gdLst/>
            <a:ahLst/>
            <a:cxnLst/>
            <a:rect l="l" t="t" r="r" b="b"/>
            <a:pathLst>
              <a:path w="37416" h="34297" extrusionOk="0">
                <a:moveTo>
                  <a:pt x="25598" y="0"/>
                </a:moveTo>
                <a:cubicBezTo>
                  <a:pt x="28841" y="2463"/>
                  <a:pt x="32239" y="6111"/>
                  <a:pt x="32614" y="11037"/>
                </a:cubicBezTo>
                <a:cubicBezTo>
                  <a:pt x="33268" y="18052"/>
                  <a:pt x="26503" y="24662"/>
                  <a:pt x="15590" y="27780"/>
                </a:cubicBezTo>
                <a:cubicBezTo>
                  <a:pt x="9635" y="29620"/>
                  <a:pt x="4428" y="31677"/>
                  <a:pt x="1" y="34296"/>
                </a:cubicBezTo>
                <a:lnTo>
                  <a:pt x="24570" y="34296"/>
                </a:lnTo>
                <a:cubicBezTo>
                  <a:pt x="26001" y="33551"/>
                  <a:pt x="27426" y="33219"/>
                  <a:pt x="28823" y="33219"/>
                </a:cubicBezTo>
                <a:cubicBezTo>
                  <a:pt x="30347" y="33219"/>
                  <a:pt x="31837" y="33613"/>
                  <a:pt x="33268" y="34296"/>
                </a:cubicBezTo>
                <a:lnTo>
                  <a:pt x="37415" y="34296"/>
                </a:lnTo>
                <a:lnTo>
                  <a:pt x="37415" y="31178"/>
                </a:lnTo>
                <a:lnTo>
                  <a:pt x="37415"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0" y="0"/>
            <a:ext cx="1342082" cy="1108278"/>
          </a:xfrm>
          <a:custGeom>
            <a:avLst/>
            <a:gdLst/>
            <a:ahLst/>
            <a:cxnLst/>
            <a:rect l="l" t="t" r="r" b="b"/>
            <a:pathLst>
              <a:path w="8949" h="7390" extrusionOk="0">
                <a:moveTo>
                  <a:pt x="0" y="0"/>
                </a:moveTo>
                <a:lnTo>
                  <a:pt x="0" y="7389"/>
                </a:lnTo>
                <a:cubicBezTo>
                  <a:pt x="904" y="6610"/>
                  <a:pt x="1684" y="5706"/>
                  <a:pt x="2588" y="4926"/>
                </a:cubicBezTo>
                <a:cubicBezTo>
                  <a:pt x="4552" y="2837"/>
                  <a:pt x="6766" y="1278"/>
                  <a:pt x="8948"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352903" y="0"/>
            <a:ext cx="1323485" cy="2571836"/>
          </a:xfrm>
          <a:custGeom>
            <a:avLst/>
            <a:gdLst/>
            <a:ahLst/>
            <a:cxnLst/>
            <a:rect l="l" t="t" r="r" b="b"/>
            <a:pathLst>
              <a:path w="8825" h="17149" extrusionOk="0">
                <a:moveTo>
                  <a:pt x="1" y="0"/>
                </a:moveTo>
                <a:cubicBezTo>
                  <a:pt x="3243" y="2463"/>
                  <a:pt x="7795" y="10383"/>
                  <a:pt x="5831" y="17148"/>
                </a:cubicBezTo>
                <a:cubicBezTo>
                  <a:pt x="8824" y="11941"/>
                  <a:pt x="6891" y="3367"/>
                  <a:pt x="4553"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217331" y="4981683"/>
            <a:ext cx="1304739" cy="161818"/>
          </a:xfrm>
          <a:custGeom>
            <a:avLst/>
            <a:gdLst/>
            <a:ahLst/>
            <a:cxnLst/>
            <a:rect l="l" t="t" r="r" b="b"/>
            <a:pathLst>
              <a:path w="8700" h="1079" extrusionOk="0">
                <a:moveTo>
                  <a:pt x="4254" y="1"/>
                </a:moveTo>
                <a:cubicBezTo>
                  <a:pt x="2857" y="1"/>
                  <a:pt x="1432" y="333"/>
                  <a:pt x="1" y="1078"/>
                </a:cubicBezTo>
                <a:lnTo>
                  <a:pt x="8699" y="1078"/>
                </a:lnTo>
                <a:cubicBezTo>
                  <a:pt x="7268" y="395"/>
                  <a:pt x="5778" y="1"/>
                  <a:pt x="425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a:off x="2854200" y="1634150"/>
            <a:ext cx="3435600" cy="353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txBox="1">
            <a:spLocks noGrp="1"/>
          </p:cNvSpPr>
          <p:nvPr>
            <p:ph type="ctrTitle"/>
          </p:nvPr>
        </p:nvSpPr>
        <p:spPr>
          <a:xfrm>
            <a:off x="3173879" y="1312225"/>
            <a:ext cx="2655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2400"/>
              <a:buNone/>
              <a:defRPr sz="24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endParaRPr/>
          </a:p>
        </p:txBody>
      </p:sp>
      <p:sp>
        <p:nvSpPr>
          <p:cNvPr id="122" name="Google Shape;122;p12"/>
          <p:cNvSpPr txBox="1">
            <a:spLocks noGrp="1"/>
          </p:cNvSpPr>
          <p:nvPr>
            <p:ph type="subTitle" idx="1"/>
          </p:nvPr>
        </p:nvSpPr>
        <p:spPr>
          <a:xfrm>
            <a:off x="3173876" y="3401775"/>
            <a:ext cx="265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200"/>
              <a:buNone/>
              <a:defRPr sz="1200">
                <a:solidFill>
                  <a:srgbClr val="6F4657"/>
                </a:solidFill>
              </a:defRPr>
            </a:lvl1pPr>
            <a:lvl2pPr lvl="1" algn="ctr" rtl="0">
              <a:lnSpc>
                <a:spcPct val="100000"/>
              </a:lnSpc>
              <a:spcBef>
                <a:spcPts val="0"/>
              </a:spcBef>
              <a:spcAft>
                <a:spcPts val="0"/>
              </a:spcAft>
              <a:buClr>
                <a:srgbClr val="6F4657"/>
              </a:buClr>
              <a:buSzPts val="2800"/>
              <a:buNone/>
              <a:defRPr sz="2800">
                <a:solidFill>
                  <a:srgbClr val="6F4657"/>
                </a:solidFill>
              </a:defRPr>
            </a:lvl2pPr>
            <a:lvl3pPr lvl="2" algn="ctr" rtl="0">
              <a:lnSpc>
                <a:spcPct val="100000"/>
              </a:lnSpc>
              <a:spcBef>
                <a:spcPts val="0"/>
              </a:spcBef>
              <a:spcAft>
                <a:spcPts val="0"/>
              </a:spcAft>
              <a:buClr>
                <a:srgbClr val="6F4657"/>
              </a:buClr>
              <a:buSzPts val="2800"/>
              <a:buNone/>
              <a:defRPr sz="2800">
                <a:solidFill>
                  <a:srgbClr val="6F4657"/>
                </a:solidFill>
              </a:defRPr>
            </a:lvl3pPr>
            <a:lvl4pPr lvl="3" algn="ctr" rtl="0">
              <a:lnSpc>
                <a:spcPct val="100000"/>
              </a:lnSpc>
              <a:spcBef>
                <a:spcPts val="0"/>
              </a:spcBef>
              <a:spcAft>
                <a:spcPts val="0"/>
              </a:spcAft>
              <a:buClr>
                <a:srgbClr val="6F4657"/>
              </a:buClr>
              <a:buSzPts val="2800"/>
              <a:buNone/>
              <a:defRPr sz="2800">
                <a:solidFill>
                  <a:srgbClr val="6F4657"/>
                </a:solidFill>
              </a:defRPr>
            </a:lvl4pPr>
            <a:lvl5pPr lvl="4" algn="ctr" rtl="0">
              <a:lnSpc>
                <a:spcPct val="100000"/>
              </a:lnSpc>
              <a:spcBef>
                <a:spcPts val="0"/>
              </a:spcBef>
              <a:spcAft>
                <a:spcPts val="0"/>
              </a:spcAft>
              <a:buClr>
                <a:srgbClr val="6F4657"/>
              </a:buClr>
              <a:buSzPts val="2800"/>
              <a:buNone/>
              <a:defRPr sz="2800">
                <a:solidFill>
                  <a:srgbClr val="6F4657"/>
                </a:solidFill>
              </a:defRPr>
            </a:lvl5pPr>
            <a:lvl6pPr lvl="5" algn="ctr" rtl="0">
              <a:lnSpc>
                <a:spcPct val="100000"/>
              </a:lnSpc>
              <a:spcBef>
                <a:spcPts val="0"/>
              </a:spcBef>
              <a:spcAft>
                <a:spcPts val="0"/>
              </a:spcAft>
              <a:buClr>
                <a:srgbClr val="6F4657"/>
              </a:buClr>
              <a:buSzPts val="2800"/>
              <a:buNone/>
              <a:defRPr sz="2800">
                <a:solidFill>
                  <a:srgbClr val="6F4657"/>
                </a:solidFill>
              </a:defRPr>
            </a:lvl6pPr>
            <a:lvl7pPr lvl="6" algn="ctr" rtl="0">
              <a:lnSpc>
                <a:spcPct val="100000"/>
              </a:lnSpc>
              <a:spcBef>
                <a:spcPts val="0"/>
              </a:spcBef>
              <a:spcAft>
                <a:spcPts val="0"/>
              </a:spcAft>
              <a:buClr>
                <a:srgbClr val="6F4657"/>
              </a:buClr>
              <a:buSzPts val="2800"/>
              <a:buNone/>
              <a:defRPr sz="2800">
                <a:solidFill>
                  <a:srgbClr val="6F4657"/>
                </a:solidFill>
              </a:defRPr>
            </a:lvl7pPr>
            <a:lvl8pPr lvl="7" algn="ctr" rtl="0">
              <a:lnSpc>
                <a:spcPct val="100000"/>
              </a:lnSpc>
              <a:spcBef>
                <a:spcPts val="0"/>
              </a:spcBef>
              <a:spcAft>
                <a:spcPts val="0"/>
              </a:spcAft>
              <a:buClr>
                <a:srgbClr val="6F4657"/>
              </a:buClr>
              <a:buSzPts val="2800"/>
              <a:buNone/>
              <a:defRPr sz="2800">
                <a:solidFill>
                  <a:srgbClr val="6F4657"/>
                </a:solidFill>
              </a:defRPr>
            </a:lvl8pPr>
            <a:lvl9pPr lvl="8" algn="ctr" rtl="0">
              <a:lnSpc>
                <a:spcPct val="100000"/>
              </a:lnSpc>
              <a:spcBef>
                <a:spcPts val="0"/>
              </a:spcBef>
              <a:spcAft>
                <a:spcPts val="0"/>
              </a:spcAft>
              <a:buClr>
                <a:srgbClr val="6F4657"/>
              </a:buClr>
              <a:buSzPts val="2800"/>
              <a:buNone/>
              <a:defRPr sz="2800">
                <a:solidFill>
                  <a:srgbClr val="6F4657"/>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 IMAGE">
  <p:cSld name="CAPTION_ONLY_2">
    <p:spTree>
      <p:nvGrpSpPr>
        <p:cNvPr id="1" name="Shape 123"/>
        <p:cNvGrpSpPr/>
        <p:nvPr/>
      </p:nvGrpSpPr>
      <p:grpSpPr>
        <a:xfrm>
          <a:off x="0" y="0"/>
          <a:ext cx="0" cy="0"/>
          <a:chOff x="0" y="0"/>
          <a:chExt cx="0" cy="0"/>
        </a:xfrm>
      </p:grpSpPr>
      <p:sp>
        <p:nvSpPr>
          <p:cNvPr id="124" name="Google Shape;124;p13"/>
          <p:cNvSpPr/>
          <p:nvPr/>
        </p:nvSpPr>
        <p:spPr>
          <a:xfrm>
            <a:off x="0" y="0"/>
            <a:ext cx="9144013" cy="5143521"/>
          </a:xfrm>
          <a:custGeom>
            <a:avLst/>
            <a:gdLst/>
            <a:ahLst/>
            <a:cxnLst/>
            <a:rect l="l" t="t" r="r" b="b"/>
            <a:pathLst>
              <a:path w="48577" h="34297" extrusionOk="0">
                <a:moveTo>
                  <a:pt x="0" y="0"/>
                </a:moveTo>
                <a:lnTo>
                  <a:pt x="0" y="34296"/>
                </a:lnTo>
                <a:lnTo>
                  <a:pt x="48576" y="34296"/>
                </a:lnTo>
                <a:lnTo>
                  <a:pt x="4857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28400" y="1634150"/>
            <a:ext cx="3435600" cy="353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0"/>
            <a:ext cx="1342082" cy="1108278"/>
          </a:xfrm>
          <a:custGeom>
            <a:avLst/>
            <a:gdLst/>
            <a:ahLst/>
            <a:cxnLst/>
            <a:rect l="l" t="t" r="r" b="b"/>
            <a:pathLst>
              <a:path w="8949" h="7390" extrusionOk="0">
                <a:moveTo>
                  <a:pt x="0" y="0"/>
                </a:moveTo>
                <a:lnTo>
                  <a:pt x="0" y="7389"/>
                </a:lnTo>
                <a:cubicBezTo>
                  <a:pt x="904" y="6610"/>
                  <a:pt x="1684" y="5706"/>
                  <a:pt x="2588" y="4926"/>
                </a:cubicBezTo>
                <a:cubicBezTo>
                  <a:pt x="4552" y="2837"/>
                  <a:pt x="6766" y="1278"/>
                  <a:pt x="8948"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ctrTitle"/>
          </p:nvPr>
        </p:nvSpPr>
        <p:spPr>
          <a:xfrm>
            <a:off x="748079" y="1312225"/>
            <a:ext cx="2655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F4657"/>
              </a:buClr>
              <a:buSzPts val="2400"/>
              <a:buNone/>
              <a:defRPr sz="2400">
                <a:solidFill>
                  <a:srgbClr val="6F4657"/>
                </a:solidFill>
              </a:defRPr>
            </a:lvl1pPr>
            <a:lvl2pPr lvl="1" rtl="0">
              <a:spcBef>
                <a:spcPts val="0"/>
              </a:spcBef>
              <a:spcAft>
                <a:spcPts val="0"/>
              </a:spcAft>
              <a:buClr>
                <a:srgbClr val="6F4657"/>
              </a:buClr>
              <a:buSzPts val="5200"/>
              <a:buNone/>
              <a:defRPr sz="5200">
                <a:solidFill>
                  <a:srgbClr val="6F4657"/>
                </a:solidFill>
              </a:defRPr>
            </a:lvl2pPr>
            <a:lvl3pPr lvl="2" rtl="0">
              <a:spcBef>
                <a:spcPts val="0"/>
              </a:spcBef>
              <a:spcAft>
                <a:spcPts val="0"/>
              </a:spcAft>
              <a:buClr>
                <a:srgbClr val="6F4657"/>
              </a:buClr>
              <a:buSzPts val="5200"/>
              <a:buNone/>
              <a:defRPr sz="5200">
                <a:solidFill>
                  <a:srgbClr val="6F4657"/>
                </a:solidFill>
              </a:defRPr>
            </a:lvl3pPr>
            <a:lvl4pPr lvl="3" rtl="0">
              <a:spcBef>
                <a:spcPts val="0"/>
              </a:spcBef>
              <a:spcAft>
                <a:spcPts val="0"/>
              </a:spcAft>
              <a:buClr>
                <a:srgbClr val="6F4657"/>
              </a:buClr>
              <a:buSzPts val="5200"/>
              <a:buNone/>
              <a:defRPr sz="5200">
                <a:solidFill>
                  <a:srgbClr val="6F4657"/>
                </a:solidFill>
              </a:defRPr>
            </a:lvl4pPr>
            <a:lvl5pPr lvl="4" rtl="0">
              <a:spcBef>
                <a:spcPts val="0"/>
              </a:spcBef>
              <a:spcAft>
                <a:spcPts val="0"/>
              </a:spcAft>
              <a:buClr>
                <a:srgbClr val="6F4657"/>
              </a:buClr>
              <a:buSzPts val="5200"/>
              <a:buNone/>
              <a:defRPr sz="5200">
                <a:solidFill>
                  <a:srgbClr val="6F4657"/>
                </a:solidFill>
              </a:defRPr>
            </a:lvl5pPr>
            <a:lvl6pPr lvl="5" rtl="0">
              <a:spcBef>
                <a:spcPts val="0"/>
              </a:spcBef>
              <a:spcAft>
                <a:spcPts val="0"/>
              </a:spcAft>
              <a:buClr>
                <a:srgbClr val="6F4657"/>
              </a:buClr>
              <a:buSzPts val="5200"/>
              <a:buNone/>
              <a:defRPr sz="5200">
                <a:solidFill>
                  <a:srgbClr val="6F4657"/>
                </a:solidFill>
              </a:defRPr>
            </a:lvl6pPr>
            <a:lvl7pPr lvl="6" rtl="0">
              <a:spcBef>
                <a:spcPts val="0"/>
              </a:spcBef>
              <a:spcAft>
                <a:spcPts val="0"/>
              </a:spcAft>
              <a:buClr>
                <a:srgbClr val="6F4657"/>
              </a:buClr>
              <a:buSzPts val="5200"/>
              <a:buNone/>
              <a:defRPr sz="5200">
                <a:solidFill>
                  <a:srgbClr val="6F4657"/>
                </a:solidFill>
              </a:defRPr>
            </a:lvl7pPr>
            <a:lvl8pPr lvl="7" rtl="0">
              <a:spcBef>
                <a:spcPts val="0"/>
              </a:spcBef>
              <a:spcAft>
                <a:spcPts val="0"/>
              </a:spcAft>
              <a:buClr>
                <a:srgbClr val="6F4657"/>
              </a:buClr>
              <a:buSzPts val="5200"/>
              <a:buNone/>
              <a:defRPr sz="5200">
                <a:solidFill>
                  <a:srgbClr val="6F4657"/>
                </a:solidFill>
              </a:defRPr>
            </a:lvl8pPr>
            <a:lvl9pPr lvl="8" rtl="0">
              <a:spcBef>
                <a:spcPts val="0"/>
              </a:spcBef>
              <a:spcAft>
                <a:spcPts val="0"/>
              </a:spcAft>
              <a:buClr>
                <a:srgbClr val="6F4657"/>
              </a:buClr>
              <a:buSzPts val="5200"/>
              <a:buNone/>
              <a:defRPr sz="5200">
                <a:solidFill>
                  <a:srgbClr val="6F4657"/>
                </a:solidFill>
              </a:defRPr>
            </a:lvl9pPr>
          </a:lstStyle>
          <a:p>
            <a:endParaRPr/>
          </a:p>
        </p:txBody>
      </p:sp>
      <p:sp>
        <p:nvSpPr>
          <p:cNvPr id="128" name="Google Shape;128;p13"/>
          <p:cNvSpPr txBox="1">
            <a:spLocks noGrp="1"/>
          </p:cNvSpPr>
          <p:nvPr>
            <p:ph type="subTitle" idx="1"/>
          </p:nvPr>
        </p:nvSpPr>
        <p:spPr>
          <a:xfrm>
            <a:off x="748076" y="3401775"/>
            <a:ext cx="2655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F4657"/>
              </a:buClr>
              <a:buSzPts val="1200"/>
              <a:buNone/>
              <a:defRPr sz="1200">
                <a:solidFill>
                  <a:srgbClr val="6F4657"/>
                </a:solidFill>
              </a:defRPr>
            </a:lvl1pPr>
            <a:lvl2pPr lvl="1" rtl="0">
              <a:lnSpc>
                <a:spcPct val="100000"/>
              </a:lnSpc>
              <a:spcBef>
                <a:spcPts val="0"/>
              </a:spcBef>
              <a:spcAft>
                <a:spcPts val="0"/>
              </a:spcAft>
              <a:buClr>
                <a:srgbClr val="6F4657"/>
              </a:buClr>
              <a:buSzPts val="2800"/>
              <a:buNone/>
              <a:defRPr sz="2800">
                <a:solidFill>
                  <a:srgbClr val="6F4657"/>
                </a:solidFill>
              </a:defRPr>
            </a:lvl2pPr>
            <a:lvl3pPr lvl="2" rtl="0">
              <a:lnSpc>
                <a:spcPct val="100000"/>
              </a:lnSpc>
              <a:spcBef>
                <a:spcPts val="0"/>
              </a:spcBef>
              <a:spcAft>
                <a:spcPts val="0"/>
              </a:spcAft>
              <a:buClr>
                <a:srgbClr val="6F4657"/>
              </a:buClr>
              <a:buSzPts val="2800"/>
              <a:buNone/>
              <a:defRPr sz="2800">
                <a:solidFill>
                  <a:srgbClr val="6F4657"/>
                </a:solidFill>
              </a:defRPr>
            </a:lvl3pPr>
            <a:lvl4pPr lvl="3" rtl="0">
              <a:lnSpc>
                <a:spcPct val="100000"/>
              </a:lnSpc>
              <a:spcBef>
                <a:spcPts val="0"/>
              </a:spcBef>
              <a:spcAft>
                <a:spcPts val="0"/>
              </a:spcAft>
              <a:buClr>
                <a:srgbClr val="6F4657"/>
              </a:buClr>
              <a:buSzPts val="2800"/>
              <a:buNone/>
              <a:defRPr sz="2800">
                <a:solidFill>
                  <a:srgbClr val="6F4657"/>
                </a:solidFill>
              </a:defRPr>
            </a:lvl4pPr>
            <a:lvl5pPr lvl="4" rtl="0">
              <a:lnSpc>
                <a:spcPct val="100000"/>
              </a:lnSpc>
              <a:spcBef>
                <a:spcPts val="0"/>
              </a:spcBef>
              <a:spcAft>
                <a:spcPts val="0"/>
              </a:spcAft>
              <a:buClr>
                <a:srgbClr val="6F4657"/>
              </a:buClr>
              <a:buSzPts val="2800"/>
              <a:buNone/>
              <a:defRPr sz="2800">
                <a:solidFill>
                  <a:srgbClr val="6F4657"/>
                </a:solidFill>
              </a:defRPr>
            </a:lvl5pPr>
            <a:lvl6pPr lvl="5" rtl="0">
              <a:lnSpc>
                <a:spcPct val="100000"/>
              </a:lnSpc>
              <a:spcBef>
                <a:spcPts val="0"/>
              </a:spcBef>
              <a:spcAft>
                <a:spcPts val="0"/>
              </a:spcAft>
              <a:buClr>
                <a:srgbClr val="6F4657"/>
              </a:buClr>
              <a:buSzPts val="2800"/>
              <a:buNone/>
              <a:defRPr sz="2800">
                <a:solidFill>
                  <a:srgbClr val="6F4657"/>
                </a:solidFill>
              </a:defRPr>
            </a:lvl6pPr>
            <a:lvl7pPr lvl="6" rtl="0">
              <a:lnSpc>
                <a:spcPct val="100000"/>
              </a:lnSpc>
              <a:spcBef>
                <a:spcPts val="0"/>
              </a:spcBef>
              <a:spcAft>
                <a:spcPts val="0"/>
              </a:spcAft>
              <a:buClr>
                <a:srgbClr val="6F4657"/>
              </a:buClr>
              <a:buSzPts val="2800"/>
              <a:buNone/>
              <a:defRPr sz="2800">
                <a:solidFill>
                  <a:srgbClr val="6F4657"/>
                </a:solidFill>
              </a:defRPr>
            </a:lvl7pPr>
            <a:lvl8pPr lvl="7" rtl="0">
              <a:lnSpc>
                <a:spcPct val="100000"/>
              </a:lnSpc>
              <a:spcBef>
                <a:spcPts val="0"/>
              </a:spcBef>
              <a:spcAft>
                <a:spcPts val="0"/>
              </a:spcAft>
              <a:buClr>
                <a:srgbClr val="6F4657"/>
              </a:buClr>
              <a:buSzPts val="2800"/>
              <a:buNone/>
              <a:defRPr sz="2800">
                <a:solidFill>
                  <a:srgbClr val="6F4657"/>
                </a:solidFill>
              </a:defRPr>
            </a:lvl8pPr>
            <a:lvl9pPr lvl="8"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129" name="Google Shape;129;p13"/>
          <p:cNvSpPr/>
          <p:nvPr/>
        </p:nvSpPr>
        <p:spPr>
          <a:xfrm>
            <a:off x="7217331" y="4981683"/>
            <a:ext cx="1304739" cy="161818"/>
          </a:xfrm>
          <a:custGeom>
            <a:avLst/>
            <a:gdLst/>
            <a:ahLst/>
            <a:cxnLst/>
            <a:rect l="l" t="t" r="r" b="b"/>
            <a:pathLst>
              <a:path w="8700" h="1079" extrusionOk="0">
                <a:moveTo>
                  <a:pt x="4254" y="1"/>
                </a:moveTo>
                <a:cubicBezTo>
                  <a:pt x="2857" y="1"/>
                  <a:pt x="1432" y="333"/>
                  <a:pt x="1" y="1078"/>
                </a:cubicBezTo>
                <a:lnTo>
                  <a:pt x="8699" y="1078"/>
                </a:lnTo>
                <a:cubicBezTo>
                  <a:pt x="7268" y="395"/>
                  <a:pt x="5778" y="1"/>
                  <a:pt x="425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AND DESIGN 2">
  <p:cSld name="CUSTOM_9">
    <p:spTree>
      <p:nvGrpSpPr>
        <p:cNvPr id="1" name="Shape 130"/>
        <p:cNvGrpSpPr/>
        <p:nvPr/>
      </p:nvGrpSpPr>
      <p:grpSpPr>
        <a:xfrm>
          <a:off x="0" y="0"/>
          <a:ext cx="0" cy="0"/>
          <a:chOff x="0" y="0"/>
          <a:chExt cx="0" cy="0"/>
        </a:xfrm>
      </p:grpSpPr>
      <p:sp>
        <p:nvSpPr>
          <p:cNvPr id="131" name="Google Shape;131;p14"/>
          <p:cNvSpPr/>
          <p:nvPr/>
        </p:nvSpPr>
        <p:spPr>
          <a:xfrm rot="10800000" flipH="1">
            <a:off x="0" y="0"/>
            <a:ext cx="9144013" cy="5143521"/>
          </a:xfrm>
          <a:custGeom>
            <a:avLst/>
            <a:gdLst/>
            <a:ahLst/>
            <a:cxnLst/>
            <a:rect l="l" t="t" r="r" b="b"/>
            <a:pathLst>
              <a:path w="48577" h="34297" extrusionOk="0">
                <a:moveTo>
                  <a:pt x="0" y="0"/>
                </a:moveTo>
                <a:lnTo>
                  <a:pt x="0" y="34296"/>
                </a:lnTo>
                <a:lnTo>
                  <a:pt x="48576" y="34296"/>
                </a:lnTo>
                <a:lnTo>
                  <a:pt x="4857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rot="10800000" flipH="1">
            <a:off x="0" y="4035243"/>
            <a:ext cx="1342082" cy="1108278"/>
          </a:xfrm>
          <a:custGeom>
            <a:avLst/>
            <a:gdLst/>
            <a:ahLst/>
            <a:cxnLst/>
            <a:rect l="l" t="t" r="r" b="b"/>
            <a:pathLst>
              <a:path w="8949" h="7390" extrusionOk="0">
                <a:moveTo>
                  <a:pt x="0" y="0"/>
                </a:moveTo>
                <a:lnTo>
                  <a:pt x="0" y="7389"/>
                </a:lnTo>
                <a:cubicBezTo>
                  <a:pt x="904" y="6610"/>
                  <a:pt x="1684" y="5706"/>
                  <a:pt x="2588" y="4926"/>
                </a:cubicBezTo>
                <a:cubicBezTo>
                  <a:pt x="4552" y="2837"/>
                  <a:pt x="6766" y="1278"/>
                  <a:pt x="8948"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rot="10800000" flipH="1">
            <a:off x="7352903" y="2571686"/>
            <a:ext cx="1323485" cy="2571836"/>
          </a:xfrm>
          <a:custGeom>
            <a:avLst/>
            <a:gdLst/>
            <a:ahLst/>
            <a:cxnLst/>
            <a:rect l="l" t="t" r="r" b="b"/>
            <a:pathLst>
              <a:path w="8825" h="17149" extrusionOk="0">
                <a:moveTo>
                  <a:pt x="1" y="0"/>
                </a:moveTo>
                <a:cubicBezTo>
                  <a:pt x="3243" y="2463"/>
                  <a:pt x="7795" y="10383"/>
                  <a:pt x="5831" y="17148"/>
                </a:cubicBezTo>
                <a:cubicBezTo>
                  <a:pt x="8824" y="11941"/>
                  <a:pt x="6891" y="3367"/>
                  <a:pt x="4553"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rot="10800000" flipH="1">
            <a:off x="7217331" y="20"/>
            <a:ext cx="1304739" cy="161818"/>
          </a:xfrm>
          <a:custGeom>
            <a:avLst/>
            <a:gdLst/>
            <a:ahLst/>
            <a:cxnLst/>
            <a:rect l="l" t="t" r="r" b="b"/>
            <a:pathLst>
              <a:path w="8700" h="1079" extrusionOk="0">
                <a:moveTo>
                  <a:pt x="4254" y="1"/>
                </a:moveTo>
                <a:cubicBezTo>
                  <a:pt x="2857" y="1"/>
                  <a:pt x="1432" y="333"/>
                  <a:pt x="1" y="1078"/>
                </a:cubicBezTo>
                <a:lnTo>
                  <a:pt x="8699" y="1078"/>
                </a:lnTo>
                <a:cubicBezTo>
                  <a:pt x="7268" y="395"/>
                  <a:pt x="5778" y="1"/>
                  <a:pt x="425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rot="10800000" flipH="1">
            <a:off x="2854200" y="-10"/>
            <a:ext cx="3435600" cy="353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ctrTitle"/>
          </p:nvPr>
        </p:nvSpPr>
        <p:spPr>
          <a:xfrm flipH="1">
            <a:off x="3173876" y="655140"/>
            <a:ext cx="2655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2400"/>
              <a:buNone/>
              <a:defRPr sz="24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endParaRPr/>
          </a:p>
        </p:txBody>
      </p:sp>
      <p:sp>
        <p:nvSpPr>
          <p:cNvPr id="137" name="Google Shape;137;p14"/>
          <p:cNvSpPr txBox="1">
            <a:spLocks noGrp="1"/>
          </p:cNvSpPr>
          <p:nvPr>
            <p:ph type="subTitle" idx="1"/>
          </p:nvPr>
        </p:nvSpPr>
        <p:spPr>
          <a:xfrm flipH="1">
            <a:off x="3173879" y="2744690"/>
            <a:ext cx="265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200"/>
              <a:buNone/>
              <a:defRPr sz="1200">
                <a:solidFill>
                  <a:srgbClr val="6F4657"/>
                </a:solidFill>
              </a:defRPr>
            </a:lvl1pPr>
            <a:lvl2pPr lvl="1" algn="ctr" rtl="0">
              <a:lnSpc>
                <a:spcPct val="100000"/>
              </a:lnSpc>
              <a:spcBef>
                <a:spcPts val="0"/>
              </a:spcBef>
              <a:spcAft>
                <a:spcPts val="0"/>
              </a:spcAft>
              <a:buClr>
                <a:srgbClr val="6F4657"/>
              </a:buClr>
              <a:buSzPts val="2800"/>
              <a:buNone/>
              <a:defRPr sz="2800">
                <a:solidFill>
                  <a:srgbClr val="6F4657"/>
                </a:solidFill>
              </a:defRPr>
            </a:lvl2pPr>
            <a:lvl3pPr lvl="2" algn="ctr" rtl="0">
              <a:lnSpc>
                <a:spcPct val="100000"/>
              </a:lnSpc>
              <a:spcBef>
                <a:spcPts val="0"/>
              </a:spcBef>
              <a:spcAft>
                <a:spcPts val="0"/>
              </a:spcAft>
              <a:buClr>
                <a:srgbClr val="6F4657"/>
              </a:buClr>
              <a:buSzPts val="2800"/>
              <a:buNone/>
              <a:defRPr sz="2800">
                <a:solidFill>
                  <a:srgbClr val="6F4657"/>
                </a:solidFill>
              </a:defRPr>
            </a:lvl3pPr>
            <a:lvl4pPr lvl="3" algn="ctr" rtl="0">
              <a:lnSpc>
                <a:spcPct val="100000"/>
              </a:lnSpc>
              <a:spcBef>
                <a:spcPts val="0"/>
              </a:spcBef>
              <a:spcAft>
                <a:spcPts val="0"/>
              </a:spcAft>
              <a:buClr>
                <a:srgbClr val="6F4657"/>
              </a:buClr>
              <a:buSzPts val="2800"/>
              <a:buNone/>
              <a:defRPr sz="2800">
                <a:solidFill>
                  <a:srgbClr val="6F4657"/>
                </a:solidFill>
              </a:defRPr>
            </a:lvl4pPr>
            <a:lvl5pPr lvl="4" algn="ctr" rtl="0">
              <a:lnSpc>
                <a:spcPct val="100000"/>
              </a:lnSpc>
              <a:spcBef>
                <a:spcPts val="0"/>
              </a:spcBef>
              <a:spcAft>
                <a:spcPts val="0"/>
              </a:spcAft>
              <a:buClr>
                <a:srgbClr val="6F4657"/>
              </a:buClr>
              <a:buSzPts val="2800"/>
              <a:buNone/>
              <a:defRPr sz="2800">
                <a:solidFill>
                  <a:srgbClr val="6F4657"/>
                </a:solidFill>
              </a:defRPr>
            </a:lvl5pPr>
            <a:lvl6pPr lvl="5" algn="ctr" rtl="0">
              <a:lnSpc>
                <a:spcPct val="100000"/>
              </a:lnSpc>
              <a:spcBef>
                <a:spcPts val="0"/>
              </a:spcBef>
              <a:spcAft>
                <a:spcPts val="0"/>
              </a:spcAft>
              <a:buClr>
                <a:srgbClr val="6F4657"/>
              </a:buClr>
              <a:buSzPts val="2800"/>
              <a:buNone/>
              <a:defRPr sz="2800">
                <a:solidFill>
                  <a:srgbClr val="6F4657"/>
                </a:solidFill>
              </a:defRPr>
            </a:lvl6pPr>
            <a:lvl7pPr lvl="6" algn="ctr" rtl="0">
              <a:lnSpc>
                <a:spcPct val="100000"/>
              </a:lnSpc>
              <a:spcBef>
                <a:spcPts val="0"/>
              </a:spcBef>
              <a:spcAft>
                <a:spcPts val="0"/>
              </a:spcAft>
              <a:buClr>
                <a:srgbClr val="6F4657"/>
              </a:buClr>
              <a:buSzPts val="2800"/>
              <a:buNone/>
              <a:defRPr sz="2800">
                <a:solidFill>
                  <a:srgbClr val="6F4657"/>
                </a:solidFill>
              </a:defRPr>
            </a:lvl7pPr>
            <a:lvl8pPr lvl="7" algn="ctr" rtl="0">
              <a:lnSpc>
                <a:spcPct val="100000"/>
              </a:lnSpc>
              <a:spcBef>
                <a:spcPts val="0"/>
              </a:spcBef>
              <a:spcAft>
                <a:spcPts val="0"/>
              </a:spcAft>
              <a:buClr>
                <a:srgbClr val="6F4657"/>
              </a:buClr>
              <a:buSzPts val="2800"/>
              <a:buNone/>
              <a:defRPr sz="2800">
                <a:solidFill>
                  <a:srgbClr val="6F4657"/>
                </a:solidFill>
              </a:defRPr>
            </a:lvl8pPr>
            <a:lvl9pPr lvl="8" algn="ctr"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138" name="Google Shape;138;p14"/>
          <p:cNvSpPr/>
          <p:nvPr/>
        </p:nvSpPr>
        <p:spPr>
          <a:xfrm rot="10800000" flipH="1">
            <a:off x="3532733" y="0"/>
            <a:ext cx="5611278" cy="5143521"/>
          </a:xfrm>
          <a:custGeom>
            <a:avLst/>
            <a:gdLst/>
            <a:ahLst/>
            <a:cxnLst/>
            <a:rect l="l" t="t" r="r" b="b"/>
            <a:pathLst>
              <a:path w="37416" h="34297" extrusionOk="0">
                <a:moveTo>
                  <a:pt x="25598" y="0"/>
                </a:moveTo>
                <a:cubicBezTo>
                  <a:pt x="28841" y="2463"/>
                  <a:pt x="32239" y="6111"/>
                  <a:pt x="32614" y="11037"/>
                </a:cubicBezTo>
                <a:cubicBezTo>
                  <a:pt x="33268" y="18052"/>
                  <a:pt x="26503" y="24662"/>
                  <a:pt x="15590" y="27780"/>
                </a:cubicBezTo>
                <a:cubicBezTo>
                  <a:pt x="9635" y="29620"/>
                  <a:pt x="4428" y="31677"/>
                  <a:pt x="1" y="34296"/>
                </a:cubicBezTo>
                <a:lnTo>
                  <a:pt x="24570" y="34296"/>
                </a:lnTo>
                <a:cubicBezTo>
                  <a:pt x="26001" y="33551"/>
                  <a:pt x="27426" y="33219"/>
                  <a:pt x="28823" y="33219"/>
                </a:cubicBezTo>
                <a:cubicBezTo>
                  <a:pt x="30347" y="33219"/>
                  <a:pt x="31837" y="33613"/>
                  <a:pt x="33268" y="34296"/>
                </a:cubicBezTo>
                <a:lnTo>
                  <a:pt x="37415" y="34296"/>
                </a:lnTo>
                <a:lnTo>
                  <a:pt x="37415" y="31178"/>
                </a:lnTo>
                <a:lnTo>
                  <a:pt x="37415"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AND DESIGN 3">
  <p:cSld name="CAPTION_ONLY_1">
    <p:spTree>
      <p:nvGrpSpPr>
        <p:cNvPr id="1" name="Shape 139"/>
        <p:cNvGrpSpPr/>
        <p:nvPr/>
      </p:nvGrpSpPr>
      <p:grpSpPr>
        <a:xfrm>
          <a:off x="0" y="0"/>
          <a:ext cx="0" cy="0"/>
          <a:chOff x="0" y="0"/>
          <a:chExt cx="0" cy="0"/>
        </a:xfrm>
      </p:grpSpPr>
      <p:sp>
        <p:nvSpPr>
          <p:cNvPr id="140" name="Google Shape;140;p15"/>
          <p:cNvSpPr/>
          <p:nvPr/>
        </p:nvSpPr>
        <p:spPr>
          <a:xfrm>
            <a:off x="0" y="0"/>
            <a:ext cx="9144013" cy="5143521"/>
          </a:xfrm>
          <a:custGeom>
            <a:avLst/>
            <a:gdLst/>
            <a:ahLst/>
            <a:cxnLst/>
            <a:rect l="l" t="t" r="r" b="b"/>
            <a:pathLst>
              <a:path w="48577" h="34297" extrusionOk="0">
                <a:moveTo>
                  <a:pt x="0" y="0"/>
                </a:moveTo>
                <a:lnTo>
                  <a:pt x="0" y="34296"/>
                </a:lnTo>
                <a:lnTo>
                  <a:pt x="48576" y="34296"/>
                </a:lnTo>
                <a:lnTo>
                  <a:pt x="4857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0" y="0"/>
            <a:ext cx="1342082" cy="1108278"/>
          </a:xfrm>
          <a:custGeom>
            <a:avLst/>
            <a:gdLst/>
            <a:ahLst/>
            <a:cxnLst/>
            <a:rect l="l" t="t" r="r" b="b"/>
            <a:pathLst>
              <a:path w="8949" h="7390" extrusionOk="0">
                <a:moveTo>
                  <a:pt x="0" y="0"/>
                </a:moveTo>
                <a:lnTo>
                  <a:pt x="0" y="7389"/>
                </a:lnTo>
                <a:cubicBezTo>
                  <a:pt x="904" y="6610"/>
                  <a:pt x="1684" y="5706"/>
                  <a:pt x="2588" y="4926"/>
                </a:cubicBezTo>
                <a:cubicBezTo>
                  <a:pt x="4552" y="2837"/>
                  <a:pt x="6766" y="1278"/>
                  <a:pt x="8948"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7217331" y="4981683"/>
            <a:ext cx="1304739" cy="161818"/>
          </a:xfrm>
          <a:custGeom>
            <a:avLst/>
            <a:gdLst/>
            <a:ahLst/>
            <a:cxnLst/>
            <a:rect l="l" t="t" r="r" b="b"/>
            <a:pathLst>
              <a:path w="8700" h="1079" extrusionOk="0">
                <a:moveTo>
                  <a:pt x="4254" y="1"/>
                </a:moveTo>
                <a:cubicBezTo>
                  <a:pt x="2857" y="1"/>
                  <a:pt x="1432" y="333"/>
                  <a:pt x="1" y="1078"/>
                </a:cubicBezTo>
                <a:lnTo>
                  <a:pt x="8699" y="1078"/>
                </a:lnTo>
                <a:cubicBezTo>
                  <a:pt x="7268" y="395"/>
                  <a:pt x="5778" y="1"/>
                  <a:pt x="425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48625" y="1745975"/>
            <a:ext cx="8802600" cy="226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txBox="1">
            <a:spLocks noGrp="1"/>
          </p:cNvSpPr>
          <p:nvPr>
            <p:ph type="ctrTitle"/>
          </p:nvPr>
        </p:nvSpPr>
        <p:spPr>
          <a:xfrm>
            <a:off x="668304" y="1130675"/>
            <a:ext cx="2655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F4657"/>
              </a:buClr>
              <a:buSzPts val="2400"/>
              <a:buNone/>
              <a:defRPr sz="2400">
                <a:solidFill>
                  <a:srgbClr val="6F4657"/>
                </a:solidFill>
              </a:defRPr>
            </a:lvl1pPr>
            <a:lvl2pPr lvl="1" rtl="0">
              <a:spcBef>
                <a:spcPts val="0"/>
              </a:spcBef>
              <a:spcAft>
                <a:spcPts val="0"/>
              </a:spcAft>
              <a:buClr>
                <a:srgbClr val="6F4657"/>
              </a:buClr>
              <a:buSzPts val="5200"/>
              <a:buNone/>
              <a:defRPr sz="5200">
                <a:solidFill>
                  <a:srgbClr val="6F4657"/>
                </a:solidFill>
              </a:defRPr>
            </a:lvl2pPr>
            <a:lvl3pPr lvl="2" rtl="0">
              <a:spcBef>
                <a:spcPts val="0"/>
              </a:spcBef>
              <a:spcAft>
                <a:spcPts val="0"/>
              </a:spcAft>
              <a:buClr>
                <a:srgbClr val="6F4657"/>
              </a:buClr>
              <a:buSzPts val="5200"/>
              <a:buNone/>
              <a:defRPr sz="5200">
                <a:solidFill>
                  <a:srgbClr val="6F4657"/>
                </a:solidFill>
              </a:defRPr>
            </a:lvl3pPr>
            <a:lvl4pPr lvl="3" rtl="0">
              <a:spcBef>
                <a:spcPts val="0"/>
              </a:spcBef>
              <a:spcAft>
                <a:spcPts val="0"/>
              </a:spcAft>
              <a:buClr>
                <a:srgbClr val="6F4657"/>
              </a:buClr>
              <a:buSzPts val="5200"/>
              <a:buNone/>
              <a:defRPr sz="5200">
                <a:solidFill>
                  <a:srgbClr val="6F4657"/>
                </a:solidFill>
              </a:defRPr>
            </a:lvl4pPr>
            <a:lvl5pPr lvl="4" rtl="0">
              <a:spcBef>
                <a:spcPts val="0"/>
              </a:spcBef>
              <a:spcAft>
                <a:spcPts val="0"/>
              </a:spcAft>
              <a:buClr>
                <a:srgbClr val="6F4657"/>
              </a:buClr>
              <a:buSzPts val="5200"/>
              <a:buNone/>
              <a:defRPr sz="5200">
                <a:solidFill>
                  <a:srgbClr val="6F4657"/>
                </a:solidFill>
              </a:defRPr>
            </a:lvl5pPr>
            <a:lvl6pPr lvl="5" rtl="0">
              <a:spcBef>
                <a:spcPts val="0"/>
              </a:spcBef>
              <a:spcAft>
                <a:spcPts val="0"/>
              </a:spcAft>
              <a:buClr>
                <a:srgbClr val="6F4657"/>
              </a:buClr>
              <a:buSzPts val="5200"/>
              <a:buNone/>
              <a:defRPr sz="5200">
                <a:solidFill>
                  <a:srgbClr val="6F4657"/>
                </a:solidFill>
              </a:defRPr>
            </a:lvl6pPr>
            <a:lvl7pPr lvl="6" rtl="0">
              <a:spcBef>
                <a:spcPts val="0"/>
              </a:spcBef>
              <a:spcAft>
                <a:spcPts val="0"/>
              </a:spcAft>
              <a:buClr>
                <a:srgbClr val="6F4657"/>
              </a:buClr>
              <a:buSzPts val="5200"/>
              <a:buNone/>
              <a:defRPr sz="5200">
                <a:solidFill>
                  <a:srgbClr val="6F4657"/>
                </a:solidFill>
              </a:defRPr>
            </a:lvl7pPr>
            <a:lvl8pPr lvl="7" rtl="0">
              <a:spcBef>
                <a:spcPts val="0"/>
              </a:spcBef>
              <a:spcAft>
                <a:spcPts val="0"/>
              </a:spcAft>
              <a:buClr>
                <a:srgbClr val="6F4657"/>
              </a:buClr>
              <a:buSzPts val="5200"/>
              <a:buNone/>
              <a:defRPr sz="5200">
                <a:solidFill>
                  <a:srgbClr val="6F4657"/>
                </a:solidFill>
              </a:defRPr>
            </a:lvl8pPr>
            <a:lvl9pPr lvl="8" rtl="0">
              <a:spcBef>
                <a:spcPts val="0"/>
              </a:spcBef>
              <a:spcAft>
                <a:spcPts val="0"/>
              </a:spcAft>
              <a:buClr>
                <a:srgbClr val="6F4657"/>
              </a:buClr>
              <a:buSzPts val="5200"/>
              <a:buNone/>
              <a:defRPr sz="5200">
                <a:solidFill>
                  <a:srgbClr val="6F4657"/>
                </a:solidFill>
              </a:defRPr>
            </a:lvl9pPr>
          </a:lstStyle>
          <a:p>
            <a:endParaRPr/>
          </a:p>
        </p:txBody>
      </p:sp>
      <p:sp>
        <p:nvSpPr>
          <p:cNvPr id="145" name="Google Shape;145;p15"/>
          <p:cNvSpPr txBox="1">
            <a:spLocks noGrp="1"/>
          </p:cNvSpPr>
          <p:nvPr>
            <p:ph type="subTitle" idx="1"/>
          </p:nvPr>
        </p:nvSpPr>
        <p:spPr>
          <a:xfrm>
            <a:off x="668301" y="3220225"/>
            <a:ext cx="2655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F4657"/>
              </a:buClr>
              <a:buSzPts val="1200"/>
              <a:buNone/>
              <a:defRPr sz="1200">
                <a:solidFill>
                  <a:srgbClr val="6F4657"/>
                </a:solidFill>
              </a:defRPr>
            </a:lvl1pPr>
            <a:lvl2pPr lvl="1" rtl="0">
              <a:lnSpc>
                <a:spcPct val="100000"/>
              </a:lnSpc>
              <a:spcBef>
                <a:spcPts val="0"/>
              </a:spcBef>
              <a:spcAft>
                <a:spcPts val="0"/>
              </a:spcAft>
              <a:buClr>
                <a:srgbClr val="6F4657"/>
              </a:buClr>
              <a:buSzPts val="2800"/>
              <a:buNone/>
              <a:defRPr sz="2800">
                <a:solidFill>
                  <a:srgbClr val="6F4657"/>
                </a:solidFill>
              </a:defRPr>
            </a:lvl2pPr>
            <a:lvl3pPr lvl="2" rtl="0">
              <a:lnSpc>
                <a:spcPct val="100000"/>
              </a:lnSpc>
              <a:spcBef>
                <a:spcPts val="0"/>
              </a:spcBef>
              <a:spcAft>
                <a:spcPts val="0"/>
              </a:spcAft>
              <a:buClr>
                <a:srgbClr val="6F4657"/>
              </a:buClr>
              <a:buSzPts val="2800"/>
              <a:buNone/>
              <a:defRPr sz="2800">
                <a:solidFill>
                  <a:srgbClr val="6F4657"/>
                </a:solidFill>
              </a:defRPr>
            </a:lvl3pPr>
            <a:lvl4pPr lvl="3" rtl="0">
              <a:lnSpc>
                <a:spcPct val="100000"/>
              </a:lnSpc>
              <a:spcBef>
                <a:spcPts val="0"/>
              </a:spcBef>
              <a:spcAft>
                <a:spcPts val="0"/>
              </a:spcAft>
              <a:buClr>
                <a:srgbClr val="6F4657"/>
              </a:buClr>
              <a:buSzPts val="2800"/>
              <a:buNone/>
              <a:defRPr sz="2800">
                <a:solidFill>
                  <a:srgbClr val="6F4657"/>
                </a:solidFill>
              </a:defRPr>
            </a:lvl4pPr>
            <a:lvl5pPr lvl="4" rtl="0">
              <a:lnSpc>
                <a:spcPct val="100000"/>
              </a:lnSpc>
              <a:spcBef>
                <a:spcPts val="0"/>
              </a:spcBef>
              <a:spcAft>
                <a:spcPts val="0"/>
              </a:spcAft>
              <a:buClr>
                <a:srgbClr val="6F4657"/>
              </a:buClr>
              <a:buSzPts val="2800"/>
              <a:buNone/>
              <a:defRPr sz="2800">
                <a:solidFill>
                  <a:srgbClr val="6F4657"/>
                </a:solidFill>
              </a:defRPr>
            </a:lvl5pPr>
            <a:lvl6pPr lvl="5" rtl="0">
              <a:lnSpc>
                <a:spcPct val="100000"/>
              </a:lnSpc>
              <a:spcBef>
                <a:spcPts val="0"/>
              </a:spcBef>
              <a:spcAft>
                <a:spcPts val="0"/>
              </a:spcAft>
              <a:buClr>
                <a:srgbClr val="6F4657"/>
              </a:buClr>
              <a:buSzPts val="2800"/>
              <a:buNone/>
              <a:defRPr sz="2800">
                <a:solidFill>
                  <a:srgbClr val="6F4657"/>
                </a:solidFill>
              </a:defRPr>
            </a:lvl6pPr>
            <a:lvl7pPr lvl="6" rtl="0">
              <a:lnSpc>
                <a:spcPct val="100000"/>
              </a:lnSpc>
              <a:spcBef>
                <a:spcPts val="0"/>
              </a:spcBef>
              <a:spcAft>
                <a:spcPts val="0"/>
              </a:spcAft>
              <a:buClr>
                <a:srgbClr val="6F4657"/>
              </a:buClr>
              <a:buSzPts val="2800"/>
              <a:buNone/>
              <a:defRPr sz="2800">
                <a:solidFill>
                  <a:srgbClr val="6F4657"/>
                </a:solidFill>
              </a:defRPr>
            </a:lvl7pPr>
            <a:lvl8pPr lvl="7" rtl="0">
              <a:lnSpc>
                <a:spcPct val="100000"/>
              </a:lnSpc>
              <a:spcBef>
                <a:spcPts val="0"/>
              </a:spcBef>
              <a:spcAft>
                <a:spcPts val="0"/>
              </a:spcAft>
              <a:buClr>
                <a:srgbClr val="6F4657"/>
              </a:buClr>
              <a:buSzPts val="2800"/>
              <a:buNone/>
              <a:defRPr sz="2800">
                <a:solidFill>
                  <a:srgbClr val="6F4657"/>
                </a:solidFill>
              </a:defRPr>
            </a:lvl8pPr>
            <a:lvl9pPr lvl="8"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146" name="Google Shape;146;p15"/>
          <p:cNvSpPr/>
          <p:nvPr/>
        </p:nvSpPr>
        <p:spPr>
          <a:xfrm>
            <a:off x="3532733" y="0"/>
            <a:ext cx="5611278" cy="5143521"/>
          </a:xfrm>
          <a:custGeom>
            <a:avLst/>
            <a:gdLst/>
            <a:ahLst/>
            <a:cxnLst/>
            <a:rect l="l" t="t" r="r" b="b"/>
            <a:pathLst>
              <a:path w="37416" h="34297" extrusionOk="0">
                <a:moveTo>
                  <a:pt x="25598" y="0"/>
                </a:moveTo>
                <a:cubicBezTo>
                  <a:pt x="28841" y="2463"/>
                  <a:pt x="32239" y="6111"/>
                  <a:pt x="32614" y="11037"/>
                </a:cubicBezTo>
                <a:cubicBezTo>
                  <a:pt x="33268" y="18052"/>
                  <a:pt x="26503" y="24662"/>
                  <a:pt x="15590" y="27780"/>
                </a:cubicBezTo>
                <a:cubicBezTo>
                  <a:pt x="9635" y="29620"/>
                  <a:pt x="4428" y="31677"/>
                  <a:pt x="1" y="34296"/>
                </a:cubicBezTo>
                <a:lnTo>
                  <a:pt x="24570" y="34296"/>
                </a:lnTo>
                <a:cubicBezTo>
                  <a:pt x="26001" y="33551"/>
                  <a:pt x="27426" y="33219"/>
                  <a:pt x="28823" y="33219"/>
                </a:cubicBezTo>
                <a:cubicBezTo>
                  <a:pt x="30347" y="33219"/>
                  <a:pt x="31837" y="33613"/>
                  <a:pt x="33268" y="34296"/>
                </a:cubicBezTo>
                <a:lnTo>
                  <a:pt x="37415" y="34296"/>
                </a:lnTo>
                <a:lnTo>
                  <a:pt x="37415" y="31178"/>
                </a:lnTo>
                <a:lnTo>
                  <a:pt x="37415"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7352903" y="0"/>
            <a:ext cx="1323485" cy="2571836"/>
          </a:xfrm>
          <a:custGeom>
            <a:avLst/>
            <a:gdLst/>
            <a:ahLst/>
            <a:cxnLst/>
            <a:rect l="l" t="t" r="r" b="b"/>
            <a:pathLst>
              <a:path w="8825" h="17149" extrusionOk="0">
                <a:moveTo>
                  <a:pt x="1" y="0"/>
                </a:moveTo>
                <a:cubicBezTo>
                  <a:pt x="3243" y="2463"/>
                  <a:pt x="7795" y="10383"/>
                  <a:pt x="5831" y="17148"/>
                </a:cubicBezTo>
                <a:cubicBezTo>
                  <a:pt x="8824" y="11941"/>
                  <a:pt x="6891" y="3367"/>
                  <a:pt x="4553"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LAND DESIGN 4">
  <p:cSld name="CAPTION_ONLY_1_1">
    <p:spTree>
      <p:nvGrpSpPr>
        <p:cNvPr id="1" name="Shape 148"/>
        <p:cNvGrpSpPr/>
        <p:nvPr/>
      </p:nvGrpSpPr>
      <p:grpSpPr>
        <a:xfrm>
          <a:off x="0" y="0"/>
          <a:ext cx="0" cy="0"/>
          <a:chOff x="0" y="0"/>
          <a:chExt cx="0" cy="0"/>
        </a:xfrm>
      </p:grpSpPr>
      <p:sp>
        <p:nvSpPr>
          <p:cNvPr id="149" name="Google Shape;149;p16"/>
          <p:cNvSpPr/>
          <p:nvPr/>
        </p:nvSpPr>
        <p:spPr>
          <a:xfrm flipH="1">
            <a:off x="0" y="0"/>
            <a:ext cx="9144013" cy="5143521"/>
          </a:xfrm>
          <a:custGeom>
            <a:avLst/>
            <a:gdLst/>
            <a:ahLst/>
            <a:cxnLst/>
            <a:rect l="l" t="t" r="r" b="b"/>
            <a:pathLst>
              <a:path w="48577" h="34297" extrusionOk="0">
                <a:moveTo>
                  <a:pt x="0" y="0"/>
                </a:moveTo>
                <a:lnTo>
                  <a:pt x="0" y="34296"/>
                </a:lnTo>
                <a:lnTo>
                  <a:pt x="48576" y="34296"/>
                </a:lnTo>
                <a:lnTo>
                  <a:pt x="4857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flipH="1">
            <a:off x="7801932" y="0"/>
            <a:ext cx="1342082" cy="1108278"/>
          </a:xfrm>
          <a:custGeom>
            <a:avLst/>
            <a:gdLst/>
            <a:ahLst/>
            <a:cxnLst/>
            <a:rect l="l" t="t" r="r" b="b"/>
            <a:pathLst>
              <a:path w="8949" h="7390" extrusionOk="0">
                <a:moveTo>
                  <a:pt x="0" y="0"/>
                </a:moveTo>
                <a:lnTo>
                  <a:pt x="0" y="7389"/>
                </a:lnTo>
                <a:cubicBezTo>
                  <a:pt x="904" y="6610"/>
                  <a:pt x="1684" y="5706"/>
                  <a:pt x="2588" y="4926"/>
                </a:cubicBezTo>
                <a:cubicBezTo>
                  <a:pt x="4552" y="2837"/>
                  <a:pt x="6766" y="1278"/>
                  <a:pt x="8948"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flipH="1">
            <a:off x="621943" y="4981683"/>
            <a:ext cx="1304739" cy="161818"/>
          </a:xfrm>
          <a:custGeom>
            <a:avLst/>
            <a:gdLst/>
            <a:ahLst/>
            <a:cxnLst/>
            <a:rect l="l" t="t" r="r" b="b"/>
            <a:pathLst>
              <a:path w="8700" h="1079" extrusionOk="0">
                <a:moveTo>
                  <a:pt x="4254" y="1"/>
                </a:moveTo>
                <a:cubicBezTo>
                  <a:pt x="2857" y="1"/>
                  <a:pt x="1432" y="333"/>
                  <a:pt x="1" y="1078"/>
                </a:cubicBezTo>
                <a:lnTo>
                  <a:pt x="8699" y="1078"/>
                </a:lnTo>
                <a:cubicBezTo>
                  <a:pt x="7268" y="395"/>
                  <a:pt x="5778" y="1"/>
                  <a:pt x="425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flipH="1">
            <a:off x="7377" y="1745975"/>
            <a:ext cx="8802600" cy="2266800"/>
          </a:xfrm>
          <a:prstGeom prst="rect">
            <a:avLst/>
          </a:prstGeom>
          <a:solidFill>
            <a:srgbClr val="FFFFFF"/>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53" name="Google Shape;153;p16"/>
          <p:cNvSpPr txBox="1">
            <a:spLocks noGrp="1"/>
          </p:cNvSpPr>
          <p:nvPr>
            <p:ph type="ctrTitle"/>
          </p:nvPr>
        </p:nvSpPr>
        <p:spPr>
          <a:xfrm flipH="1">
            <a:off x="5834998" y="1130675"/>
            <a:ext cx="26553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6F4657"/>
              </a:buClr>
              <a:buSzPts val="2400"/>
              <a:buNone/>
              <a:defRPr sz="2400">
                <a:solidFill>
                  <a:srgbClr val="6F4657"/>
                </a:solidFill>
              </a:defRPr>
            </a:lvl1pPr>
            <a:lvl2pPr lvl="1" algn="r" rtl="0">
              <a:spcBef>
                <a:spcPts val="0"/>
              </a:spcBef>
              <a:spcAft>
                <a:spcPts val="0"/>
              </a:spcAft>
              <a:buClr>
                <a:srgbClr val="6F4657"/>
              </a:buClr>
              <a:buSzPts val="5200"/>
              <a:buNone/>
              <a:defRPr sz="5200">
                <a:solidFill>
                  <a:srgbClr val="6F4657"/>
                </a:solidFill>
              </a:defRPr>
            </a:lvl2pPr>
            <a:lvl3pPr lvl="2" algn="r" rtl="0">
              <a:spcBef>
                <a:spcPts val="0"/>
              </a:spcBef>
              <a:spcAft>
                <a:spcPts val="0"/>
              </a:spcAft>
              <a:buClr>
                <a:srgbClr val="6F4657"/>
              </a:buClr>
              <a:buSzPts val="5200"/>
              <a:buNone/>
              <a:defRPr sz="5200">
                <a:solidFill>
                  <a:srgbClr val="6F4657"/>
                </a:solidFill>
              </a:defRPr>
            </a:lvl3pPr>
            <a:lvl4pPr lvl="3" algn="r" rtl="0">
              <a:spcBef>
                <a:spcPts val="0"/>
              </a:spcBef>
              <a:spcAft>
                <a:spcPts val="0"/>
              </a:spcAft>
              <a:buClr>
                <a:srgbClr val="6F4657"/>
              </a:buClr>
              <a:buSzPts val="5200"/>
              <a:buNone/>
              <a:defRPr sz="5200">
                <a:solidFill>
                  <a:srgbClr val="6F4657"/>
                </a:solidFill>
              </a:defRPr>
            </a:lvl4pPr>
            <a:lvl5pPr lvl="4" algn="r" rtl="0">
              <a:spcBef>
                <a:spcPts val="0"/>
              </a:spcBef>
              <a:spcAft>
                <a:spcPts val="0"/>
              </a:spcAft>
              <a:buClr>
                <a:srgbClr val="6F4657"/>
              </a:buClr>
              <a:buSzPts val="5200"/>
              <a:buNone/>
              <a:defRPr sz="5200">
                <a:solidFill>
                  <a:srgbClr val="6F4657"/>
                </a:solidFill>
              </a:defRPr>
            </a:lvl5pPr>
            <a:lvl6pPr lvl="5" algn="r" rtl="0">
              <a:spcBef>
                <a:spcPts val="0"/>
              </a:spcBef>
              <a:spcAft>
                <a:spcPts val="0"/>
              </a:spcAft>
              <a:buClr>
                <a:srgbClr val="6F4657"/>
              </a:buClr>
              <a:buSzPts val="5200"/>
              <a:buNone/>
              <a:defRPr sz="5200">
                <a:solidFill>
                  <a:srgbClr val="6F4657"/>
                </a:solidFill>
              </a:defRPr>
            </a:lvl6pPr>
            <a:lvl7pPr lvl="6" algn="r" rtl="0">
              <a:spcBef>
                <a:spcPts val="0"/>
              </a:spcBef>
              <a:spcAft>
                <a:spcPts val="0"/>
              </a:spcAft>
              <a:buClr>
                <a:srgbClr val="6F4657"/>
              </a:buClr>
              <a:buSzPts val="5200"/>
              <a:buNone/>
              <a:defRPr sz="5200">
                <a:solidFill>
                  <a:srgbClr val="6F4657"/>
                </a:solidFill>
              </a:defRPr>
            </a:lvl7pPr>
            <a:lvl8pPr lvl="7" algn="r" rtl="0">
              <a:spcBef>
                <a:spcPts val="0"/>
              </a:spcBef>
              <a:spcAft>
                <a:spcPts val="0"/>
              </a:spcAft>
              <a:buClr>
                <a:srgbClr val="6F4657"/>
              </a:buClr>
              <a:buSzPts val="5200"/>
              <a:buNone/>
              <a:defRPr sz="5200">
                <a:solidFill>
                  <a:srgbClr val="6F4657"/>
                </a:solidFill>
              </a:defRPr>
            </a:lvl8pPr>
            <a:lvl9pPr lvl="8" algn="r" rtl="0">
              <a:spcBef>
                <a:spcPts val="0"/>
              </a:spcBef>
              <a:spcAft>
                <a:spcPts val="0"/>
              </a:spcAft>
              <a:buClr>
                <a:srgbClr val="6F4657"/>
              </a:buClr>
              <a:buSzPts val="5200"/>
              <a:buNone/>
              <a:defRPr sz="5200">
                <a:solidFill>
                  <a:srgbClr val="6F4657"/>
                </a:solidFill>
              </a:defRPr>
            </a:lvl9pPr>
          </a:lstStyle>
          <a:p>
            <a:endParaRPr/>
          </a:p>
        </p:txBody>
      </p:sp>
      <p:sp>
        <p:nvSpPr>
          <p:cNvPr id="154" name="Google Shape;154;p16"/>
          <p:cNvSpPr txBox="1">
            <a:spLocks noGrp="1"/>
          </p:cNvSpPr>
          <p:nvPr>
            <p:ph type="subTitle" idx="1"/>
          </p:nvPr>
        </p:nvSpPr>
        <p:spPr>
          <a:xfrm flipH="1">
            <a:off x="5835001" y="3220225"/>
            <a:ext cx="2655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F4657"/>
              </a:buClr>
              <a:buSzPts val="1200"/>
              <a:buNone/>
              <a:defRPr sz="1200">
                <a:solidFill>
                  <a:srgbClr val="6F4657"/>
                </a:solidFill>
              </a:defRPr>
            </a:lvl1pPr>
            <a:lvl2pPr lvl="1" algn="r" rtl="0">
              <a:lnSpc>
                <a:spcPct val="100000"/>
              </a:lnSpc>
              <a:spcBef>
                <a:spcPts val="0"/>
              </a:spcBef>
              <a:spcAft>
                <a:spcPts val="0"/>
              </a:spcAft>
              <a:buClr>
                <a:srgbClr val="6F4657"/>
              </a:buClr>
              <a:buSzPts val="2800"/>
              <a:buNone/>
              <a:defRPr sz="2800">
                <a:solidFill>
                  <a:srgbClr val="6F4657"/>
                </a:solidFill>
              </a:defRPr>
            </a:lvl2pPr>
            <a:lvl3pPr lvl="2" algn="r" rtl="0">
              <a:lnSpc>
                <a:spcPct val="100000"/>
              </a:lnSpc>
              <a:spcBef>
                <a:spcPts val="0"/>
              </a:spcBef>
              <a:spcAft>
                <a:spcPts val="0"/>
              </a:spcAft>
              <a:buClr>
                <a:srgbClr val="6F4657"/>
              </a:buClr>
              <a:buSzPts val="2800"/>
              <a:buNone/>
              <a:defRPr sz="2800">
                <a:solidFill>
                  <a:srgbClr val="6F4657"/>
                </a:solidFill>
              </a:defRPr>
            </a:lvl3pPr>
            <a:lvl4pPr lvl="3" algn="r" rtl="0">
              <a:lnSpc>
                <a:spcPct val="100000"/>
              </a:lnSpc>
              <a:spcBef>
                <a:spcPts val="0"/>
              </a:spcBef>
              <a:spcAft>
                <a:spcPts val="0"/>
              </a:spcAft>
              <a:buClr>
                <a:srgbClr val="6F4657"/>
              </a:buClr>
              <a:buSzPts val="2800"/>
              <a:buNone/>
              <a:defRPr sz="2800">
                <a:solidFill>
                  <a:srgbClr val="6F4657"/>
                </a:solidFill>
              </a:defRPr>
            </a:lvl4pPr>
            <a:lvl5pPr lvl="4" algn="r" rtl="0">
              <a:lnSpc>
                <a:spcPct val="100000"/>
              </a:lnSpc>
              <a:spcBef>
                <a:spcPts val="0"/>
              </a:spcBef>
              <a:spcAft>
                <a:spcPts val="0"/>
              </a:spcAft>
              <a:buClr>
                <a:srgbClr val="6F4657"/>
              </a:buClr>
              <a:buSzPts val="2800"/>
              <a:buNone/>
              <a:defRPr sz="2800">
                <a:solidFill>
                  <a:srgbClr val="6F4657"/>
                </a:solidFill>
              </a:defRPr>
            </a:lvl5pPr>
            <a:lvl6pPr lvl="5" algn="r" rtl="0">
              <a:lnSpc>
                <a:spcPct val="100000"/>
              </a:lnSpc>
              <a:spcBef>
                <a:spcPts val="0"/>
              </a:spcBef>
              <a:spcAft>
                <a:spcPts val="0"/>
              </a:spcAft>
              <a:buClr>
                <a:srgbClr val="6F4657"/>
              </a:buClr>
              <a:buSzPts val="2800"/>
              <a:buNone/>
              <a:defRPr sz="2800">
                <a:solidFill>
                  <a:srgbClr val="6F4657"/>
                </a:solidFill>
              </a:defRPr>
            </a:lvl6pPr>
            <a:lvl7pPr lvl="6" algn="r" rtl="0">
              <a:lnSpc>
                <a:spcPct val="100000"/>
              </a:lnSpc>
              <a:spcBef>
                <a:spcPts val="0"/>
              </a:spcBef>
              <a:spcAft>
                <a:spcPts val="0"/>
              </a:spcAft>
              <a:buClr>
                <a:srgbClr val="6F4657"/>
              </a:buClr>
              <a:buSzPts val="2800"/>
              <a:buNone/>
              <a:defRPr sz="2800">
                <a:solidFill>
                  <a:srgbClr val="6F4657"/>
                </a:solidFill>
              </a:defRPr>
            </a:lvl7pPr>
            <a:lvl8pPr lvl="7" algn="r" rtl="0">
              <a:lnSpc>
                <a:spcPct val="100000"/>
              </a:lnSpc>
              <a:spcBef>
                <a:spcPts val="0"/>
              </a:spcBef>
              <a:spcAft>
                <a:spcPts val="0"/>
              </a:spcAft>
              <a:buClr>
                <a:srgbClr val="6F4657"/>
              </a:buClr>
              <a:buSzPts val="2800"/>
              <a:buNone/>
              <a:defRPr sz="2800">
                <a:solidFill>
                  <a:srgbClr val="6F4657"/>
                </a:solidFill>
              </a:defRPr>
            </a:lvl8pPr>
            <a:lvl9pPr lvl="8" algn="r"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155" name="Google Shape;155;p16"/>
          <p:cNvSpPr/>
          <p:nvPr/>
        </p:nvSpPr>
        <p:spPr>
          <a:xfrm flipH="1">
            <a:off x="2" y="0"/>
            <a:ext cx="5611278" cy="5143521"/>
          </a:xfrm>
          <a:custGeom>
            <a:avLst/>
            <a:gdLst/>
            <a:ahLst/>
            <a:cxnLst/>
            <a:rect l="l" t="t" r="r" b="b"/>
            <a:pathLst>
              <a:path w="37416" h="34297" extrusionOk="0">
                <a:moveTo>
                  <a:pt x="25598" y="0"/>
                </a:moveTo>
                <a:cubicBezTo>
                  <a:pt x="28841" y="2463"/>
                  <a:pt x="32239" y="6111"/>
                  <a:pt x="32614" y="11037"/>
                </a:cubicBezTo>
                <a:cubicBezTo>
                  <a:pt x="33268" y="18052"/>
                  <a:pt x="26503" y="24662"/>
                  <a:pt x="15590" y="27780"/>
                </a:cubicBezTo>
                <a:cubicBezTo>
                  <a:pt x="9635" y="29620"/>
                  <a:pt x="4428" y="31677"/>
                  <a:pt x="1" y="34296"/>
                </a:cubicBezTo>
                <a:lnTo>
                  <a:pt x="24570" y="34296"/>
                </a:lnTo>
                <a:cubicBezTo>
                  <a:pt x="26001" y="33551"/>
                  <a:pt x="27426" y="33219"/>
                  <a:pt x="28823" y="33219"/>
                </a:cubicBezTo>
                <a:cubicBezTo>
                  <a:pt x="30347" y="33219"/>
                  <a:pt x="31837" y="33613"/>
                  <a:pt x="33268" y="34296"/>
                </a:cubicBezTo>
                <a:lnTo>
                  <a:pt x="37415" y="34296"/>
                </a:lnTo>
                <a:lnTo>
                  <a:pt x="37415" y="31178"/>
                </a:lnTo>
                <a:lnTo>
                  <a:pt x="37415"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flipH="1">
            <a:off x="467624" y="0"/>
            <a:ext cx="1323485" cy="2571836"/>
          </a:xfrm>
          <a:custGeom>
            <a:avLst/>
            <a:gdLst/>
            <a:ahLst/>
            <a:cxnLst/>
            <a:rect l="l" t="t" r="r" b="b"/>
            <a:pathLst>
              <a:path w="8825" h="17149" extrusionOk="0">
                <a:moveTo>
                  <a:pt x="1" y="0"/>
                </a:moveTo>
                <a:cubicBezTo>
                  <a:pt x="3243" y="2463"/>
                  <a:pt x="7795" y="10383"/>
                  <a:pt x="5831" y="17148"/>
                </a:cubicBezTo>
                <a:cubicBezTo>
                  <a:pt x="8824" y="11941"/>
                  <a:pt x="6891" y="3367"/>
                  <a:pt x="4553"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AND DESIGN 4 1">
  <p:cSld name="CAPTION_ONLY_1_1_1">
    <p:spTree>
      <p:nvGrpSpPr>
        <p:cNvPr id="1" name="Shape 157"/>
        <p:cNvGrpSpPr/>
        <p:nvPr/>
      </p:nvGrpSpPr>
      <p:grpSpPr>
        <a:xfrm>
          <a:off x="0" y="0"/>
          <a:ext cx="0" cy="0"/>
          <a:chOff x="0" y="0"/>
          <a:chExt cx="0" cy="0"/>
        </a:xfrm>
      </p:grpSpPr>
      <p:sp>
        <p:nvSpPr>
          <p:cNvPr id="158" name="Google Shape;158;p17"/>
          <p:cNvSpPr txBox="1">
            <a:spLocks noGrp="1"/>
          </p:cNvSpPr>
          <p:nvPr>
            <p:ph type="ctrTitle"/>
          </p:nvPr>
        </p:nvSpPr>
        <p:spPr>
          <a:xfrm flipH="1">
            <a:off x="5834998" y="1130675"/>
            <a:ext cx="26553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6F4657"/>
              </a:buClr>
              <a:buSzPts val="2400"/>
              <a:buNone/>
              <a:defRPr sz="2400">
                <a:solidFill>
                  <a:srgbClr val="6F4657"/>
                </a:solidFill>
              </a:defRPr>
            </a:lvl1pPr>
            <a:lvl2pPr lvl="1" algn="r" rtl="0">
              <a:spcBef>
                <a:spcPts val="0"/>
              </a:spcBef>
              <a:spcAft>
                <a:spcPts val="0"/>
              </a:spcAft>
              <a:buClr>
                <a:srgbClr val="6F4657"/>
              </a:buClr>
              <a:buSzPts val="5200"/>
              <a:buNone/>
              <a:defRPr sz="5200">
                <a:solidFill>
                  <a:srgbClr val="6F4657"/>
                </a:solidFill>
              </a:defRPr>
            </a:lvl2pPr>
            <a:lvl3pPr lvl="2" algn="r" rtl="0">
              <a:spcBef>
                <a:spcPts val="0"/>
              </a:spcBef>
              <a:spcAft>
                <a:spcPts val="0"/>
              </a:spcAft>
              <a:buClr>
                <a:srgbClr val="6F4657"/>
              </a:buClr>
              <a:buSzPts val="5200"/>
              <a:buNone/>
              <a:defRPr sz="5200">
                <a:solidFill>
                  <a:srgbClr val="6F4657"/>
                </a:solidFill>
              </a:defRPr>
            </a:lvl3pPr>
            <a:lvl4pPr lvl="3" algn="r" rtl="0">
              <a:spcBef>
                <a:spcPts val="0"/>
              </a:spcBef>
              <a:spcAft>
                <a:spcPts val="0"/>
              </a:spcAft>
              <a:buClr>
                <a:srgbClr val="6F4657"/>
              </a:buClr>
              <a:buSzPts val="5200"/>
              <a:buNone/>
              <a:defRPr sz="5200">
                <a:solidFill>
                  <a:srgbClr val="6F4657"/>
                </a:solidFill>
              </a:defRPr>
            </a:lvl4pPr>
            <a:lvl5pPr lvl="4" algn="r" rtl="0">
              <a:spcBef>
                <a:spcPts val="0"/>
              </a:spcBef>
              <a:spcAft>
                <a:spcPts val="0"/>
              </a:spcAft>
              <a:buClr>
                <a:srgbClr val="6F4657"/>
              </a:buClr>
              <a:buSzPts val="5200"/>
              <a:buNone/>
              <a:defRPr sz="5200">
                <a:solidFill>
                  <a:srgbClr val="6F4657"/>
                </a:solidFill>
              </a:defRPr>
            </a:lvl5pPr>
            <a:lvl6pPr lvl="5" algn="r" rtl="0">
              <a:spcBef>
                <a:spcPts val="0"/>
              </a:spcBef>
              <a:spcAft>
                <a:spcPts val="0"/>
              </a:spcAft>
              <a:buClr>
                <a:srgbClr val="6F4657"/>
              </a:buClr>
              <a:buSzPts val="5200"/>
              <a:buNone/>
              <a:defRPr sz="5200">
                <a:solidFill>
                  <a:srgbClr val="6F4657"/>
                </a:solidFill>
              </a:defRPr>
            </a:lvl6pPr>
            <a:lvl7pPr lvl="6" algn="r" rtl="0">
              <a:spcBef>
                <a:spcPts val="0"/>
              </a:spcBef>
              <a:spcAft>
                <a:spcPts val="0"/>
              </a:spcAft>
              <a:buClr>
                <a:srgbClr val="6F4657"/>
              </a:buClr>
              <a:buSzPts val="5200"/>
              <a:buNone/>
              <a:defRPr sz="5200">
                <a:solidFill>
                  <a:srgbClr val="6F4657"/>
                </a:solidFill>
              </a:defRPr>
            </a:lvl7pPr>
            <a:lvl8pPr lvl="7" algn="r" rtl="0">
              <a:spcBef>
                <a:spcPts val="0"/>
              </a:spcBef>
              <a:spcAft>
                <a:spcPts val="0"/>
              </a:spcAft>
              <a:buClr>
                <a:srgbClr val="6F4657"/>
              </a:buClr>
              <a:buSzPts val="5200"/>
              <a:buNone/>
              <a:defRPr sz="5200">
                <a:solidFill>
                  <a:srgbClr val="6F4657"/>
                </a:solidFill>
              </a:defRPr>
            </a:lvl8pPr>
            <a:lvl9pPr lvl="8" algn="r" rtl="0">
              <a:spcBef>
                <a:spcPts val="0"/>
              </a:spcBef>
              <a:spcAft>
                <a:spcPts val="0"/>
              </a:spcAft>
              <a:buClr>
                <a:srgbClr val="6F4657"/>
              </a:buClr>
              <a:buSzPts val="5200"/>
              <a:buNone/>
              <a:defRPr sz="5200">
                <a:solidFill>
                  <a:srgbClr val="6F4657"/>
                </a:solidFill>
              </a:defRPr>
            </a:lvl9pPr>
          </a:lstStyle>
          <a:p>
            <a:endParaRPr/>
          </a:p>
        </p:txBody>
      </p:sp>
      <p:sp>
        <p:nvSpPr>
          <p:cNvPr id="159" name="Google Shape;159;p17"/>
          <p:cNvSpPr txBox="1">
            <a:spLocks noGrp="1"/>
          </p:cNvSpPr>
          <p:nvPr>
            <p:ph type="subTitle" idx="1"/>
          </p:nvPr>
        </p:nvSpPr>
        <p:spPr>
          <a:xfrm flipH="1">
            <a:off x="5835001" y="3220225"/>
            <a:ext cx="2655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F4657"/>
              </a:buClr>
              <a:buSzPts val="1200"/>
              <a:buNone/>
              <a:defRPr sz="1200">
                <a:solidFill>
                  <a:srgbClr val="6F4657"/>
                </a:solidFill>
              </a:defRPr>
            </a:lvl1pPr>
            <a:lvl2pPr lvl="1" algn="r" rtl="0">
              <a:lnSpc>
                <a:spcPct val="100000"/>
              </a:lnSpc>
              <a:spcBef>
                <a:spcPts val="0"/>
              </a:spcBef>
              <a:spcAft>
                <a:spcPts val="0"/>
              </a:spcAft>
              <a:buClr>
                <a:srgbClr val="6F4657"/>
              </a:buClr>
              <a:buSzPts val="2800"/>
              <a:buNone/>
              <a:defRPr sz="2800">
                <a:solidFill>
                  <a:srgbClr val="6F4657"/>
                </a:solidFill>
              </a:defRPr>
            </a:lvl2pPr>
            <a:lvl3pPr lvl="2" algn="r" rtl="0">
              <a:lnSpc>
                <a:spcPct val="100000"/>
              </a:lnSpc>
              <a:spcBef>
                <a:spcPts val="0"/>
              </a:spcBef>
              <a:spcAft>
                <a:spcPts val="0"/>
              </a:spcAft>
              <a:buClr>
                <a:srgbClr val="6F4657"/>
              </a:buClr>
              <a:buSzPts val="2800"/>
              <a:buNone/>
              <a:defRPr sz="2800">
                <a:solidFill>
                  <a:srgbClr val="6F4657"/>
                </a:solidFill>
              </a:defRPr>
            </a:lvl3pPr>
            <a:lvl4pPr lvl="3" algn="r" rtl="0">
              <a:lnSpc>
                <a:spcPct val="100000"/>
              </a:lnSpc>
              <a:spcBef>
                <a:spcPts val="0"/>
              </a:spcBef>
              <a:spcAft>
                <a:spcPts val="0"/>
              </a:spcAft>
              <a:buClr>
                <a:srgbClr val="6F4657"/>
              </a:buClr>
              <a:buSzPts val="2800"/>
              <a:buNone/>
              <a:defRPr sz="2800">
                <a:solidFill>
                  <a:srgbClr val="6F4657"/>
                </a:solidFill>
              </a:defRPr>
            </a:lvl4pPr>
            <a:lvl5pPr lvl="4" algn="r" rtl="0">
              <a:lnSpc>
                <a:spcPct val="100000"/>
              </a:lnSpc>
              <a:spcBef>
                <a:spcPts val="0"/>
              </a:spcBef>
              <a:spcAft>
                <a:spcPts val="0"/>
              </a:spcAft>
              <a:buClr>
                <a:srgbClr val="6F4657"/>
              </a:buClr>
              <a:buSzPts val="2800"/>
              <a:buNone/>
              <a:defRPr sz="2800">
                <a:solidFill>
                  <a:srgbClr val="6F4657"/>
                </a:solidFill>
              </a:defRPr>
            </a:lvl5pPr>
            <a:lvl6pPr lvl="5" algn="r" rtl="0">
              <a:lnSpc>
                <a:spcPct val="100000"/>
              </a:lnSpc>
              <a:spcBef>
                <a:spcPts val="0"/>
              </a:spcBef>
              <a:spcAft>
                <a:spcPts val="0"/>
              </a:spcAft>
              <a:buClr>
                <a:srgbClr val="6F4657"/>
              </a:buClr>
              <a:buSzPts val="2800"/>
              <a:buNone/>
              <a:defRPr sz="2800">
                <a:solidFill>
                  <a:srgbClr val="6F4657"/>
                </a:solidFill>
              </a:defRPr>
            </a:lvl6pPr>
            <a:lvl7pPr lvl="6" algn="r" rtl="0">
              <a:lnSpc>
                <a:spcPct val="100000"/>
              </a:lnSpc>
              <a:spcBef>
                <a:spcPts val="0"/>
              </a:spcBef>
              <a:spcAft>
                <a:spcPts val="0"/>
              </a:spcAft>
              <a:buClr>
                <a:srgbClr val="6F4657"/>
              </a:buClr>
              <a:buSzPts val="2800"/>
              <a:buNone/>
              <a:defRPr sz="2800">
                <a:solidFill>
                  <a:srgbClr val="6F4657"/>
                </a:solidFill>
              </a:defRPr>
            </a:lvl7pPr>
            <a:lvl8pPr lvl="7" algn="r" rtl="0">
              <a:lnSpc>
                <a:spcPct val="100000"/>
              </a:lnSpc>
              <a:spcBef>
                <a:spcPts val="0"/>
              </a:spcBef>
              <a:spcAft>
                <a:spcPts val="0"/>
              </a:spcAft>
              <a:buClr>
                <a:srgbClr val="6F4657"/>
              </a:buClr>
              <a:buSzPts val="2800"/>
              <a:buNone/>
              <a:defRPr sz="2800">
                <a:solidFill>
                  <a:srgbClr val="6F4657"/>
                </a:solidFill>
              </a:defRPr>
            </a:lvl8pPr>
            <a:lvl9pPr lvl="8" algn="r" rtl="0">
              <a:lnSpc>
                <a:spcPct val="100000"/>
              </a:lnSpc>
              <a:spcBef>
                <a:spcPts val="0"/>
              </a:spcBef>
              <a:spcAft>
                <a:spcPts val="0"/>
              </a:spcAft>
              <a:buClr>
                <a:srgbClr val="6F4657"/>
              </a:buClr>
              <a:buSzPts val="2800"/>
              <a:buNone/>
              <a:defRPr sz="2800">
                <a:solidFill>
                  <a:srgbClr val="6F4657"/>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 SUBTITLE">
  <p:cSld name="CUSTOM_2">
    <p:spTree>
      <p:nvGrpSpPr>
        <p:cNvPr id="1" name="Shape 160"/>
        <p:cNvGrpSpPr/>
        <p:nvPr/>
      </p:nvGrpSpPr>
      <p:grpSpPr>
        <a:xfrm>
          <a:off x="0" y="0"/>
          <a:ext cx="0" cy="0"/>
          <a:chOff x="0" y="0"/>
          <a:chExt cx="0" cy="0"/>
        </a:xfrm>
      </p:grpSpPr>
      <p:sp>
        <p:nvSpPr>
          <p:cNvPr id="161" name="Google Shape;161;p18"/>
          <p:cNvSpPr/>
          <p:nvPr/>
        </p:nvSpPr>
        <p:spPr>
          <a:xfrm>
            <a:off x="0" y="0"/>
            <a:ext cx="9144013" cy="5143521"/>
          </a:xfrm>
          <a:custGeom>
            <a:avLst/>
            <a:gdLst/>
            <a:ahLst/>
            <a:cxnLst/>
            <a:rect l="l" t="t" r="r" b="b"/>
            <a:pathLst>
              <a:path w="48577" h="34297" extrusionOk="0">
                <a:moveTo>
                  <a:pt x="0" y="1"/>
                </a:moveTo>
                <a:lnTo>
                  <a:pt x="0" y="34297"/>
                </a:lnTo>
                <a:lnTo>
                  <a:pt x="48576" y="34297"/>
                </a:lnTo>
                <a:lnTo>
                  <a:pt x="48576" y="1"/>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565834" y="0"/>
            <a:ext cx="6134823" cy="5143521"/>
          </a:xfrm>
          <a:custGeom>
            <a:avLst/>
            <a:gdLst/>
            <a:ahLst/>
            <a:cxnLst/>
            <a:rect l="l" t="t" r="r" b="b"/>
            <a:pathLst>
              <a:path w="40907" h="34297" extrusionOk="0">
                <a:moveTo>
                  <a:pt x="0" y="1"/>
                </a:moveTo>
                <a:cubicBezTo>
                  <a:pt x="2214" y="2994"/>
                  <a:pt x="5706" y="5332"/>
                  <a:pt x="6236" y="8980"/>
                </a:cubicBezTo>
                <a:cubicBezTo>
                  <a:pt x="6610" y="11443"/>
                  <a:pt x="5332" y="13906"/>
                  <a:pt x="4272" y="16244"/>
                </a:cubicBezTo>
                <a:cubicBezTo>
                  <a:pt x="3367" y="18333"/>
                  <a:pt x="2463" y="20516"/>
                  <a:pt x="2463" y="22854"/>
                </a:cubicBezTo>
                <a:cubicBezTo>
                  <a:pt x="2338" y="25193"/>
                  <a:pt x="3243" y="27687"/>
                  <a:pt x="5176" y="28841"/>
                </a:cubicBezTo>
                <a:cubicBezTo>
                  <a:pt x="7140" y="30150"/>
                  <a:pt x="9478" y="30025"/>
                  <a:pt x="11692" y="30524"/>
                </a:cubicBezTo>
                <a:cubicBezTo>
                  <a:pt x="13906" y="31179"/>
                  <a:pt x="15839" y="32613"/>
                  <a:pt x="17273" y="34297"/>
                </a:cubicBezTo>
                <a:lnTo>
                  <a:pt x="40906" y="34297"/>
                </a:lnTo>
                <a:cubicBezTo>
                  <a:pt x="25317" y="27406"/>
                  <a:pt x="15839" y="15060"/>
                  <a:pt x="15059" y="1"/>
                </a:cubicBez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txBox="1">
            <a:spLocks noGrp="1"/>
          </p:cNvSpPr>
          <p:nvPr>
            <p:ph type="ctrTitle"/>
          </p:nvPr>
        </p:nvSpPr>
        <p:spPr>
          <a:xfrm>
            <a:off x="283250" y="1928513"/>
            <a:ext cx="8599200" cy="112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7200"/>
              <a:buNone/>
              <a:defRPr sz="7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64" name="Google Shape;164;p18"/>
          <p:cNvSpPr txBox="1">
            <a:spLocks noGrp="1"/>
          </p:cNvSpPr>
          <p:nvPr>
            <p:ph type="subTitle" idx="1"/>
          </p:nvPr>
        </p:nvSpPr>
        <p:spPr>
          <a:xfrm>
            <a:off x="-277450" y="2920088"/>
            <a:ext cx="97206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DESIGN 1">
  <p:cSld name="CUSTOM_3">
    <p:spTree>
      <p:nvGrpSpPr>
        <p:cNvPr id="1" name="Shape 165"/>
        <p:cNvGrpSpPr/>
        <p:nvPr/>
      </p:nvGrpSpPr>
      <p:grpSpPr>
        <a:xfrm>
          <a:off x="0" y="0"/>
          <a:ext cx="0" cy="0"/>
          <a:chOff x="0" y="0"/>
          <a:chExt cx="0" cy="0"/>
        </a:xfrm>
      </p:grpSpPr>
      <p:sp>
        <p:nvSpPr>
          <p:cNvPr id="166" name="Google Shape;166;p19"/>
          <p:cNvSpPr/>
          <p:nvPr/>
        </p:nvSpPr>
        <p:spPr>
          <a:xfrm>
            <a:off x="0" y="0"/>
            <a:ext cx="9143983" cy="5143521"/>
          </a:xfrm>
          <a:custGeom>
            <a:avLst/>
            <a:gdLst/>
            <a:ahLst/>
            <a:cxnLst/>
            <a:rect l="l" t="t" r="r" b="b"/>
            <a:pathLst>
              <a:path w="48452" h="34297" extrusionOk="0">
                <a:moveTo>
                  <a:pt x="1" y="1"/>
                </a:moveTo>
                <a:lnTo>
                  <a:pt x="1" y="34297"/>
                </a:lnTo>
                <a:lnTo>
                  <a:pt x="48452" y="34297"/>
                </a:lnTo>
                <a:lnTo>
                  <a:pt x="48452"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8325584" y="3076622"/>
            <a:ext cx="818386" cy="1561938"/>
          </a:xfrm>
          <a:custGeom>
            <a:avLst/>
            <a:gdLst/>
            <a:ahLst/>
            <a:cxnLst/>
            <a:rect l="l" t="t" r="r" b="b"/>
            <a:pathLst>
              <a:path w="5457" h="10415" extrusionOk="0">
                <a:moveTo>
                  <a:pt x="5457" y="1"/>
                </a:moveTo>
                <a:cubicBezTo>
                  <a:pt x="2339" y="1965"/>
                  <a:pt x="1" y="5987"/>
                  <a:pt x="3399" y="9230"/>
                </a:cubicBezTo>
                <a:cubicBezTo>
                  <a:pt x="3524" y="9230"/>
                  <a:pt x="3524" y="9354"/>
                  <a:pt x="3648" y="9354"/>
                </a:cubicBezTo>
                <a:cubicBezTo>
                  <a:pt x="4303" y="9884"/>
                  <a:pt x="4802" y="10134"/>
                  <a:pt x="5457" y="10414"/>
                </a:cubicBezTo>
                <a:lnTo>
                  <a:pt x="5457"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0" y="201000"/>
            <a:ext cx="9165900" cy="1112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19"/>
          <p:cNvSpPr txBox="1">
            <a:spLocks noGrp="1"/>
          </p:cNvSpPr>
          <p:nvPr>
            <p:ph type="ctrTitle"/>
          </p:nvPr>
        </p:nvSpPr>
        <p:spPr>
          <a:xfrm>
            <a:off x="1278275" y="284100"/>
            <a:ext cx="7666500" cy="94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F4657"/>
              </a:buClr>
              <a:buSzPts val="1800"/>
              <a:buNone/>
              <a:defRPr sz="1800">
                <a:solidFill>
                  <a:srgbClr val="6F4657"/>
                </a:solidFill>
              </a:defRPr>
            </a:lvl1pPr>
            <a:lvl2pPr lvl="1" algn="r" rtl="0">
              <a:spcBef>
                <a:spcPts val="0"/>
              </a:spcBef>
              <a:spcAft>
                <a:spcPts val="0"/>
              </a:spcAft>
              <a:buClr>
                <a:srgbClr val="6F4657"/>
              </a:buClr>
              <a:buSzPts val="1800"/>
              <a:buNone/>
              <a:defRPr sz="1800">
                <a:solidFill>
                  <a:srgbClr val="6F4657"/>
                </a:solidFill>
              </a:defRPr>
            </a:lvl2pPr>
            <a:lvl3pPr lvl="2" algn="r" rtl="0">
              <a:spcBef>
                <a:spcPts val="0"/>
              </a:spcBef>
              <a:spcAft>
                <a:spcPts val="0"/>
              </a:spcAft>
              <a:buClr>
                <a:srgbClr val="6F4657"/>
              </a:buClr>
              <a:buSzPts val="1800"/>
              <a:buNone/>
              <a:defRPr sz="1800">
                <a:solidFill>
                  <a:srgbClr val="6F4657"/>
                </a:solidFill>
              </a:defRPr>
            </a:lvl3pPr>
            <a:lvl4pPr lvl="3" algn="r" rtl="0">
              <a:spcBef>
                <a:spcPts val="0"/>
              </a:spcBef>
              <a:spcAft>
                <a:spcPts val="0"/>
              </a:spcAft>
              <a:buClr>
                <a:srgbClr val="6F4657"/>
              </a:buClr>
              <a:buSzPts val="1800"/>
              <a:buNone/>
              <a:defRPr sz="1800">
                <a:solidFill>
                  <a:srgbClr val="6F4657"/>
                </a:solidFill>
              </a:defRPr>
            </a:lvl4pPr>
            <a:lvl5pPr lvl="4" algn="r" rtl="0">
              <a:spcBef>
                <a:spcPts val="0"/>
              </a:spcBef>
              <a:spcAft>
                <a:spcPts val="0"/>
              </a:spcAft>
              <a:buClr>
                <a:srgbClr val="6F4657"/>
              </a:buClr>
              <a:buSzPts val="1800"/>
              <a:buNone/>
              <a:defRPr sz="1800">
                <a:solidFill>
                  <a:srgbClr val="6F4657"/>
                </a:solidFill>
              </a:defRPr>
            </a:lvl5pPr>
            <a:lvl6pPr lvl="5" algn="r" rtl="0">
              <a:spcBef>
                <a:spcPts val="0"/>
              </a:spcBef>
              <a:spcAft>
                <a:spcPts val="0"/>
              </a:spcAft>
              <a:buClr>
                <a:srgbClr val="6F4657"/>
              </a:buClr>
              <a:buSzPts val="1800"/>
              <a:buNone/>
              <a:defRPr sz="1800">
                <a:solidFill>
                  <a:srgbClr val="6F4657"/>
                </a:solidFill>
              </a:defRPr>
            </a:lvl6pPr>
            <a:lvl7pPr lvl="6" algn="r" rtl="0">
              <a:spcBef>
                <a:spcPts val="0"/>
              </a:spcBef>
              <a:spcAft>
                <a:spcPts val="0"/>
              </a:spcAft>
              <a:buClr>
                <a:srgbClr val="6F4657"/>
              </a:buClr>
              <a:buSzPts val="1800"/>
              <a:buNone/>
              <a:defRPr sz="1800">
                <a:solidFill>
                  <a:srgbClr val="6F4657"/>
                </a:solidFill>
              </a:defRPr>
            </a:lvl7pPr>
            <a:lvl8pPr lvl="7" algn="r" rtl="0">
              <a:spcBef>
                <a:spcPts val="0"/>
              </a:spcBef>
              <a:spcAft>
                <a:spcPts val="0"/>
              </a:spcAft>
              <a:buClr>
                <a:srgbClr val="6F4657"/>
              </a:buClr>
              <a:buSzPts val="1800"/>
              <a:buNone/>
              <a:defRPr sz="1800">
                <a:solidFill>
                  <a:srgbClr val="6F4657"/>
                </a:solidFill>
              </a:defRPr>
            </a:lvl8pPr>
            <a:lvl9pPr lvl="8" algn="r" rtl="0">
              <a:spcBef>
                <a:spcPts val="0"/>
              </a:spcBef>
              <a:spcAft>
                <a:spcPts val="0"/>
              </a:spcAft>
              <a:buClr>
                <a:srgbClr val="6F4657"/>
              </a:buClr>
              <a:buSzPts val="1800"/>
              <a:buNone/>
              <a:defRPr sz="1800">
                <a:solidFill>
                  <a:srgbClr val="6F4657"/>
                </a:solidFill>
              </a:defRPr>
            </a:lvl9pPr>
          </a:lstStyle>
          <a:p>
            <a:endParaRPr/>
          </a:p>
        </p:txBody>
      </p:sp>
      <p:sp>
        <p:nvSpPr>
          <p:cNvPr id="170" name="Google Shape;170;p19"/>
          <p:cNvSpPr/>
          <p:nvPr/>
        </p:nvSpPr>
        <p:spPr>
          <a:xfrm>
            <a:off x="0" y="0"/>
            <a:ext cx="6331283" cy="5143521"/>
          </a:xfrm>
          <a:custGeom>
            <a:avLst/>
            <a:gdLst/>
            <a:ahLst/>
            <a:cxnLst/>
            <a:rect l="l" t="t" r="r" b="b"/>
            <a:pathLst>
              <a:path w="42217" h="34297" extrusionOk="0">
                <a:moveTo>
                  <a:pt x="1" y="1"/>
                </a:moveTo>
                <a:lnTo>
                  <a:pt x="1" y="34297"/>
                </a:lnTo>
                <a:lnTo>
                  <a:pt x="35326" y="34297"/>
                </a:lnTo>
                <a:cubicBezTo>
                  <a:pt x="41967" y="27032"/>
                  <a:pt x="42216" y="16369"/>
                  <a:pt x="36261" y="10539"/>
                </a:cubicBezTo>
                <a:cubicBezTo>
                  <a:pt x="34142" y="8419"/>
                  <a:pt x="30582" y="7193"/>
                  <a:pt x="26805" y="7193"/>
                </a:cubicBezTo>
                <a:cubicBezTo>
                  <a:pt x="25026" y="7193"/>
                  <a:pt x="23199" y="7465"/>
                  <a:pt x="21451" y="8045"/>
                </a:cubicBezTo>
                <a:cubicBezTo>
                  <a:pt x="19212" y="8797"/>
                  <a:pt x="16798" y="9415"/>
                  <a:pt x="14458" y="9415"/>
                </a:cubicBezTo>
                <a:cubicBezTo>
                  <a:pt x="12724" y="9415"/>
                  <a:pt x="11031" y="9076"/>
                  <a:pt x="9479" y="8200"/>
                </a:cubicBezTo>
                <a:cubicBezTo>
                  <a:pt x="6642" y="6642"/>
                  <a:pt x="4802" y="3243"/>
                  <a:pt x="4802"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6904174" y="0"/>
            <a:ext cx="2239802" cy="330984"/>
          </a:xfrm>
          <a:custGeom>
            <a:avLst/>
            <a:gdLst/>
            <a:ahLst/>
            <a:cxnLst/>
            <a:rect l="l" t="t" r="r" b="b"/>
            <a:pathLst>
              <a:path w="14935" h="2207" extrusionOk="0">
                <a:moveTo>
                  <a:pt x="0" y="1"/>
                </a:moveTo>
                <a:cubicBezTo>
                  <a:pt x="2291" y="1682"/>
                  <a:pt x="5015" y="2206"/>
                  <a:pt x="7506" y="2206"/>
                </a:cubicBezTo>
                <a:cubicBezTo>
                  <a:pt x="11389" y="2206"/>
                  <a:pt x="14707" y="932"/>
                  <a:pt x="14935" y="780"/>
                </a:cubicBezTo>
                <a:lnTo>
                  <a:pt x="14935" y="1"/>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DESIGN 2">
  <p:cSld name="CUSTOM_6">
    <p:spTree>
      <p:nvGrpSpPr>
        <p:cNvPr id="1" name="Shape 172"/>
        <p:cNvGrpSpPr/>
        <p:nvPr/>
      </p:nvGrpSpPr>
      <p:grpSpPr>
        <a:xfrm>
          <a:off x="0" y="0"/>
          <a:ext cx="0" cy="0"/>
          <a:chOff x="0" y="0"/>
          <a:chExt cx="0" cy="0"/>
        </a:xfrm>
      </p:grpSpPr>
      <p:sp>
        <p:nvSpPr>
          <p:cNvPr id="173" name="Google Shape;173;p20"/>
          <p:cNvSpPr/>
          <p:nvPr/>
        </p:nvSpPr>
        <p:spPr>
          <a:xfrm flipH="1">
            <a:off x="-6" y="0"/>
            <a:ext cx="9143983" cy="5143521"/>
          </a:xfrm>
          <a:custGeom>
            <a:avLst/>
            <a:gdLst/>
            <a:ahLst/>
            <a:cxnLst/>
            <a:rect l="l" t="t" r="r" b="b"/>
            <a:pathLst>
              <a:path w="48452" h="34297" extrusionOk="0">
                <a:moveTo>
                  <a:pt x="1" y="1"/>
                </a:moveTo>
                <a:lnTo>
                  <a:pt x="1" y="34297"/>
                </a:lnTo>
                <a:lnTo>
                  <a:pt x="48452" y="34297"/>
                </a:lnTo>
                <a:lnTo>
                  <a:pt x="48452"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flipH="1">
            <a:off x="-75" y="200975"/>
            <a:ext cx="8817300" cy="1112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0"/>
          <p:cNvSpPr txBox="1">
            <a:spLocks noGrp="1"/>
          </p:cNvSpPr>
          <p:nvPr>
            <p:ph type="ctrTitle"/>
          </p:nvPr>
        </p:nvSpPr>
        <p:spPr>
          <a:xfrm flipH="1">
            <a:off x="184738" y="284063"/>
            <a:ext cx="76665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F4657"/>
              </a:buClr>
              <a:buSzPts val="1800"/>
              <a:buNone/>
              <a:defRPr sz="1800">
                <a:solidFill>
                  <a:srgbClr val="6F4657"/>
                </a:solidFill>
              </a:defRPr>
            </a:lvl1pPr>
            <a:lvl2pPr lvl="1" rtl="0">
              <a:spcBef>
                <a:spcPts val="0"/>
              </a:spcBef>
              <a:spcAft>
                <a:spcPts val="0"/>
              </a:spcAft>
              <a:buClr>
                <a:srgbClr val="6F4657"/>
              </a:buClr>
              <a:buSzPts val="1800"/>
              <a:buNone/>
              <a:defRPr sz="1800">
                <a:solidFill>
                  <a:srgbClr val="6F4657"/>
                </a:solidFill>
              </a:defRPr>
            </a:lvl2pPr>
            <a:lvl3pPr lvl="2" rtl="0">
              <a:spcBef>
                <a:spcPts val="0"/>
              </a:spcBef>
              <a:spcAft>
                <a:spcPts val="0"/>
              </a:spcAft>
              <a:buClr>
                <a:srgbClr val="6F4657"/>
              </a:buClr>
              <a:buSzPts val="1800"/>
              <a:buNone/>
              <a:defRPr sz="1800">
                <a:solidFill>
                  <a:srgbClr val="6F4657"/>
                </a:solidFill>
              </a:defRPr>
            </a:lvl3pPr>
            <a:lvl4pPr lvl="3" rtl="0">
              <a:spcBef>
                <a:spcPts val="0"/>
              </a:spcBef>
              <a:spcAft>
                <a:spcPts val="0"/>
              </a:spcAft>
              <a:buClr>
                <a:srgbClr val="6F4657"/>
              </a:buClr>
              <a:buSzPts val="1800"/>
              <a:buNone/>
              <a:defRPr sz="1800">
                <a:solidFill>
                  <a:srgbClr val="6F4657"/>
                </a:solidFill>
              </a:defRPr>
            </a:lvl4pPr>
            <a:lvl5pPr lvl="4" rtl="0">
              <a:spcBef>
                <a:spcPts val="0"/>
              </a:spcBef>
              <a:spcAft>
                <a:spcPts val="0"/>
              </a:spcAft>
              <a:buClr>
                <a:srgbClr val="6F4657"/>
              </a:buClr>
              <a:buSzPts val="1800"/>
              <a:buNone/>
              <a:defRPr sz="1800">
                <a:solidFill>
                  <a:srgbClr val="6F4657"/>
                </a:solidFill>
              </a:defRPr>
            </a:lvl5pPr>
            <a:lvl6pPr lvl="5" rtl="0">
              <a:spcBef>
                <a:spcPts val="0"/>
              </a:spcBef>
              <a:spcAft>
                <a:spcPts val="0"/>
              </a:spcAft>
              <a:buClr>
                <a:srgbClr val="6F4657"/>
              </a:buClr>
              <a:buSzPts val="1800"/>
              <a:buNone/>
              <a:defRPr sz="1800">
                <a:solidFill>
                  <a:srgbClr val="6F4657"/>
                </a:solidFill>
              </a:defRPr>
            </a:lvl6pPr>
            <a:lvl7pPr lvl="6" rtl="0">
              <a:spcBef>
                <a:spcPts val="0"/>
              </a:spcBef>
              <a:spcAft>
                <a:spcPts val="0"/>
              </a:spcAft>
              <a:buClr>
                <a:srgbClr val="6F4657"/>
              </a:buClr>
              <a:buSzPts val="1800"/>
              <a:buNone/>
              <a:defRPr sz="1800">
                <a:solidFill>
                  <a:srgbClr val="6F4657"/>
                </a:solidFill>
              </a:defRPr>
            </a:lvl7pPr>
            <a:lvl8pPr lvl="7" rtl="0">
              <a:spcBef>
                <a:spcPts val="0"/>
              </a:spcBef>
              <a:spcAft>
                <a:spcPts val="0"/>
              </a:spcAft>
              <a:buClr>
                <a:srgbClr val="6F4657"/>
              </a:buClr>
              <a:buSzPts val="1800"/>
              <a:buNone/>
              <a:defRPr sz="1800">
                <a:solidFill>
                  <a:srgbClr val="6F4657"/>
                </a:solidFill>
              </a:defRPr>
            </a:lvl8pPr>
            <a:lvl9pPr lvl="8" rtl="0">
              <a:spcBef>
                <a:spcPts val="0"/>
              </a:spcBef>
              <a:spcAft>
                <a:spcPts val="0"/>
              </a:spcAft>
              <a:buClr>
                <a:srgbClr val="6F4657"/>
              </a:buClr>
              <a:buSzPts val="1800"/>
              <a:buNone/>
              <a:defRPr sz="1800">
                <a:solidFill>
                  <a:srgbClr val="6F4657"/>
                </a:solidFill>
              </a:defRPr>
            </a:lvl9pPr>
          </a:lstStyle>
          <a:p>
            <a:endParaRPr/>
          </a:p>
        </p:txBody>
      </p:sp>
      <p:sp>
        <p:nvSpPr>
          <p:cNvPr id="176" name="Google Shape;176;p20"/>
          <p:cNvSpPr/>
          <p:nvPr/>
        </p:nvSpPr>
        <p:spPr>
          <a:xfrm flipH="1">
            <a:off x="-3" y="3076622"/>
            <a:ext cx="818386" cy="1561938"/>
          </a:xfrm>
          <a:custGeom>
            <a:avLst/>
            <a:gdLst/>
            <a:ahLst/>
            <a:cxnLst/>
            <a:rect l="l" t="t" r="r" b="b"/>
            <a:pathLst>
              <a:path w="5457" h="10415" extrusionOk="0">
                <a:moveTo>
                  <a:pt x="5457" y="1"/>
                </a:moveTo>
                <a:cubicBezTo>
                  <a:pt x="2339" y="1965"/>
                  <a:pt x="1" y="5987"/>
                  <a:pt x="3399" y="9230"/>
                </a:cubicBezTo>
                <a:cubicBezTo>
                  <a:pt x="3524" y="9230"/>
                  <a:pt x="3524" y="9354"/>
                  <a:pt x="3648" y="9354"/>
                </a:cubicBezTo>
                <a:cubicBezTo>
                  <a:pt x="4303" y="9884"/>
                  <a:pt x="4802" y="10134"/>
                  <a:pt x="5457" y="10414"/>
                </a:cubicBezTo>
                <a:lnTo>
                  <a:pt x="5457"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flipH="1">
            <a:off x="2812708" y="0"/>
            <a:ext cx="6331283" cy="5143521"/>
          </a:xfrm>
          <a:custGeom>
            <a:avLst/>
            <a:gdLst/>
            <a:ahLst/>
            <a:cxnLst/>
            <a:rect l="l" t="t" r="r" b="b"/>
            <a:pathLst>
              <a:path w="42217" h="34297" extrusionOk="0">
                <a:moveTo>
                  <a:pt x="1" y="1"/>
                </a:moveTo>
                <a:lnTo>
                  <a:pt x="1" y="34297"/>
                </a:lnTo>
                <a:lnTo>
                  <a:pt x="35326" y="34297"/>
                </a:lnTo>
                <a:cubicBezTo>
                  <a:pt x="41967" y="27032"/>
                  <a:pt x="42216" y="16369"/>
                  <a:pt x="36261" y="10539"/>
                </a:cubicBezTo>
                <a:cubicBezTo>
                  <a:pt x="34142" y="8419"/>
                  <a:pt x="30582" y="7193"/>
                  <a:pt x="26805" y="7193"/>
                </a:cubicBezTo>
                <a:cubicBezTo>
                  <a:pt x="25026" y="7193"/>
                  <a:pt x="23199" y="7465"/>
                  <a:pt x="21451" y="8045"/>
                </a:cubicBezTo>
                <a:cubicBezTo>
                  <a:pt x="19212" y="8797"/>
                  <a:pt x="16798" y="9415"/>
                  <a:pt x="14458" y="9415"/>
                </a:cubicBezTo>
                <a:cubicBezTo>
                  <a:pt x="12724" y="9415"/>
                  <a:pt x="11031" y="9076"/>
                  <a:pt x="9479" y="8200"/>
                </a:cubicBezTo>
                <a:cubicBezTo>
                  <a:pt x="6642" y="6642"/>
                  <a:pt x="4802" y="3243"/>
                  <a:pt x="4802"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flipH="1">
            <a:off x="-9" y="0"/>
            <a:ext cx="2239802" cy="330984"/>
          </a:xfrm>
          <a:custGeom>
            <a:avLst/>
            <a:gdLst/>
            <a:ahLst/>
            <a:cxnLst/>
            <a:rect l="l" t="t" r="r" b="b"/>
            <a:pathLst>
              <a:path w="14935" h="2207" extrusionOk="0">
                <a:moveTo>
                  <a:pt x="0" y="1"/>
                </a:moveTo>
                <a:cubicBezTo>
                  <a:pt x="2291" y="1682"/>
                  <a:pt x="5015" y="2206"/>
                  <a:pt x="7506" y="2206"/>
                </a:cubicBezTo>
                <a:cubicBezTo>
                  <a:pt x="11389" y="2206"/>
                  <a:pt x="14707" y="932"/>
                  <a:pt x="14935" y="780"/>
                </a:cubicBezTo>
                <a:lnTo>
                  <a:pt x="14935" y="1"/>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TLE " type="secHead">
  <p:cSld name="SECTION_HEADER">
    <p:spTree>
      <p:nvGrpSpPr>
        <p:cNvPr id="1" name="Shape 17"/>
        <p:cNvGrpSpPr/>
        <p:nvPr/>
      </p:nvGrpSpPr>
      <p:grpSpPr>
        <a:xfrm>
          <a:off x="0" y="0"/>
          <a:ext cx="0" cy="0"/>
          <a:chOff x="0" y="0"/>
          <a:chExt cx="0" cy="0"/>
        </a:xfrm>
      </p:grpSpPr>
      <p:sp>
        <p:nvSpPr>
          <p:cNvPr id="18" name="Google Shape;18;p3"/>
          <p:cNvSpPr/>
          <p:nvPr/>
        </p:nvSpPr>
        <p:spPr>
          <a:xfrm rot="5400000">
            <a:off x="2022719" y="-2022718"/>
            <a:ext cx="5149413" cy="9194849"/>
          </a:xfrm>
          <a:custGeom>
            <a:avLst/>
            <a:gdLst/>
            <a:ahLst/>
            <a:cxnLst/>
            <a:rect l="l" t="t" r="r" b="b"/>
            <a:pathLst>
              <a:path w="26197" h="37199" extrusionOk="0">
                <a:moveTo>
                  <a:pt x="0" y="1"/>
                </a:moveTo>
                <a:lnTo>
                  <a:pt x="0" y="37199"/>
                </a:lnTo>
                <a:lnTo>
                  <a:pt x="26196" y="37199"/>
                </a:lnTo>
                <a:lnTo>
                  <a:pt x="26196" y="1"/>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309600" y="0"/>
            <a:ext cx="4524600" cy="515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ctrTitle"/>
          </p:nvPr>
        </p:nvSpPr>
        <p:spPr>
          <a:xfrm>
            <a:off x="2831779" y="1130675"/>
            <a:ext cx="348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3600"/>
              <a:buNone/>
              <a:defRPr sz="36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endParaRPr/>
          </a:p>
        </p:txBody>
      </p:sp>
      <p:sp>
        <p:nvSpPr>
          <p:cNvPr id="21" name="Google Shape;21;p3"/>
          <p:cNvSpPr txBox="1">
            <a:spLocks noGrp="1"/>
          </p:cNvSpPr>
          <p:nvPr>
            <p:ph type="subTitle" idx="1"/>
          </p:nvPr>
        </p:nvSpPr>
        <p:spPr>
          <a:xfrm>
            <a:off x="2831776" y="3220225"/>
            <a:ext cx="3480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400"/>
              <a:buNone/>
              <a:defRPr>
                <a:solidFill>
                  <a:srgbClr val="6F4657"/>
                </a:solidFill>
              </a:defRPr>
            </a:lvl1pPr>
            <a:lvl2pPr lvl="1" algn="ctr" rtl="0">
              <a:lnSpc>
                <a:spcPct val="100000"/>
              </a:lnSpc>
              <a:spcBef>
                <a:spcPts val="0"/>
              </a:spcBef>
              <a:spcAft>
                <a:spcPts val="0"/>
              </a:spcAft>
              <a:buClr>
                <a:srgbClr val="6F4657"/>
              </a:buClr>
              <a:buSzPts val="2800"/>
              <a:buNone/>
              <a:defRPr sz="2800">
                <a:solidFill>
                  <a:srgbClr val="6F4657"/>
                </a:solidFill>
              </a:defRPr>
            </a:lvl2pPr>
            <a:lvl3pPr lvl="2" algn="ctr" rtl="0">
              <a:lnSpc>
                <a:spcPct val="100000"/>
              </a:lnSpc>
              <a:spcBef>
                <a:spcPts val="0"/>
              </a:spcBef>
              <a:spcAft>
                <a:spcPts val="0"/>
              </a:spcAft>
              <a:buClr>
                <a:srgbClr val="6F4657"/>
              </a:buClr>
              <a:buSzPts val="2800"/>
              <a:buNone/>
              <a:defRPr sz="2800">
                <a:solidFill>
                  <a:srgbClr val="6F4657"/>
                </a:solidFill>
              </a:defRPr>
            </a:lvl3pPr>
            <a:lvl4pPr lvl="3" algn="ctr" rtl="0">
              <a:lnSpc>
                <a:spcPct val="100000"/>
              </a:lnSpc>
              <a:spcBef>
                <a:spcPts val="0"/>
              </a:spcBef>
              <a:spcAft>
                <a:spcPts val="0"/>
              </a:spcAft>
              <a:buClr>
                <a:srgbClr val="6F4657"/>
              </a:buClr>
              <a:buSzPts val="2800"/>
              <a:buNone/>
              <a:defRPr sz="2800">
                <a:solidFill>
                  <a:srgbClr val="6F4657"/>
                </a:solidFill>
              </a:defRPr>
            </a:lvl4pPr>
            <a:lvl5pPr lvl="4" algn="ctr" rtl="0">
              <a:lnSpc>
                <a:spcPct val="100000"/>
              </a:lnSpc>
              <a:spcBef>
                <a:spcPts val="0"/>
              </a:spcBef>
              <a:spcAft>
                <a:spcPts val="0"/>
              </a:spcAft>
              <a:buClr>
                <a:srgbClr val="6F4657"/>
              </a:buClr>
              <a:buSzPts val="2800"/>
              <a:buNone/>
              <a:defRPr sz="2800">
                <a:solidFill>
                  <a:srgbClr val="6F4657"/>
                </a:solidFill>
              </a:defRPr>
            </a:lvl5pPr>
            <a:lvl6pPr lvl="5" algn="ctr" rtl="0">
              <a:lnSpc>
                <a:spcPct val="100000"/>
              </a:lnSpc>
              <a:spcBef>
                <a:spcPts val="0"/>
              </a:spcBef>
              <a:spcAft>
                <a:spcPts val="0"/>
              </a:spcAft>
              <a:buClr>
                <a:srgbClr val="6F4657"/>
              </a:buClr>
              <a:buSzPts val="2800"/>
              <a:buNone/>
              <a:defRPr sz="2800">
                <a:solidFill>
                  <a:srgbClr val="6F4657"/>
                </a:solidFill>
              </a:defRPr>
            </a:lvl6pPr>
            <a:lvl7pPr lvl="6" algn="ctr" rtl="0">
              <a:lnSpc>
                <a:spcPct val="100000"/>
              </a:lnSpc>
              <a:spcBef>
                <a:spcPts val="0"/>
              </a:spcBef>
              <a:spcAft>
                <a:spcPts val="0"/>
              </a:spcAft>
              <a:buClr>
                <a:srgbClr val="6F4657"/>
              </a:buClr>
              <a:buSzPts val="2800"/>
              <a:buNone/>
              <a:defRPr sz="2800">
                <a:solidFill>
                  <a:srgbClr val="6F4657"/>
                </a:solidFill>
              </a:defRPr>
            </a:lvl7pPr>
            <a:lvl8pPr lvl="7" algn="ctr" rtl="0">
              <a:lnSpc>
                <a:spcPct val="100000"/>
              </a:lnSpc>
              <a:spcBef>
                <a:spcPts val="0"/>
              </a:spcBef>
              <a:spcAft>
                <a:spcPts val="0"/>
              </a:spcAft>
              <a:buClr>
                <a:srgbClr val="6F4657"/>
              </a:buClr>
              <a:buSzPts val="2800"/>
              <a:buNone/>
              <a:defRPr sz="2800">
                <a:solidFill>
                  <a:srgbClr val="6F4657"/>
                </a:solidFill>
              </a:defRPr>
            </a:lvl8pPr>
            <a:lvl9pPr lvl="8" algn="ctr"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22" name="Google Shape;22;p3"/>
          <p:cNvSpPr/>
          <p:nvPr/>
        </p:nvSpPr>
        <p:spPr>
          <a:xfrm>
            <a:off x="5076600" y="3015389"/>
            <a:ext cx="4118253" cy="2266263"/>
          </a:xfrm>
          <a:custGeom>
            <a:avLst/>
            <a:gdLst/>
            <a:ahLst/>
            <a:cxnLst/>
            <a:rect l="l" t="t" r="r" b="b"/>
            <a:pathLst>
              <a:path w="21701" h="11942" extrusionOk="0">
                <a:moveTo>
                  <a:pt x="21701" y="1"/>
                </a:moveTo>
                <a:cubicBezTo>
                  <a:pt x="14810" y="4272"/>
                  <a:pt x="5207" y="4802"/>
                  <a:pt x="406" y="11443"/>
                </a:cubicBezTo>
                <a:cubicBezTo>
                  <a:pt x="281" y="11568"/>
                  <a:pt x="157" y="11692"/>
                  <a:pt x="1" y="11942"/>
                </a:cubicBezTo>
                <a:lnTo>
                  <a:pt x="21701" y="11942"/>
                </a:lnTo>
                <a:lnTo>
                  <a:pt x="21701"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2329598"/>
            <a:ext cx="3082854" cy="2819830"/>
          </a:xfrm>
          <a:custGeom>
            <a:avLst/>
            <a:gdLst/>
            <a:ahLst/>
            <a:cxnLst/>
            <a:rect l="l" t="t" r="r" b="b"/>
            <a:pathLst>
              <a:path w="16245" h="14859" extrusionOk="0">
                <a:moveTo>
                  <a:pt x="4175" y="1"/>
                </a:moveTo>
                <a:cubicBezTo>
                  <a:pt x="2927" y="1"/>
                  <a:pt x="1540" y="123"/>
                  <a:pt x="1" y="330"/>
                </a:cubicBezTo>
                <a:lnTo>
                  <a:pt x="1" y="14859"/>
                </a:lnTo>
                <a:lnTo>
                  <a:pt x="15465" y="14859"/>
                </a:lnTo>
                <a:cubicBezTo>
                  <a:pt x="16120" y="13051"/>
                  <a:pt x="16245" y="11086"/>
                  <a:pt x="15995" y="8623"/>
                </a:cubicBezTo>
                <a:cubicBezTo>
                  <a:pt x="15590" y="5911"/>
                  <a:pt x="14031" y="3042"/>
                  <a:pt x="10913" y="1359"/>
                </a:cubicBezTo>
                <a:cubicBezTo>
                  <a:pt x="9479" y="579"/>
                  <a:pt x="7670" y="174"/>
                  <a:pt x="5457" y="49"/>
                </a:cubicBezTo>
                <a:cubicBezTo>
                  <a:pt x="5047" y="16"/>
                  <a:pt x="4620" y="1"/>
                  <a:pt x="4175" y="1"/>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 SUBTITLE">
  <p:cSld name="CUSTOM_4">
    <p:spTree>
      <p:nvGrpSpPr>
        <p:cNvPr id="1" name="Shape 179"/>
        <p:cNvGrpSpPr/>
        <p:nvPr/>
      </p:nvGrpSpPr>
      <p:grpSpPr>
        <a:xfrm>
          <a:off x="0" y="0"/>
          <a:ext cx="0" cy="0"/>
          <a:chOff x="0" y="0"/>
          <a:chExt cx="0" cy="0"/>
        </a:xfrm>
      </p:grpSpPr>
      <p:sp>
        <p:nvSpPr>
          <p:cNvPr id="180" name="Google Shape;180;p21"/>
          <p:cNvSpPr/>
          <p:nvPr/>
        </p:nvSpPr>
        <p:spPr>
          <a:xfrm>
            <a:off x="0" y="0"/>
            <a:ext cx="9144013" cy="5143521"/>
          </a:xfrm>
          <a:custGeom>
            <a:avLst/>
            <a:gdLst/>
            <a:ahLst/>
            <a:cxnLst/>
            <a:rect l="l" t="t" r="r" b="b"/>
            <a:pathLst>
              <a:path w="48577" h="34297" extrusionOk="0">
                <a:moveTo>
                  <a:pt x="1" y="1"/>
                </a:moveTo>
                <a:lnTo>
                  <a:pt x="1" y="34297"/>
                </a:lnTo>
                <a:lnTo>
                  <a:pt x="48577" y="34297"/>
                </a:lnTo>
                <a:lnTo>
                  <a:pt x="48577"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0" y="0"/>
            <a:ext cx="9144013" cy="5143521"/>
          </a:xfrm>
          <a:custGeom>
            <a:avLst/>
            <a:gdLst/>
            <a:ahLst/>
            <a:cxnLst/>
            <a:rect l="l" t="t" r="r" b="b"/>
            <a:pathLst>
              <a:path w="48577" h="34297" extrusionOk="0">
                <a:moveTo>
                  <a:pt x="32582" y="1"/>
                </a:moveTo>
                <a:cubicBezTo>
                  <a:pt x="31959" y="8200"/>
                  <a:pt x="25972" y="15995"/>
                  <a:pt x="11817" y="17679"/>
                </a:cubicBezTo>
                <a:cubicBezTo>
                  <a:pt x="8700" y="18053"/>
                  <a:pt x="3617" y="18957"/>
                  <a:pt x="780" y="20142"/>
                </a:cubicBezTo>
                <a:cubicBezTo>
                  <a:pt x="500" y="20266"/>
                  <a:pt x="250" y="20391"/>
                  <a:pt x="1" y="20516"/>
                </a:cubicBezTo>
                <a:lnTo>
                  <a:pt x="1" y="30805"/>
                </a:lnTo>
                <a:cubicBezTo>
                  <a:pt x="1137" y="31210"/>
                  <a:pt x="2315" y="31363"/>
                  <a:pt x="3496" y="31363"/>
                </a:cubicBezTo>
                <a:cubicBezTo>
                  <a:pt x="4584" y="31363"/>
                  <a:pt x="5674" y="31234"/>
                  <a:pt x="6735" y="31054"/>
                </a:cubicBezTo>
                <a:cubicBezTo>
                  <a:pt x="11333" y="30468"/>
                  <a:pt x="16001" y="29511"/>
                  <a:pt x="20633" y="29511"/>
                </a:cubicBezTo>
                <a:cubicBezTo>
                  <a:pt x="22158" y="29511"/>
                  <a:pt x="23679" y="29615"/>
                  <a:pt x="25193" y="29869"/>
                </a:cubicBezTo>
                <a:cubicBezTo>
                  <a:pt x="28560" y="30524"/>
                  <a:pt x="31803" y="32083"/>
                  <a:pt x="34297" y="34297"/>
                </a:cubicBezTo>
                <a:lnTo>
                  <a:pt x="42590" y="34297"/>
                </a:lnTo>
                <a:cubicBezTo>
                  <a:pt x="41437" y="27032"/>
                  <a:pt x="42216" y="20516"/>
                  <a:pt x="45054" y="14686"/>
                </a:cubicBezTo>
                <a:cubicBezTo>
                  <a:pt x="46114" y="12721"/>
                  <a:pt x="47143" y="10913"/>
                  <a:pt x="48577" y="9229"/>
                </a:cubicBezTo>
                <a:lnTo>
                  <a:pt x="48577" y="2588"/>
                </a:lnTo>
                <a:lnTo>
                  <a:pt x="48577"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flipH="1">
            <a:off x="25" y="1199800"/>
            <a:ext cx="9144000" cy="271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21"/>
          <p:cNvSpPr/>
          <p:nvPr/>
        </p:nvSpPr>
        <p:spPr>
          <a:xfrm>
            <a:off x="7914114" y="388121"/>
            <a:ext cx="1229904" cy="1845381"/>
          </a:xfrm>
          <a:custGeom>
            <a:avLst/>
            <a:gdLst/>
            <a:ahLst/>
            <a:cxnLst/>
            <a:rect l="l" t="t" r="r" b="b"/>
            <a:pathLst>
              <a:path w="8201" h="12305" extrusionOk="0">
                <a:moveTo>
                  <a:pt x="8201" y="0"/>
                </a:moveTo>
                <a:cubicBezTo>
                  <a:pt x="5987" y="156"/>
                  <a:pt x="3773" y="936"/>
                  <a:pt x="2214" y="2495"/>
                </a:cubicBezTo>
                <a:cubicBezTo>
                  <a:pt x="157" y="4833"/>
                  <a:pt x="1" y="9104"/>
                  <a:pt x="2495" y="11069"/>
                </a:cubicBezTo>
                <a:cubicBezTo>
                  <a:pt x="3119" y="11568"/>
                  <a:pt x="3898" y="11848"/>
                  <a:pt x="4678" y="12098"/>
                </a:cubicBezTo>
                <a:cubicBezTo>
                  <a:pt x="5372" y="12244"/>
                  <a:pt x="6055" y="12304"/>
                  <a:pt x="6740" y="12304"/>
                </a:cubicBezTo>
                <a:cubicBezTo>
                  <a:pt x="7225" y="12304"/>
                  <a:pt x="7710" y="12274"/>
                  <a:pt x="8201" y="12222"/>
                </a:cubicBezTo>
                <a:lnTo>
                  <a:pt x="8201" y="6641"/>
                </a:lnTo>
                <a:lnTo>
                  <a:pt x="8201"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txBox="1">
            <a:spLocks noGrp="1"/>
          </p:cNvSpPr>
          <p:nvPr>
            <p:ph type="title" hasCustomPrompt="1"/>
          </p:nvPr>
        </p:nvSpPr>
        <p:spPr>
          <a:xfrm>
            <a:off x="314550" y="2089513"/>
            <a:ext cx="8520600" cy="96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F4657"/>
              </a:buClr>
              <a:buSzPts val="9600"/>
              <a:buNone/>
              <a:defRPr sz="9600">
                <a:solidFill>
                  <a:srgbClr val="6F4657"/>
                </a:solidFill>
              </a:defRPr>
            </a:lvl1pPr>
            <a:lvl2pPr lvl="1" algn="ctr" rtl="0">
              <a:spcBef>
                <a:spcPts val="0"/>
              </a:spcBef>
              <a:spcAft>
                <a:spcPts val="0"/>
              </a:spcAft>
              <a:buClr>
                <a:srgbClr val="6F4657"/>
              </a:buClr>
              <a:buSzPts val="9600"/>
              <a:buNone/>
              <a:defRPr sz="9600">
                <a:solidFill>
                  <a:srgbClr val="6F4657"/>
                </a:solidFill>
              </a:defRPr>
            </a:lvl2pPr>
            <a:lvl3pPr lvl="2" algn="ctr" rtl="0">
              <a:spcBef>
                <a:spcPts val="0"/>
              </a:spcBef>
              <a:spcAft>
                <a:spcPts val="0"/>
              </a:spcAft>
              <a:buClr>
                <a:srgbClr val="6F4657"/>
              </a:buClr>
              <a:buSzPts val="9600"/>
              <a:buNone/>
              <a:defRPr sz="9600">
                <a:solidFill>
                  <a:srgbClr val="6F4657"/>
                </a:solidFill>
              </a:defRPr>
            </a:lvl3pPr>
            <a:lvl4pPr lvl="3" algn="ctr" rtl="0">
              <a:spcBef>
                <a:spcPts val="0"/>
              </a:spcBef>
              <a:spcAft>
                <a:spcPts val="0"/>
              </a:spcAft>
              <a:buClr>
                <a:srgbClr val="6F4657"/>
              </a:buClr>
              <a:buSzPts val="9600"/>
              <a:buNone/>
              <a:defRPr sz="9600">
                <a:solidFill>
                  <a:srgbClr val="6F4657"/>
                </a:solidFill>
              </a:defRPr>
            </a:lvl4pPr>
            <a:lvl5pPr lvl="4" algn="ctr" rtl="0">
              <a:spcBef>
                <a:spcPts val="0"/>
              </a:spcBef>
              <a:spcAft>
                <a:spcPts val="0"/>
              </a:spcAft>
              <a:buClr>
                <a:srgbClr val="6F4657"/>
              </a:buClr>
              <a:buSzPts val="9600"/>
              <a:buNone/>
              <a:defRPr sz="9600">
                <a:solidFill>
                  <a:srgbClr val="6F4657"/>
                </a:solidFill>
              </a:defRPr>
            </a:lvl5pPr>
            <a:lvl6pPr lvl="5" algn="ctr" rtl="0">
              <a:spcBef>
                <a:spcPts val="0"/>
              </a:spcBef>
              <a:spcAft>
                <a:spcPts val="0"/>
              </a:spcAft>
              <a:buClr>
                <a:srgbClr val="6F4657"/>
              </a:buClr>
              <a:buSzPts val="9600"/>
              <a:buNone/>
              <a:defRPr sz="9600">
                <a:solidFill>
                  <a:srgbClr val="6F4657"/>
                </a:solidFill>
              </a:defRPr>
            </a:lvl6pPr>
            <a:lvl7pPr lvl="6" algn="ctr" rtl="0">
              <a:spcBef>
                <a:spcPts val="0"/>
              </a:spcBef>
              <a:spcAft>
                <a:spcPts val="0"/>
              </a:spcAft>
              <a:buClr>
                <a:srgbClr val="6F4657"/>
              </a:buClr>
              <a:buSzPts val="9600"/>
              <a:buNone/>
              <a:defRPr sz="9600">
                <a:solidFill>
                  <a:srgbClr val="6F4657"/>
                </a:solidFill>
              </a:defRPr>
            </a:lvl7pPr>
            <a:lvl8pPr lvl="7" algn="ctr" rtl="0">
              <a:spcBef>
                <a:spcPts val="0"/>
              </a:spcBef>
              <a:spcAft>
                <a:spcPts val="0"/>
              </a:spcAft>
              <a:buClr>
                <a:srgbClr val="6F4657"/>
              </a:buClr>
              <a:buSzPts val="9600"/>
              <a:buNone/>
              <a:defRPr sz="9600">
                <a:solidFill>
                  <a:srgbClr val="6F4657"/>
                </a:solidFill>
              </a:defRPr>
            </a:lvl8pPr>
            <a:lvl9pPr lvl="8" algn="ctr" rtl="0">
              <a:spcBef>
                <a:spcPts val="0"/>
              </a:spcBef>
              <a:spcAft>
                <a:spcPts val="0"/>
              </a:spcAft>
              <a:buClr>
                <a:srgbClr val="6F4657"/>
              </a:buClr>
              <a:buSzPts val="9600"/>
              <a:buNone/>
              <a:defRPr sz="9600">
                <a:solidFill>
                  <a:srgbClr val="6F4657"/>
                </a:solidFill>
              </a:defRPr>
            </a:lvl9pPr>
          </a:lstStyle>
          <a:p>
            <a:r>
              <a:t>xx%</a:t>
            </a:r>
          </a:p>
        </p:txBody>
      </p:sp>
      <p:sp>
        <p:nvSpPr>
          <p:cNvPr id="185" name="Google Shape;185;p21"/>
          <p:cNvSpPr txBox="1">
            <a:spLocks noGrp="1"/>
          </p:cNvSpPr>
          <p:nvPr>
            <p:ph type="subTitle" idx="1"/>
          </p:nvPr>
        </p:nvSpPr>
        <p:spPr>
          <a:xfrm>
            <a:off x="2206250" y="3146225"/>
            <a:ext cx="47532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200"/>
              <a:buNone/>
              <a:defRPr sz="1200">
                <a:solidFill>
                  <a:srgbClr val="6F4657"/>
                </a:solidFill>
              </a:defRPr>
            </a:lvl1pPr>
            <a:lvl2pPr lvl="1" algn="ctr" rtl="0">
              <a:lnSpc>
                <a:spcPct val="100000"/>
              </a:lnSpc>
              <a:spcBef>
                <a:spcPts val="0"/>
              </a:spcBef>
              <a:spcAft>
                <a:spcPts val="0"/>
              </a:spcAft>
              <a:buClr>
                <a:srgbClr val="6F4657"/>
              </a:buClr>
              <a:buSzPts val="1200"/>
              <a:buNone/>
              <a:defRPr sz="1200">
                <a:solidFill>
                  <a:srgbClr val="6F4657"/>
                </a:solidFill>
              </a:defRPr>
            </a:lvl2pPr>
            <a:lvl3pPr lvl="2" algn="ctr" rtl="0">
              <a:lnSpc>
                <a:spcPct val="100000"/>
              </a:lnSpc>
              <a:spcBef>
                <a:spcPts val="0"/>
              </a:spcBef>
              <a:spcAft>
                <a:spcPts val="0"/>
              </a:spcAft>
              <a:buClr>
                <a:srgbClr val="6F4657"/>
              </a:buClr>
              <a:buSzPts val="1200"/>
              <a:buNone/>
              <a:defRPr sz="1200">
                <a:solidFill>
                  <a:srgbClr val="6F4657"/>
                </a:solidFill>
              </a:defRPr>
            </a:lvl3pPr>
            <a:lvl4pPr lvl="3" algn="ctr" rtl="0">
              <a:lnSpc>
                <a:spcPct val="100000"/>
              </a:lnSpc>
              <a:spcBef>
                <a:spcPts val="0"/>
              </a:spcBef>
              <a:spcAft>
                <a:spcPts val="0"/>
              </a:spcAft>
              <a:buClr>
                <a:srgbClr val="6F4657"/>
              </a:buClr>
              <a:buSzPts val="1200"/>
              <a:buNone/>
              <a:defRPr sz="1200">
                <a:solidFill>
                  <a:srgbClr val="6F4657"/>
                </a:solidFill>
              </a:defRPr>
            </a:lvl4pPr>
            <a:lvl5pPr lvl="4" algn="ctr" rtl="0">
              <a:lnSpc>
                <a:spcPct val="100000"/>
              </a:lnSpc>
              <a:spcBef>
                <a:spcPts val="0"/>
              </a:spcBef>
              <a:spcAft>
                <a:spcPts val="0"/>
              </a:spcAft>
              <a:buClr>
                <a:srgbClr val="6F4657"/>
              </a:buClr>
              <a:buSzPts val="1200"/>
              <a:buNone/>
              <a:defRPr sz="1200">
                <a:solidFill>
                  <a:srgbClr val="6F4657"/>
                </a:solidFill>
              </a:defRPr>
            </a:lvl5pPr>
            <a:lvl6pPr lvl="5" algn="ctr" rtl="0">
              <a:lnSpc>
                <a:spcPct val="100000"/>
              </a:lnSpc>
              <a:spcBef>
                <a:spcPts val="0"/>
              </a:spcBef>
              <a:spcAft>
                <a:spcPts val="0"/>
              </a:spcAft>
              <a:buClr>
                <a:srgbClr val="6F4657"/>
              </a:buClr>
              <a:buSzPts val="1200"/>
              <a:buNone/>
              <a:defRPr sz="1200">
                <a:solidFill>
                  <a:srgbClr val="6F4657"/>
                </a:solidFill>
              </a:defRPr>
            </a:lvl6pPr>
            <a:lvl7pPr lvl="6" algn="ctr" rtl="0">
              <a:lnSpc>
                <a:spcPct val="100000"/>
              </a:lnSpc>
              <a:spcBef>
                <a:spcPts val="0"/>
              </a:spcBef>
              <a:spcAft>
                <a:spcPts val="0"/>
              </a:spcAft>
              <a:buClr>
                <a:srgbClr val="6F4657"/>
              </a:buClr>
              <a:buSzPts val="1200"/>
              <a:buNone/>
              <a:defRPr sz="1200">
                <a:solidFill>
                  <a:srgbClr val="6F4657"/>
                </a:solidFill>
              </a:defRPr>
            </a:lvl7pPr>
            <a:lvl8pPr lvl="7" algn="ctr" rtl="0">
              <a:lnSpc>
                <a:spcPct val="100000"/>
              </a:lnSpc>
              <a:spcBef>
                <a:spcPts val="0"/>
              </a:spcBef>
              <a:spcAft>
                <a:spcPts val="0"/>
              </a:spcAft>
              <a:buClr>
                <a:srgbClr val="6F4657"/>
              </a:buClr>
              <a:buSzPts val="1200"/>
              <a:buNone/>
              <a:defRPr sz="1200">
                <a:solidFill>
                  <a:srgbClr val="6F4657"/>
                </a:solidFill>
              </a:defRPr>
            </a:lvl8pPr>
            <a:lvl9pPr lvl="8" algn="ctr" rtl="0">
              <a:lnSpc>
                <a:spcPct val="100000"/>
              </a:lnSpc>
              <a:spcBef>
                <a:spcPts val="0"/>
              </a:spcBef>
              <a:spcAft>
                <a:spcPts val="0"/>
              </a:spcAft>
              <a:buClr>
                <a:srgbClr val="6F4657"/>
              </a:buClr>
              <a:buSzPts val="1200"/>
              <a:buNone/>
              <a:defRPr sz="1200">
                <a:solidFill>
                  <a:srgbClr val="6F4657"/>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 SUBTITLES">
  <p:cSld name="CUSTOM_7">
    <p:spTree>
      <p:nvGrpSpPr>
        <p:cNvPr id="1" name="Shape 186"/>
        <p:cNvGrpSpPr/>
        <p:nvPr/>
      </p:nvGrpSpPr>
      <p:grpSpPr>
        <a:xfrm>
          <a:off x="0" y="0"/>
          <a:ext cx="0" cy="0"/>
          <a:chOff x="0" y="0"/>
          <a:chExt cx="0" cy="0"/>
        </a:xfrm>
      </p:grpSpPr>
      <p:grpSp>
        <p:nvGrpSpPr>
          <p:cNvPr id="187" name="Google Shape;187;p22"/>
          <p:cNvGrpSpPr/>
          <p:nvPr/>
        </p:nvGrpSpPr>
        <p:grpSpPr>
          <a:xfrm>
            <a:off x="5" y="0"/>
            <a:ext cx="9144013" cy="5143521"/>
            <a:chOff x="5" y="0"/>
            <a:chExt cx="9144013" cy="5143521"/>
          </a:xfrm>
        </p:grpSpPr>
        <p:sp>
          <p:nvSpPr>
            <p:cNvPr id="188" name="Google Shape;188;p22"/>
            <p:cNvSpPr/>
            <p:nvPr/>
          </p:nvSpPr>
          <p:spPr>
            <a:xfrm flipH="1">
              <a:off x="5" y="0"/>
              <a:ext cx="9144013" cy="5143521"/>
            </a:xfrm>
            <a:custGeom>
              <a:avLst/>
              <a:gdLst/>
              <a:ahLst/>
              <a:cxnLst/>
              <a:rect l="l" t="t" r="r" b="b"/>
              <a:pathLst>
                <a:path w="48577" h="34297" extrusionOk="0">
                  <a:moveTo>
                    <a:pt x="1" y="1"/>
                  </a:moveTo>
                  <a:lnTo>
                    <a:pt x="1" y="34297"/>
                  </a:lnTo>
                  <a:lnTo>
                    <a:pt x="48577" y="34297"/>
                  </a:lnTo>
                  <a:lnTo>
                    <a:pt x="48577"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flipH="1">
              <a:off x="5" y="0"/>
              <a:ext cx="9144013" cy="5143521"/>
            </a:xfrm>
            <a:custGeom>
              <a:avLst/>
              <a:gdLst/>
              <a:ahLst/>
              <a:cxnLst/>
              <a:rect l="l" t="t" r="r" b="b"/>
              <a:pathLst>
                <a:path w="48577" h="34297" extrusionOk="0">
                  <a:moveTo>
                    <a:pt x="32582" y="1"/>
                  </a:moveTo>
                  <a:cubicBezTo>
                    <a:pt x="31959" y="8200"/>
                    <a:pt x="25972" y="15995"/>
                    <a:pt x="11817" y="17679"/>
                  </a:cubicBezTo>
                  <a:cubicBezTo>
                    <a:pt x="8700" y="18053"/>
                    <a:pt x="3617" y="18957"/>
                    <a:pt x="780" y="20142"/>
                  </a:cubicBezTo>
                  <a:cubicBezTo>
                    <a:pt x="500" y="20266"/>
                    <a:pt x="250" y="20391"/>
                    <a:pt x="1" y="20516"/>
                  </a:cubicBezTo>
                  <a:lnTo>
                    <a:pt x="1" y="30805"/>
                  </a:lnTo>
                  <a:cubicBezTo>
                    <a:pt x="1137" y="31210"/>
                    <a:pt x="2315" y="31363"/>
                    <a:pt x="3496" y="31363"/>
                  </a:cubicBezTo>
                  <a:cubicBezTo>
                    <a:pt x="4584" y="31363"/>
                    <a:pt x="5674" y="31234"/>
                    <a:pt x="6735" y="31054"/>
                  </a:cubicBezTo>
                  <a:cubicBezTo>
                    <a:pt x="11333" y="30468"/>
                    <a:pt x="16001" y="29511"/>
                    <a:pt x="20633" y="29511"/>
                  </a:cubicBezTo>
                  <a:cubicBezTo>
                    <a:pt x="22158" y="29511"/>
                    <a:pt x="23679" y="29615"/>
                    <a:pt x="25193" y="29869"/>
                  </a:cubicBezTo>
                  <a:cubicBezTo>
                    <a:pt x="28560" y="30524"/>
                    <a:pt x="31803" y="32083"/>
                    <a:pt x="34297" y="34297"/>
                  </a:cubicBezTo>
                  <a:lnTo>
                    <a:pt x="42590" y="34297"/>
                  </a:lnTo>
                  <a:cubicBezTo>
                    <a:pt x="41437" y="27032"/>
                    <a:pt x="42216" y="20516"/>
                    <a:pt x="45054" y="14686"/>
                  </a:cubicBezTo>
                  <a:cubicBezTo>
                    <a:pt x="46114" y="12721"/>
                    <a:pt x="47143" y="10913"/>
                    <a:pt x="48577" y="9229"/>
                  </a:cubicBezTo>
                  <a:lnTo>
                    <a:pt x="48577" y="2588"/>
                  </a:lnTo>
                  <a:lnTo>
                    <a:pt x="48577"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2"/>
          <p:cNvSpPr/>
          <p:nvPr/>
        </p:nvSpPr>
        <p:spPr>
          <a:xfrm flipH="1">
            <a:off x="-25" y="553500"/>
            <a:ext cx="9173400" cy="4007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22"/>
          <p:cNvSpPr txBox="1">
            <a:spLocks noGrp="1"/>
          </p:cNvSpPr>
          <p:nvPr>
            <p:ph type="title" hasCustomPrompt="1"/>
          </p:nvPr>
        </p:nvSpPr>
        <p:spPr>
          <a:xfrm>
            <a:off x="314550" y="889350"/>
            <a:ext cx="85206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5200"/>
              <a:buNone/>
              <a:defRPr sz="52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r>
              <a:t>xx%</a:t>
            </a:r>
          </a:p>
        </p:txBody>
      </p:sp>
      <p:sp>
        <p:nvSpPr>
          <p:cNvPr id="192" name="Google Shape;192;p22"/>
          <p:cNvSpPr txBox="1">
            <a:spLocks noGrp="1"/>
          </p:cNvSpPr>
          <p:nvPr>
            <p:ph type="subTitle" idx="1"/>
          </p:nvPr>
        </p:nvSpPr>
        <p:spPr>
          <a:xfrm>
            <a:off x="2041600" y="1597050"/>
            <a:ext cx="50826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200"/>
              <a:buNone/>
              <a:defRPr sz="1200">
                <a:solidFill>
                  <a:srgbClr val="6F4657"/>
                </a:solidFill>
              </a:defRPr>
            </a:lvl1pPr>
            <a:lvl2pPr lvl="1" algn="ctr" rtl="0">
              <a:lnSpc>
                <a:spcPct val="100000"/>
              </a:lnSpc>
              <a:spcBef>
                <a:spcPts val="0"/>
              </a:spcBef>
              <a:spcAft>
                <a:spcPts val="0"/>
              </a:spcAft>
              <a:buClr>
                <a:srgbClr val="6F4657"/>
              </a:buClr>
              <a:buSzPts val="1200"/>
              <a:buNone/>
              <a:defRPr sz="1200">
                <a:solidFill>
                  <a:srgbClr val="6F4657"/>
                </a:solidFill>
              </a:defRPr>
            </a:lvl2pPr>
            <a:lvl3pPr lvl="2" algn="ctr" rtl="0">
              <a:lnSpc>
                <a:spcPct val="100000"/>
              </a:lnSpc>
              <a:spcBef>
                <a:spcPts val="0"/>
              </a:spcBef>
              <a:spcAft>
                <a:spcPts val="0"/>
              </a:spcAft>
              <a:buClr>
                <a:srgbClr val="6F4657"/>
              </a:buClr>
              <a:buSzPts val="1200"/>
              <a:buNone/>
              <a:defRPr sz="1200">
                <a:solidFill>
                  <a:srgbClr val="6F4657"/>
                </a:solidFill>
              </a:defRPr>
            </a:lvl3pPr>
            <a:lvl4pPr lvl="3" algn="ctr" rtl="0">
              <a:lnSpc>
                <a:spcPct val="100000"/>
              </a:lnSpc>
              <a:spcBef>
                <a:spcPts val="0"/>
              </a:spcBef>
              <a:spcAft>
                <a:spcPts val="0"/>
              </a:spcAft>
              <a:buClr>
                <a:srgbClr val="6F4657"/>
              </a:buClr>
              <a:buSzPts val="1200"/>
              <a:buNone/>
              <a:defRPr sz="1200">
                <a:solidFill>
                  <a:srgbClr val="6F4657"/>
                </a:solidFill>
              </a:defRPr>
            </a:lvl4pPr>
            <a:lvl5pPr lvl="4" algn="ctr" rtl="0">
              <a:lnSpc>
                <a:spcPct val="100000"/>
              </a:lnSpc>
              <a:spcBef>
                <a:spcPts val="0"/>
              </a:spcBef>
              <a:spcAft>
                <a:spcPts val="0"/>
              </a:spcAft>
              <a:buClr>
                <a:srgbClr val="6F4657"/>
              </a:buClr>
              <a:buSzPts val="1200"/>
              <a:buNone/>
              <a:defRPr sz="1200">
                <a:solidFill>
                  <a:srgbClr val="6F4657"/>
                </a:solidFill>
              </a:defRPr>
            </a:lvl5pPr>
            <a:lvl6pPr lvl="5" algn="ctr" rtl="0">
              <a:lnSpc>
                <a:spcPct val="100000"/>
              </a:lnSpc>
              <a:spcBef>
                <a:spcPts val="0"/>
              </a:spcBef>
              <a:spcAft>
                <a:spcPts val="0"/>
              </a:spcAft>
              <a:buClr>
                <a:srgbClr val="6F4657"/>
              </a:buClr>
              <a:buSzPts val="1200"/>
              <a:buNone/>
              <a:defRPr sz="1200">
                <a:solidFill>
                  <a:srgbClr val="6F4657"/>
                </a:solidFill>
              </a:defRPr>
            </a:lvl6pPr>
            <a:lvl7pPr lvl="6" algn="ctr" rtl="0">
              <a:lnSpc>
                <a:spcPct val="100000"/>
              </a:lnSpc>
              <a:spcBef>
                <a:spcPts val="0"/>
              </a:spcBef>
              <a:spcAft>
                <a:spcPts val="0"/>
              </a:spcAft>
              <a:buClr>
                <a:srgbClr val="6F4657"/>
              </a:buClr>
              <a:buSzPts val="1200"/>
              <a:buNone/>
              <a:defRPr sz="1200">
                <a:solidFill>
                  <a:srgbClr val="6F4657"/>
                </a:solidFill>
              </a:defRPr>
            </a:lvl7pPr>
            <a:lvl8pPr lvl="7" algn="ctr" rtl="0">
              <a:lnSpc>
                <a:spcPct val="100000"/>
              </a:lnSpc>
              <a:spcBef>
                <a:spcPts val="0"/>
              </a:spcBef>
              <a:spcAft>
                <a:spcPts val="0"/>
              </a:spcAft>
              <a:buClr>
                <a:srgbClr val="6F4657"/>
              </a:buClr>
              <a:buSzPts val="1200"/>
              <a:buNone/>
              <a:defRPr sz="1200">
                <a:solidFill>
                  <a:srgbClr val="6F4657"/>
                </a:solidFill>
              </a:defRPr>
            </a:lvl8pPr>
            <a:lvl9pPr lvl="8" algn="ctr" rtl="0">
              <a:lnSpc>
                <a:spcPct val="100000"/>
              </a:lnSpc>
              <a:spcBef>
                <a:spcPts val="0"/>
              </a:spcBef>
              <a:spcAft>
                <a:spcPts val="0"/>
              </a:spcAft>
              <a:buClr>
                <a:srgbClr val="6F4657"/>
              </a:buClr>
              <a:buSzPts val="1200"/>
              <a:buNone/>
              <a:defRPr sz="1200">
                <a:solidFill>
                  <a:srgbClr val="6F4657"/>
                </a:solidFill>
              </a:defRPr>
            </a:lvl9pPr>
          </a:lstStyle>
          <a:p>
            <a:endParaRPr/>
          </a:p>
        </p:txBody>
      </p:sp>
      <p:sp>
        <p:nvSpPr>
          <p:cNvPr id="193" name="Google Shape;193;p22"/>
          <p:cNvSpPr txBox="1">
            <a:spLocks noGrp="1"/>
          </p:cNvSpPr>
          <p:nvPr>
            <p:ph type="title" idx="2" hasCustomPrompt="1"/>
          </p:nvPr>
        </p:nvSpPr>
        <p:spPr>
          <a:xfrm>
            <a:off x="314550" y="2036900"/>
            <a:ext cx="85206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5200"/>
              <a:buNone/>
              <a:defRPr sz="52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r>
              <a:t>xx%</a:t>
            </a:r>
          </a:p>
        </p:txBody>
      </p:sp>
      <p:sp>
        <p:nvSpPr>
          <p:cNvPr id="194" name="Google Shape;194;p22"/>
          <p:cNvSpPr txBox="1">
            <a:spLocks noGrp="1"/>
          </p:cNvSpPr>
          <p:nvPr>
            <p:ph type="subTitle" idx="3"/>
          </p:nvPr>
        </p:nvSpPr>
        <p:spPr>
          <a:xfrm>
            <a:off x="2041600" y="2744600"/>
            <a:ext cx="50826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200"/>
              <a:buNone/>
              <a:defRPr sz="1200">
                <a:solidFill>
                  <a:srgbClr val="6F4657"/>
                </a:solidFill>
              </a:defRPr>
            </a:lvl1pPr>
            <a:lvl2pPr lvl="1" algn="ctr" rtl="0">
              <a:lnSpc>
                <a:spcPct val="100000"/>
              </a:lnSpc>
              <a:spcBef>
                <a:spcPts val="0"/>
              </a:spcBef>
              <a:spcAft>
                <a:spcPts val="0"/>
              </a:spcAft>
              <a:buClr>
                <a:srgbClr val="6F4657"/>
              </a:buClr>
              <a:buSzPts val="1200"/>
              <a:buNone/>
              <a:defRPr sz="1200">
                <a:solidFill>
                  <a:srgbClr val="6F4657"/>
                </a:solidFill>
              </a:defRPr>
            </a:lvl2pPr>
            <a:lvl3pPr lvl="2" algn="ctr" rtl="0">
              <a:lnSpc>
                <a:spcPct val="100000"/>
              </a:lnSpc>
              <a:spcBef>
                <a:spcPts val="0"/>
              </a:spcBef>
              <a:spcAft>
                <a:spcPts val="0"/>
              </a:spcAft>
              <a:buClr>
                <a:srgbClr val="6F4657"/>
              </a:buClr>
              <a:buSzPts val="1200"/>
              <a:buNone/>
              <a:defRPr sz="1200">
                <a:solidFill>
                  <a:srgbClr val="6F4657"/>
                </a:solidFill>
              </a:defRPr>
            </a:lvl3pPr>
            <a:lvl4pPr lvl="3" algn="ctr" rtl="0">
              <a:lnSpc>
                <a:spcPct val="100000"/>
              </a:lnSpc>
              <a:spcBef>
                <a:spcPts val="0"/>
              </a:spcBef>
              <a:spcAft>
                <a:spcPts val="0"/>
              </a:spcAft>
              <a:buClr>
                <a:srgbClr val="6F4657"/>
              </a:buClr>
              <a:buSzPts val="1200"/>
              <a:buNone/>
              <a:defRPr sz="1200">
                <a:solidFill>
                  <a:srgbClr val="6F4657"/>
                </a:solidFill>
              </a:defRPr>
            </a:lvl4pPr>
            <a:lvl5pPr lvl="4" algn="ctr" rtl="0">
              <a:lnSpc>
                <a:spcPct val="100000"/>
              </a:lnSpc>
              <a:spcBef>
                <a:spcPts val="0"/>
              </a:spcBef>
              <a:spcAft>
                <a:spcPts val="0"/>
              </a:spcAft>
              <a:buClr>
                <a:srgbClr val="6F4657"/>
              </a:buClr>
              <a:buSzPts val="1200"/>
              <a:buNone/>
              <a:defRPr sz="1200">
                <a:solidFill>
                  <a:srgbClr val="6F4657"/>
                </a:solidFill>
              </a:defRPr>
            </a:lvl5pPr>
            <a:lvl6pPr lvl="5" algn="ctr" rtl="0">
              <a:lnSpc>
                <a:spcPct val="100000"/>
              </a:lnSpc>
              <a:spcBef>
                <a:spcPts val="0"/>
              </a:spcBef>
              <a:spcAft>
                <a:spcPts val="0"/>
              </a:spcAft>
              <a:buClr>
                <a:srgbClr val="6F4657"/>
              </a:buClr>
              <a:buSzPts val="1200"/>
              <a:buNone/>
              <a:defRPr sz="1200">
                <a:solidFill>
                  <a:srgbClr val="6F4657"/>
                </a:solidFill>
              </a:defRPr>
            </a:lvl6pPr>
            <a:lvl7pPr lvl="6" algn="ctr" rtl="0">
              <a:lnSpc>
                <a:spcPct val="100000"/>
              </a:lnSpc>
              <a:spcBef>
                <a:spcPts val="0"/>
              </a:spcBef>
              <a:spcAft>
                <a:spcPts val="0"/>
              </a:spcAft>
              <a:buClr>
                <a:srgbClr val="6F4657"/>
              </a:buClr>
              <a:buSzPts val="1200"/>
              <a:buNone/>
              <a:defRPr sz="1200">
                <a:solidFill>
                  <a:srgbClr val="6F4657"/>
                </a:solidFill>
              </a:defRPr>
            </a:lvl7pPr>
            <a:lvl8pPr lvl="7" algn="ctr" rtl="0">
              <a:lnSpc>
                <a:spcPct val="100000"/>
              </a:lnSpc>
              <a:spcBef>
                <a:spcPts val="0"/>
              </a:spcBef>
              <a:spcAft>
                <a:spcPts val="0"/>
              </a:spcAft>
              <a:buClr>
                <a:srgbClr val="6F4657"/>
              </a:buClr>
              <a:buSzPts val="1200"/>
              <a:buNone/>
              <a:defRPr sz="1200">
                <a:solidFill>
                  <a:srgbClr val="6F4657"/>
                </a:solidFill>
              </a:defRPr>
            </a:lvl8pPr>
            <a:lvl9pPr lvl="8" algn="ctr" rtl="0">
              <a:lnSpc>
                <a:spcPct val="100000"/>
              </a:lnSpc>
              <a:spcBef>
                <a:spcPts val="0"/>
              </a:spcBef>
              <a:spcAft>
                <a:spcPts val="0"/>
              </a:spcAft>
              <a:buClr>
                <a:srgbClr val="6F4657"/>
              </a:buClr>
              <a:buSzPts val="1200"/>
              <a:buNone/>
              <a:defRPr sz="1200">
                <a:solidFill>
                  <a:srgbClr val="6F4657"/>
                </a:solidFill>
              </a:defRPr>
            </a:lvl9pPr>
          </a:lstStyle>
          <a:p>
            <a:endParaRPr/>
          </a:p>
        </p:txBody>
      </p:sp>
      <p:sp>
        <p:nvSpPr>
          <p:cNvPr id="195" name="Google Shape;195;p22"/>
          <p:cNvSpPr txBox="1">
            <a:spLocks noGrp="1"/>
          </p:cNvSpPr>
          <p:nvPr>
            <p:ph type="title" idx="4" hasCustomPrompt="1"/>
          </p:nvPr>
        </p:nvSpPr>
        <p:spPr>
          <a:xfrm>
            <a:off x="314550" y="3222550"/>
            <a:ext cx="85206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5200"/>
              <a:buNone/>
              <a:defRPr sz="52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r>
              <a:t>xx%</a:t>
            </a:r>
          </a:p>
        </p:txBody>
      </p:sp>
      <p:sp>
        <p:nvSpPr>
          <p:cNvPr id="196" name="Google Shape;196;p22"/>
          <p:cNvSpPr txBox="1">
            <a:spLocks noGrp="1"/>
          </p:cNvSpPr>
          <p:nvPr>
            <p:ph type="subTitle" idx="5"/>
          </p:nvPr>
        </p:nvSpPr>
        <p:spPr>
          <a:xfrm>
            <a:off x="2041600" y="3930250"/>
            <a:ext cx="50826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200"/>
              <a:buNone/>
              <a:defRPr sz="1200">
                <a:solidFill>
                  <a:srgbClr val="6F4657"/>
                </a:solidFill>
              </a:defRPr>
            </a:lvl1pPr>
            <a:lvl2pPr lvl="1" algn="ctr" rtl="0">
              <a:lnSpc>
                <a:spcPct val="100000"/>
              </a:lnSpc>
              <a:spcBef>
                <a:spcPts val="0"/>
              </a:spcBef>
              <a:spcAft>
                <a:spcPts val="0"/>
              </a:spcAft>
              <a:buClr>
                <a:srgbClr val="6F4657"/>
              </a:buClr>
              <a:buSzPts val="1200"/>
              <a:buNone/>
              <a:defRPr sz="1200">
                <a:solidFill>
                  <a:srgbClr val="6F4657"/>
                </a:solidFill>
              </a:defRPr>
            </a:lvl2pPr>
            <a:lvl3pPr lvl="2" algn="ctr" rtl="0">
              <a:lnSpc>
                <a:spcPct val="100000"/>
              </a:lnSpc>
              <a:spcBef>
                <a:spcPts val="0"/>
              </a:spcBef>
              <a:spcAft>
                <a:spcPts val="0"/>
              </a:spcAft>
              <a:buClr>
                <a:srgbClr val="6F4657"/>
              </a:buClr>
              <a:buSzPts val="1200"/>
              <a:buNone/>
              <a:defRPr sz="1200">
                <a:solidFill>
                  <a:srgbClr val="6F4657"/>
                </a:solidFill>
              </a:defRPr>
            </a:lvl3pPr>
            <a:lvl4pPr lvl="3" algn="ctr" rtl="0">
              <a:lnSpc>
                <a:spcPct val="100000"/>
              </a:lnSpc>
              <a:spcBef>
                <a:spcPts val="0"/>
              </a:spcBef>
              <a:spcAft>
                <a:spcPts val="0"/>
              </a:spcAft>
              <a:buClr>
                <a:srgbClr val="6F4657"/>
              </a:buClr>
              <a:buSzPts val="1200"/>
              <a:buNone/>
              <a:defRPr sz="1200">
                <a:solidFill>
                  <a:srgbClr val="6F4657"/>
                </a:solidFill>
              </a:defRPr>
            </a:lvl4pPr>
            <a:lvl5pPr lvl="4" algn="ctr" rtl="0">
              <a:lnSpc>
                <a:spcPct val="100000"/>
              </a:lnSpc>
              <a:spcBef>
                <a:spcPts val="0"/>
              </a:spcBef>
              <a:spcAft>
                <a:spcPts val="0"/>
              </a:spcAft>
              <a:buClr>
                <a:srgbClr val="6F4657"/>
              </a:buClr>
              <a:buSzPts val="1200"/>
              <a:buNone/>
              <a:defRPr sz="1200">
                <a:solidFill>
                  <a:srgbClr val="6F4657"/>
                </a:solidFill>
              </a:defRPr>
            </a:lvl5pPr>
            <a:lvl6pPr lvl="5" algn="ctr" rtl="0">
              <a:lnSpc>
                <a:spcPct val="100000"/>
              </a:lnSpc>
              <a:spcBef>
                <a:spcPts val="0"/>
              </a:spcBef>
              <a:spcAft>
                <a:spcPts val="0"/>
              </a:spcAft>
              <a:buClr>
                <a:srgbClr val="6F4657"/>
              </a:buClr>
              <a:buSzPts val="1200"/>
              <a:buNone/>
              <a:defRPr sz="1200">
                <a:solidFill>
                  <a:srgbClr val="6F4657"/>
                </a:solidFill>
              </a:defRPr>
            </a:lvl6pPr>
            <a:lvl7pPr lvl="6" algn="ctr" rtl="0">
              <a:lnSpc>
                <a:spcPct val="100000"/>
              </a:lnSpc>
              <a:spcBef>
                <a:spcPts val="0"/>
              </a:spcBef>
              <a:spcAft>
                <a:spcPts val="0"/>
              </a:spcAft>
              <a:buClr>
                <a:srgbClr val="6F4657"/>
              </a:buClr>
              <a:buSzPts val="1200"/>
              <a:buNone/>
              <a:defRPr sz="1200">
                <a:solidFill>
                  <a:srgbClr val="6F4657"/>
                </a:solidFill>
              </a:defRPr>
            </a:lvl7pPr>
            <a:lvl8pPr lvl="7" algn="ctr" rtl="0">
              <a:lnSpc>
                <a:spcPct val="100000"/>
              </a:lnSpc>
              <a:spcBef>
                <a:spcPts val="0"/>
              </a:spcBef>
              <a:spcAft>
                <a:spcPts val="0"/>
              </a:spcAft>
              <a:buClr>
                <a:srgbClr val="6F4657"/>
              </a:buClr>
              <a:buSzPts val="1200"/>
              <a:buNone/>
              <a:defRPr sz="1200">
                <a:solidFill>
                  <a:srgbClr val="6F4657"/>
                </a:solidFill>
              </a:defRPr>
            </a:lvl8pPr>
            <a:lvl9pPr lvl="8" algn="ctr" rtl="0">
              <a:lnSpc>
                <a:spcPct val="100000"/>
              </a:lnSpc>
              <a:spcBef>
                <a:spcPts val="0"/>
              </a:spcBef>
              <a:spcAft>
                <a:spcPts val="0"/>
              </a:spcAft>
              <a:buClr>
                <a:srgbClr val="6F4657"/>
              </a:buClr>
              <a:buSzPts val="1200"/>
              <a:buNone/>
              <a:defRPr sz="1200">
                <a:solidFill>
                  <a:srgbClr val="6F4657"/>
                </a:solidFill>
              </a:defRPr>
            </a:lvl9pPr>
          </a:lstStyle>
          <a:p>
            <a:endParaRPr/>
          </a:p>
        </p:txBody>
      </p:sp>
      <p:sp>
        <p:nvSpPr>
          <p:cNvPr id="197" name="Google Shape;197;p22"/>
          <p:cNvSpPr/>
          <p:nvPr/>
        </p:nvSpPr>
        <p:spPr>
          <a:xfrm flipH="1">
            <a:off x="0" y="388121"/>
            <a:ext cx="1229904" cy="1845381"/>
          </a:xfrm>
          <a:custGeom>
            <a:avLst/>
            <a:gdLst/>
            <a:ahLst/>
            <a:cxnLst/>
            <a:rect l="l" t="t" r="r" b="b"/>
            <a:pathLst>
              <a:path w="8201" h="12305" extrusionOk="0">
                <a:moveTo>
                  <a:pt x="8201" y="0"/>
                </a:moveTo>
                <a:cubicBezTo>
                  <a:pt x="5987" y="156"/>
                  <a:pt x="3773" y="936"/>
                  <a:pt x="2214" y="2495"/>
                </a:cubicBezTo>
                <a:cubicBezTo>
                  <a:pt x="157" y="4833"/>
                  <a:pt x="1" y="9104"/>
                  <a:pt x="2495" y="11069"/>
                </a:cubicBezTo>
                <a:cubicBezTo>
                  <a:pt x="3119" y="11568"/>
                  <a:pt x="3898" y="11848"/>
                  <a:pt x="4678" y="12098"/>
                </a:cubicBezTo>
                <a:cubicBezTo>
                  <a:pt x="5372" y="12244"/>
                  <a:pt x="6055" y="12304"/>
                  <a:pt x="6740" y="12304"/>
                </a:cubicBezTo>
                <a:cubicBezTo>
                  <a:pt x="7225" y="12304"/>
                  <a:pt x="7710" y="12274"/>
                  <a:pt x="8201" y="12222"/>
                </a:cubicBezTo>
                <a:lnTo>
                  <a:pt x="8201" y="6641"/>
                </a:lnTo>
                <a:lnTo>
                  <a:pt x="8201"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DESIGN 1">
  <p:cSld name="CUSTOM_5">
    <p:spTree>
      <p:nvGrpSpPr>
        <p:cNvPr id="1" name="Shape 198"/>
        <p:cNvGrpSpPr/>
        <p:nvPr/>
      </p:nvGrpSpPr>
      <p:grpSpPr>
        <a:xfrm>
          <a:off x="0" y="0"/>
          <a:ext cx="0" cy="0"/>
          <a:chOff x="0" y="0"/>
          <a:chExt cx="0" cy="0"/>
        </a:xfrm>
      </p:grpSpPr>
      <p:sp>
        <p:nvSpPr>
          <p:cNvPr id="199" name="Google Shape;199;p23"/>
          <p:cNvSpPr/>
          <p:nvPr/>
        </p:nvSpPr>
        <p:spPr>
          <a:xfrm>
            <a:off x="0" y="0"/>
            <a:ext cx="9144015" cy="5143521"/>
          </a:xfrm>
          <a:custGeom>
            <a:avLst/>
            <a:gdLst/>
            <a:ahLst/>
            <a:cxnLst/>
            <a:rect l="l" t="t" r="r" b="b"/>
            <a:pathLst>
              <a:path w="48608" h="34297" extrusionOk="0">
                <a:moveTo>
                  <a:pt x="1" y="1"/>
                </a:moveTo>
                <a:lnTo>
                  <a:pt x="1" y="2588"/>
                </a:lnTo>
                <a:lnTo>
                  <a:pt x="1" y="9229"/>
                </a:lnTo>
                <a:lnTo>
                  <a:pt x="1" y="14810"/>
                </a:lnTo>
                <a:lnTo>
                  <a:pt x="1" y="34297"/>
                </a:lnTo>
                <a:lnTo>
                  <a:pt x="48608" y="34297"/>
                </a:lnTo>
                <a:lnTo>
                  <a:pt x="48608"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0" y="0"/>
            <a:ext cx="9144015" cy="5143521"/>
          </a:xfrm>
          <a:custGeom>
            <a:avLst/>
            <a:gdLst/>
            <a:ahLst/>
            <a:cxnLst/>
            <a:rect l="l" t="t" r="r" b="b"/>
            <a:pathLst>
              <a:path w="48608" h="34297" extrusionOk="0">
                <a:moveTo>
                  <a:pt x="35731" y="1"/>
                </a:moveTo>
                <a:cubicBezTo>
                  <a:pt x="34577" y="655"/>
                  <a:pt x="33393" y="1435"/>
                  <a:pt x="32239" y="2588"/>
                </a:cubicBezTo>
                <a:cubicBezTo>
                  <a:pt x="28841" y="5862"/>
                  <a:pt x="28841" y="12098"/>
                  <a:pt x="22730" y="12721"/>
                </a:cubicBezTo>
                <a:cubicBezTo>
                  <a:pt x="22431" y="12750"/>
                  <a:pt x="22135" y="12763"/>
                  <a:pt x="21841" y="12763"/>
                </a:cubicBezTo>
                <a:cubicBezTo>
                  <a:pt x="17933" y="12763"/>
                  <a:pt x="14459" y="10338"/>
                  <a:pt x="11443" y="7670"/>
                </a:cubicBezTo>
                <a:cubicBezTo>
                  <a:pt x="9635" y="6236"/>
                  <a:pt x="7670" y="4802"/>
                  <a:pt x="5581" y="3773"/>
                </a:cubicBezTo>
                <a:cubicBezTo>
                  <a:pt x="4802" y="3368"/>
                  <a:pt x="4023" y="3118"/>
                  <a:pt x="3118" y="2869"/>
                </a:cubicBezTo>
                <a:cubicBezTo>
                  <a:pt x="2089" y="2588"/>
                  <a:pt x="1061" y="2588"/>
                  <a:pt x="1" y="2588"/>
                </a:cubicBezTo>
                <a:lnTo>
                  <a:pt x="1" y="9229"/>
                </a:lnTo>
                <a:lnTo>
                  <a:pt x="1" y="14810"/>
                </a:lnTo>
                <a:cubicBezTo>
                  <a:pt x="1309" y="14810"/>
                  <a:pt x="2662" y="14661"/>
                  <a:pt x="3993" y="14661"/>
                </a:cubicBezTo>
                <a:cubicBezTo>
                  <a:pt x="5167" y="14661"/>
                  <a:pt x="6325" y="14777"/>
                  <a:pt x="7421" y="15216"/>
                </a:cubicBezTo>
                <a:cubicBezTo>
                  <a:pt x="10258" y="16369"/>
                  <a:pt x="11817" y="19362"/>
                  <a:pt x="12877" y="22231"/>
                </a:cubicBezTo>
                <a:cubicBezTo>
                  <a:pt x="13781" y="25068"/>
                  <a:pt x="14436" y="28186"/>
                  <a:pt x="16120" y="30649"/>
                </a:cubicBezTo>
                <a:cubicBezTo>
                  <a:pt x="17273" y="32208"/>
                  <a:pt x="18708" y="33393"/>
                  <a:pt x="20391" y="34297"/>
                </a:cubicBezTo>
                <a:lnTo>
                  <a:pt x="48608" y="34297"/>
                </a:lnTo>
                <a:lnTo>
                  <a:pt x="48608" y="2869"/>
                </a:lnTo>
                <a:cubicBezTo>
                  <a:pt x="47298" y="1684"/>
                  <a:pt x="45864" y="655"/>
                  <a:pt x="44430"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0" y="0"/>
            <a:ext cx="1678764" cy="1384223"/>
          </a:xfrm>
          <a:custGeom>
            <a:avLst/>
            <a:gdLst/>
            <a:ahLst/>
            <a:cxnLst/>
            <a:rect l="l" t="t" r="r" b="b"/>
            <a:pathLst>
              <a:path w="11194" h="9230" extrusionOk="0">
                <a:moveTo>
                  <a:pt x="1" y="1"/>
                </a:moveTo>
                <a:lnTo>
                  <a:pt x="1" y="2588"/>
                </a:lnTo>
                <a:lnTo>
                  <a:pt x="1" y="9229"/>
                </a:lnTo>
                <a:cubicBezTo>
                  <a:pt x="1559" y="7265"/>
                  <a:pt x="3524" y="5457"/>
                  <a:pt x="5581" y="3773"/>
                </a:cubicBezTo>
                <a:cubicBezTo>
                  <a:pt x="7296" y="2464"/>
                  <a:pt x="9105" y="1185"/>
                  <a:pt x="11194" y="1"/>
                </a:cubicBez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6463975" y="0"/>
            <a:ext cx="2120700" cy="514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txBox="1">
            <a:spLocks noGrp="1"/>
          </p:cNvSpPr>
          <p:nvPr>
            <p:ph type="ctrTitle"/>
          </p:nvPr>
        </p:nvSpPr>
        <p:spPr>
          <a:xfrm flipH="1">
            <a:off x="6743999" y="755300"/>
            <a:ext cx="17463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6F4657"/>
              </a:buClr>
              <a:buSzPts val="2400"/>
              <a:buNone/>
              <a:defRPr sz="2400">
                <a:solidFill>
                  <a:srgbClr val="6F4657"/>
                </a:solidFill>
              </a:defRPr>
            </a:lvl1pPr>
            <a:lvl2pPr lvl="1" algn="r" rtl="0">
              <a:spcBef>
                <a:spcPts val="0"/>
              </a:spcBef>
              <a:spcAft>
                <a:spcPts val="0"/>
              </a:spcAft>
              <a:buClr>
                <a:srgbClr val="6F4657"/>
              </a:buClr>
              <a:buSzPts val="5200"/>
              <a:buNone/>
              <a:defRPr sz="5200">
                <a:solidFill>
                  <a:srgbClr val="6F4657"/>
                </a:solidFill>
              </a:defRPr>
            </a:lvl2pPr>
            <a:lvl3pPr lvl="2" algn="r" rtl="0">
              <a:spcBef>
                <a:spcPts val="0"/>
              </a:spcBef>
              <a:spcAft>
                <a:spcPts val="0"/>
              </a:spcAft>
              <a:buClr>
                <a:srgbClr val="6F4657"/>
              </a:buClr>
              <a:buSzPts val="5200"/>
              <a:buNone/>
              <a:defRPr sz="5200">
                <a:solidFill>
                  <a:srgbClr val="6F4657"/>
                </a:solidFill>
              </a:defRPr>
            </a:lvl3pPr>
            <a:lvl4pPr lvl="3" algn="r" rtl="0">
              <a:spcBef>
                <a:spcPts val="0"/>
              </a:spcBef>
              <a:spcAft>
                <a:spcPts val="0"/>
              </a:spcAft>
              <a:buClr>
                <a:srgbClr val="6F4657"/>
              </a:buClr>
              <a:buSzPts val="5200"/>
              <a:buNone/>
              <a:defRPr sz="5200">
                <a:solidFill>
                  <a:srgbClr val="6F4657"/>
                </a:solidFill>
              </a:defRPr>
            </a:lvl4pPr>
            <a:lvl5pPr lvl="4" algn="r" rtl="0">
              <a:spcBef>
                <a:spcPts val="0"/>
              </a:spcBef>
              <a:spcAft>
                <a:spcPts val="0"/>
              </a:spcAft>
              <a:buClr>
                <a:srgbClr val="6F4657"/>
              </a:buClr>
              <a:buSzPts val="5200"/>
              <a:buNone/>
              <a:defRPr sz="5200">
                <a:solidFill>
                  <a:srgbClr val="6F4657"/>
                </a:solidFill>
              </a:defRPr>
            </a:lvl5pPr>
            <a:lvl6pPr lvl="5" algn="r" rtl="0">
              <a:spcBef>
                <a:spcPts val="0"/>
              </a:spcBef>
              <a:spcAft>
                <a:spcPts val="0"/>
              </a:spcAft>
              <a:buClr>
                <a:srgbClr val="6F4657"/>
              </a:buClr>
              <a:buSzPts val="5200"/>
              <a:buNone/>
              <a:defRPr sz="5200">
                <a:solidFill>
                  <a:srgbClr val="6F4657"/>
                </a:solidFill>
              </a:defRPr>
            </a:lvl6pPr>
            <a:lvl7pPr lvl="6" algn="r" rtl="0">
              <a:spcBef>
                <a:spcPts val="0"/>
              </a:spcBef>
              <a:spcAft>
                <a:spcPts val="0"/>
              </a:spcAft>
              <a:buClr>
                <a:srgbClr val="6F4657"/>
              </a:buClr>
              <a:buSzPts val="5200"/>
              <a:buNone/>
              <a:defRPr sz="5200">
                <a:solidFill>
                  <a:srgbClr val="6F4657"/>
                </a:solidFill>
              </a:defRPr>
            </a:lvl7pPr>
            <a:lvl8pPr lvl="7" algn="r" rtl="0">
              <a:spcBef>
                <a:spcPts val="0"/>
              </a:spcBef>
              <a:spcAft>
                <a:spcPts val="0"/>
              </a:spcAft>
              <a:buClr>
                <a:srgbClr val="6F4657"/>
              </a:buClr>
              <a:buSzPts val="5200"/>
              <a:buNone/>
              <a:defRPr sz="5200">
                <a:solidFill>
                  <a:srgbClr val="6F4657"/>
                </a:solidFill>
              </a:defRPr>
            </a:lvl8pPr>
            <a:lvl9pPr lvl="8" algn="r" rtl="0">
              <a:spcBef>
                <a:spcPts val="0"/>
              </a:spcBef>
              <a:spcAft>
                <a:spcPts val="0"/>
              </a:spcAft>
              <a:buClr>
                <a:srgbClr val="6F4657"/>
              </a:buClr>
              <a:buSzPts val="5200"/>
              <a:buNone/>
              <a:defRPr sz="5200">
                <a:solidFill>
                  <a:srgbClr val="6F4657"/>
                </a:solidFill>
              </a:defRPr>
            </a:lvl9pPr>
          </a:lstStyle>
          <a:p>
            <a:endParaRPr/>
          </a:p>
        </p:txBody>
      </p:sp>
      <p:sp>
        <p:nvSpPr>
          <p:cNvPr id="204" name="Google Shape;204;p23"/>
          <p:cNvSpPr txBox="1">
            <a:spLocks noGrp="1"/>
          </p:cNvSpPr>
          <p:nvPr>
            <p:ph type="subTitle" idx="1"/>
          </p:nvPr>
        </p:nvSpPr>
        <p:spPr>
          <a:xfrm flipH="1">
            <a:off x="6744000" y="2844850"/>
            <a:ext cx="1746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F4657"/>
              </a:buClr>
              <a:buSzPts val="1100"/>
              <a:buNone/>
              <a:defRPr sz="1100">
                <a:solidFill>
                  <a:srgbClr val="6F4657"/>
                </a:solidFill>
              </a:defRPr>
            </a:lvl1pPr>
            <a:lvl2pPr lvl="1" algn="r" rtl="0">
              <a:lnSpc>
                <a:spcPct val="100000"/>
              </a:lnSpc>
              <a:spcBef>
                <a:spcPts val="0"/>
              </a:spcBef>
              <a:spcAft>
                <a:spcPts val="0"/>
              </a:spcAft>
              <a:buClr>
                <a:srgbClr val="6F4657"/>
              </a:buClr>
              <a:buSzPts val="2800"/>
              <a:buNone/>
              <a:defRPr sz="2800">
                <a:solidFill>
                  <a:srgbClr val="6F4657"/>
                </a:solidFill>
              </a:defRPr>
            </a:lvl2pPr>
            <a:lvl3pPr lvl="2" algn="r" rtl="0">
              <a:lnSpc>
                <a:spcPct val="100000"/>
              </a:lnSpc>
              <a:spcBef>
                <a:spcPts val="0"/>
              </a:spcBef>
              <a:spcAft>
                <a:spcPts val="0"/>
              </a:spcAft>
              <a:buClr>
                <a:srgbClr val="6F4657"/>
              </a:buClr>
              <a:buSzPts val="2800"/>
              <a:buNone/>
              <a:defRPr sz="2800">
                <a:solidFill>
                  <a:srgbClr val="6F4657"/>
                </a:solidFill>
              </a:defRPr>
            </a:lvl3pPr>
            <a:lvl4pPr lvl="3" algn="r" rtl="0">
              <a:lnSpc>
                <a:spcPct val="100000"/>
              </a:lnSpc>
              <a:spcBef>
                <a:spcPts val="0"/>
              </a:spcBef>
              <a:spcAft>
                <a:spcPts val="0"/>
              </a:spcAft>
              <a:buClr>
                <a:srgbClr val="6F4657"/>
              </a:buClr>
              <a:buSzPts val="2800"/>
              <a:buNone/>
              <a:defRPr sz="2800">
                <a:solidFill>
                  <a:srgbClr val="6F4657"/>
                </a:solidFill>
              </a:defRPr>
            </a:lvl4pPr>
            <a:lvl5pPr lvl="4" algn="r" rtl="0">
              <a:lnSpc>
                <a:spcPct val="100000"/>
              </a:lnSpc>
              <a:spcBef>
                <a:spcPts val="0"/>
              </a:spcBef>
              <a:spcAft>
                <a:spcPts val="0"/>
              </a:spcAft>
              <a:buClr>
                <a:srgbClr val="6F4657"/>
              </a:buClr>
              <a:buSzPts val="2800"/>
              <a:buNone/>
              <a:defRPr sz="2800">
                <a:solidFill>
                  <a:srgbClr val="6F4657"/>
                </a:solidFill>
              </a:defRPr>
            </a:lvl5pPr>
            <a:lvl6pPr lvl="5" algn="r" rtl="0">
              <a:lnSpc>
                <a:spcPct val="100000"/>
              </a:lnSpc>
              <a:spcBef>
                <a:spcPts val="0"/>
              </a:spcBef>
              <a:spcAft>
                <a:spcPts val="0"/>
              </a:spcAft>
              <a:buClr>
                <a:srgbClr val="6F4657"/>
              </a:buClr>
              <a:buSzPts val="2800"/>
              <a:buNone/>
              <a:defRPr sz="2800">
                <a:solidFill>
                  <a:srgbClr val="6F4657"/>
                </a:solidFill>
              </a:defRPr>
            </a:lvl6pPr>
            <a:lvl7pPr lvl="6" algn="r" rtl="0">
              <a:lnSpc>
                <a:spcPct val="100000"/>
              </a:lnSpc>
              <a:spcBef>
                <a:spcPts val="0"/>
              </a:spcBef>
              <a:spcAft>
                <a:spcPts val="0"/>
              </a:spcAft>
              <a:buClr>
                <a:srgbClr val="6F4657"/>
              </a:buClr>
              <a:buSzPts val="2800"/>
              <a:buNone/>
              <a:defRPr sz="2800">
                <a:solidFill>
                  <a:srgbClr val="6F4657"/>
                </a:solidFill>
              </a:defRPr>
            </a:lvl7pPr>
            <a:lvl8pPr lvl="7" algn="r" rtl="0">
              <a:lnSpc>
                <a:spcPct val="100000"/>
              </a:lnSpc>
              <a:spcBef>
                <a:spcPts val="0"/>
              </a:spcBef>
              <a:spcAft>
                <a:spcPts val="0"/>
              </a:spcAft>
              <a:buClr>
                <a:srgbClr val="6F4657"/>
              </a:buClr>
              <a:buSzPts val="2800"/>
              <a:buNone/>
              <a:defRPr sz="2800">
                <a:solidFill>
                  <a:srgbClr val="6F4657"/>
                </a:solidFill>
              </a:defRPr>
            </a:lvl8pPr>
            <a:lvl9pPr lvl="8" algn="r" rtl="0">
              <a:lnSpc>
                <a:spcPct val="100000"/>
              </a:lnSpc>
              <a:spcBef>
                <a:spcPts val="0"/>
              </a:spcBef>
              <a:spcAft>
                <a:spcPts val="0"/>
              </a:spcAft>
              <a:buClr>
                <a:srgbClr val="6F4657"/>
              </a:buClr>
              <a:buSzPts val="2800"/>
              <a:buNone/>
              <a:defRPr sz="2800">
                <a:solidFill>
                  <a:srgbClr val="6F4657"/>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DESIGN 2" type="blank">
  <p:cSld name="BLANK">
    <p:spTree>
      <p:nvGrpSpPr>
        <p:cNvPr id="1" name="Shape 205"/>
        <p:cNvGrpSpPr/>
        <p:nvPr/>
      </p:nvGrpSpPr>
      <p:grpSpPr>
        <a:xfrm>
          <a:off x="0" y="0"/>
          <a:ext cx="0" cy="0"/>
          <a:chOff x="0" y="0"/>
          <a:chExt cx="0" cy="0"/>
        </a:xfrm>
      </p:grpSpPr>
      <p:sp>
        <p:nvSpPr>
          <p:cNvPr id="206" name="Google Shape;206;p24"/>
          <p:cNvSpPr/>
          <p:nvPr/>
        </p:nvSpPr>
        <p:spPr>
          <a:xfrm flipH="1">
            <a:off x="0" y="0"/>
            <a:ext cx="9144015" cy="5143521"/>
          </a:xfrm>
          <a:custGeom>
            <a:avLst/>
            <a:gdLst/>
            <a:ahLst/>
            <a:cxnLst/>
            <a:rect l="l" t="t" r="r" b="b"/>
            <a:pathLst>
              <a:path w="48608" h="34297" extrusionOk="0">
                <a:moveTo>
                  <a:pt x="1" y="1"/>
                </a:moveTo>
                <a:lnTo>
                  <a:pt x="1" y="2588"/>
                </a:lnTo>
                <a:lnTo>
                  <a:pt x="1" y="9229"/>
                </a:lnTo>
                <a:lnTo>
                  <a:pt x="1" y="14810"/>
                </a:lnTo>
                <a:lnTo>
                  <a:pt x="1" y="34297"/>
                </a:lnTo>
                <a:lnTo>
                  <a:pt x="48608" y="34297"/>
                </a:lnTo>
                <a:lnTo>
                  <a:pt x="48608"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flipH="1">
            <a:off x="0" y="0"/>
            <a:ext cx="9144015" cy="5143521"/>
          </a:xfrm>
          <a:custGeom>
            <a:avLst/>
            <a:gdLst/>
            <a:ahLst/>
            <a:cxnLst/>
            <a:rect l="l" t="t" r="r" b="b"/>
            <a:pathLst>
              <a:path w="48608" h="34297" extrusionOk="0">
                <a:moveTo>
                  <a:pt x="35731" y="1"/>
                </a:moveTo>
                <a:cubicBezTo>
                  <a:pt x="34577" y="655"/>
                  <a:pt x="33393" y="1435"/>
                  <a:pt x="32239" y="2588"/>
                </a:cubicBezTo>
                <a:cubicBezTo>
                  <a:pt x="28841" y="5862"/>
                  <a:pt x="28841" y="12098"/>
                  <a:pt x="22730" y="12721"/>
                </a:cubicBezTo>
                <a:cubicBezTo>
                  <a:pt x="22431" y="12750"/>
                  <a:pt x="22135" y="12763"/>
                  <a:pt x="21841" y="12763"/>
                </a:cubicBezTo>
                <a:cubicBezTo>
                  <a:pt x="17933" y="12763"/>
                  <a:pt x="14459" y="10338"/>
                  <a:pt x="11443" y="7670"/>
                </a:cubicBezTo>
                <a:cubicBezTo>
                  <a:pt x="9635" y="6236"/>
                  <a:pt x="7670" y="4802"/>
                  <a:pt x="5581" y="3773"/>
                </a:cubicBezTo>
                <a:cubicBezTo>
                  <a:pt x="4802" y="3368"/>
                  <a:pt x="4023" y="3118"/>
                  <a:pt x="3118" y="2869"/>
                </a:cubicBezTo>
                <a:cubicBezTo>
                  <a:pt x="2089" y="2588"/>
                  <a:pt x="1061" y="2588"/>
                  <a:pt x="1" y="2588"/>
                </a:cubicBezTo>
                <a:lnTo>
                  <a:pt x="1" y="9229"/>
                </a:lnTo>
                <a:lnTo>
                  <a:pt x="1" y="14810"/>
                </a:lnTo>
                <a:cubicBezTo>
                  <a:pt x="1309" y="14810"/>
                  <a:pt x="2662" y="14661"/>
                  <a:pt x="3993" y="14661"/>
                </a:cubicBezTo>
                <a:cubicBezTo>
                  <a:pt x="5167" y="14661"/>
                  <a:pt x="6325" y="14777"/>
                  <a:pt x="7421" y="15216"/>
                </a:cubicBezTo>
                <a:cubicBezTo>
                  <a:pt x="10258" y="16369"/>
                  <a:pt x="11817" y="19362"/>
                  <a:pt x="12877" y="22231"/>
                </a:cubicBezTo>
                <a:cubicBezTo>
                  <a:pt x="13781" y="25068"/>
                  <a:pt x="14436" y="28186"/>
                  <a:pt x="16120" y="30649"/>
                </a:cubicBezTo>
                <a:cubicBezTo>
                  <a:pt x="17273" y="32208"/>
                  <a:pt x="18708" y="33393"/>
                  <a:pt x="20391" y="34297"/>
                </a:cubicBezTo>
                <a:lnTo>
                  <a:pt x="48608" y="34297"/>
                </a:lnTo>
                <a:lnTo>
                  <a:pt x="48608" y="2869"/>
                </a:lnTo>
                <a:cubicBezTo>
                  <a:pt x="47298" y="1684"/>
                  <a:pt x="45864" y="655"/>
                  <a:pt x="44430"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flipH="1">
            <a:off x="7465251" y="0"/>
            <a:ext cx="1678764" cy="1384223"/>
          </a:xfrm>
          <a:custGeom>
            <a:avLst/>
            <a:gdLst/>
            <a:ahLst/>
            <a:cxnLst/>
            <a:rect l="l" t="t" r="r" b="b"/>
            <a:pathLst>
              <a:path w="11194" h="9230" extrusionOk="0">
                <a:moveTo>
                  <a:pt x="1" y="1"/>
                </a:moveTo>
                <a:lnTo>
                  <a:pt x="1" y="2588"/>
                </a:lnTo>
                <a:lnTo>
                  <a:pt x="1" y="9229"/>
                </a:lnTo>
                <a:cubicBezTo>
                  <a:pt x="1559" y="7265"/>
                  <a:pt x="3524" y="5457"/>
                  <a:pt x="5581" y="3773"/>
                </a:cubicBezTo>
                <a:cubicBezTo>
                  <a:pt x="7296" y="2464"/>
                  <a:pt x="9105" y="1185"/>
                  <a:pt x="11194" y="1"/>
                </a:cubicBez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566500" y="0"/>
            <a:ext cx="212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txBox="1">
            <a:spLocks noGrp="1"/>
          </p:cNvSpPr>
          <p:nvPr>
            <p:ph type="ctrTitle"/>
          </p:nvPr>
        </p:nvSpPr>
        <p:spPr>
          <a:xfrm flipH="1">
            <a:off x="753699" y="755300"/>
            <a:ext cx="1746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F4657"/>
              </a:buClr>
              <a:buSzPts val="2400"/>
              <a:buNone/>
              <a:defRPr sz="2400">
                <a:solidFill>
                  <a:srgbClr val="6F4657"/>
                </a:solidFill>
              </a:defRPr>
            </a:lvl1pPr>
            <a:lvl2pPr lvl="1" rtl="0">
              <a:spcBef>
                <a:spcPts val="0"/>
              </a:spcBef>
              <a:spcAft>
                <a:spcPts val="0"/>
              </a:spcAft>
              <a:buClr>
                <a:srgbClr val="6F4657"/>
              </a:buClr>
              <a:buSzPts val="5200"/>
              <a:buNone/>
              <a:defRPr sz="5200">
                <a:solidFill>
                  <a:srgbClr val="6F4657"/>
                </a:solidFill>
              </a:defRPr>
            </a:lvl2pPr>
            <a:lvl3pPr lvl="2" rtl="0">
              <a:spcBef>
                <a:spcPts val="0"/>
              </a:spcBef>
              <a:spcAft>
                <a:spcPts val="0"/>
              </a:spcAft>
              <a:buClr>
                <a:srgbClr val="6F4657"/>
              </a:buClr>
              <a:buSzPts val="5200"/>
              <a:buNone/>
              <a:defRPr sz="5200">
                <a:solidFill>
                  <a:srgbClr val="6F4657"/>
                </a:solidFill>
              </a:defRPr>
            </a:lvl3pPr>
            <a:lvl4pPr lvl="3" rtl="0">
              <a:spcBef>
                <a:spcPts val="0"/>
              </a:spcBef>
              <a:spcAft>
                <a:spcPts val="0"/>
              </a:spcAft>
              <a:buClr>
                <a:srgbClr val="6F4657"/>
              </a:buClr>
              <a:buSzPts val="5200"/>
              <a:buNone/>
              <a:defRPr sz="5200">
                <a:solidFill>
                  <a:srgbClr val="6F4657"/>
                </a:solidFill>
              </a:defRPr>
            </a:lvl4pPr>
            <a:lvl5pPr lvl="4" rtl="0">
              <a:spcBef>
                <a:spcPts val="0"/>
              </a:spcBef>
              <a:spcAft>
                <a:spcPts val="0"/>
              </a:spcAft>
              <a:buClr>
                <a:srgbClr val="6F4657"/>
              </a:buClr>
              <a:buSzPts val="5200"/>
              <a:buNone/>
              <a:defRPr sz="5200">
                <a:solidFill>
                  <a:srgbClr val="6F4657"/>
                </a:solidFill>
              </a:defRPr>
            </a:lvl5pPr>
            <a:lvl6pPr lvl="5" rtl="0">
              <a:spcBef>
                <a:spcPts val="0"/>
              </a:spcBef>
              <a:spcAft>
                <a:spcPts val="0"/>
              </a:spcAft>
              <a:buClr>
                <a:srgbClr val="6F4657"/>
              </a:buClr>
              <a:buSzPts val="5200"/>
              <a:buNone/>
              <a:defRPr sz="5200">
                <a:solidFill>
                  <a:srgbClr val="6F4657"/>
                </a:solidFill>
              </a:defRPr>
            </a:lvl6pPr>
            <a:lvl7pPr lvl="6" rtl="0">
              <a:spcBef>
                <a:spcPts val="0"/>
              </a:spcBef>
              <a:spcAft>
                <a:spcPts val="0"/>
              </a:spcAft>
              <a:buClr>
                <a:srgbClr val="6F4657"/>
              </a:buClr>
              <a:buSzPts val="5200"/>
              <a:buNone/>
              <a:defRPr sz="5200">
                <a:solidFill>
                  <a:srgbClr val="6F4657"/>
                </a:solidFill>
              </a:defRPr>
            </a:lvl7pPr>
            <a:lvl8pPr lvl="7" rtl="0">
              <a:spcBef>
                <a:spcPts val="0"/>
              </a:spcBef>
              <a:spcAft>
                <a:spcPts val="0"/>
              </a:spcAft>
              <a:buClr>
                <a:srgbClr val="6F4657"/>
              </a:buClr>
              <a:buSzPts val="5200"/>
              <a:buNone/>
              <a:defRPr sz="5200">
                <a:solidFill>
                  <a:srgbClr val="6F4657"/>
                </a:solidFill>
              </a:defRPr>
            </a:lvl8pPr>
            <a:lvl9pPr lvl="8" rtl="0">
              <a:spcBef>
                <a:spcPts val="0"/>
              </a:spcBef>
              <a:spcAft>
                <a:spcPts val="0"/>
              </a:spcAft>
              <a:buClr>
                <a:srgbClr val="6F4657"/>
              </a:buClr>
              <a:buSzPts val="5200"/>
              <a:buNone/>
              <a:defRPr sz="5200">
                <a:solidFill>
                  <a:srgbClr val="6F4657"/>
                </a:solidFill>
              </a:defRPr>
            </a:lvl9pPr>
          </a:lstStyle>
          <a:p>
            <a:endParaRPr/>
          </a:p>
        </p:txBody>
      </p:sp>
      <p:sp>
        <p:nvSpPr>
          <p:cNvPr id="211" name="Google Shape;211;p24"/>
          <p:cNvSpPr txBox="1">
            <a:spLocks noGrp="1"/>
          </p:cNvSpPr>
          <p:nvPr>
            <p:ph type="subTitle" idx="1"/>
          </p:nvPr>
        </p:nvSpPr>
        <p:spPr>
          <a:xfrm flipH="1">
            <a:off x="753700" y="2844850"/>
            <a:ext cx="1746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F4657"/>
              </a:buClr>
              <a:buSzPts val="1100"/>
              <a:buNone/>
              <a:defRPr sz="1100">
                <a:solidFill>
                  <a:srgbClr val="6F4657"/>
                </a:solidFill>
              </a:defRPr>
            </a:lvl1pPr>
            <a:lvl2pPr lvl="1" rtl="0">
              <a:lnSpc>
                <a:spcPct val="100000"/>
              </a:lnSpc>
              <a:spcBef>
                <a:spcPts val="0"/>
              </a:spcBef>
              <a:spcAft>
                <a:spcPts val="0"/>
              </a:spcAft>
              <a:buClr>
                <a:srgbClr val="6F4657"/>
              </a:buClr>
              <a:buSzPts val="2800"/>
              <a:buNone/>
              <a:defRPr sz="2800">
                <a:solidFill>
                  <a:srgbClr val="6F4657"/>
                </a:solidFill>
              </a:defRPr>
            </a:lvl2pPr>
            <a:lvl3pPr lvl="2" rtl="0">
              <a:lnSpc>
                <a:spcPct val="100000"/>
              </a:lnSpc>
              <a:spcBef>
                <a:spcPts val="0"/>
              </a:spcBef>
              <a:spcAft>
                <a:spcPts val="0"/>
              </a:spcAft>
              <a:buClr>
                <a:srgbClr val="6F4657"/>
              </a:buClr>
              <a:buSzPts val="2800"/>
              <a:buNone/>
              <a:defRPr sz="2800">
                <a:solidFill>
                  <a:srgbClr val="6F4657"/>
                </a:solidFill>
              </a:defRPr>
            </a:lvl3pPr>
            <a:lvl4pPr lvl="3" rtl="0">
              <a:lnSpc>
                <a:spcPct val="100000"/>
              </a:lnSpc>
              <a:spcBef>
                <a:spcPts val="0"/>
              </a:spcBef>
              <a:spcAft>
                <a:spcPts val="0"/>
              </a:spcAft>
              <a:buClr>
                <a:srgbClr val="6F4657"/>
              </a:buClr>
              <a:buSzPts val="2800"/>
              <a:buNone/>
              <a:defRPr sz="2800">
                <a:solidFill>
                  <a:srgbClr val="6F4657"/>
                </a:solidFill>
              </a:defRPr>
            </a:lvl4pPr>
            <a:lvl5pPr lvl="4" rtl="0">
              <a:lnSpc>
                <a:spcPct val="100000"/>
              </a:lnSpc>
              <a:spcBef>
                <a:spcPts val="0"/>
              </a:spcBef>
              <a:spcAft>
                <a:spcPts val="0"/>
              </a:spcAft>
              <a:buClr>
                <a:srgbClr val="6F4657"/>
              </a:buClr>
              <a:buSzPts val="2800"/>
              <a:buNone/>
              <a:defRPr sz="2800">
                <a:solidFill>
                  <a:srgbClr val="6F4657"/>
                </a:solidFill>
              </a:defRPr>
            </a:lvl5pPr>
            <a:lvl6pPr lvl="5" rtl="0">
              <a:lnSpc>
                <a:spcPct val="100000"/>
              </a:lnSpc>
              <a:spcBef>
                <a:spcPts val="0"/>
              </a:spcBef>
              <a:spcAft>
                <a:spcPts val="0"/>
              </a:spcAft>
              <a:buClr>
                <a:srgbClr val="6F4657"/>
              </a:buClr>
              <a:buSzPts val="2800"/>
              <a:buNone/>
              <a:defRPr sz="2800">
                <a:solidFill>
                  <a:srgbClr val="6F4657"/>
                </a:solidFill>
              </a:defRPr>
            </a:lvl6pPr>
            <a:lvl7pPr lvl="6" rtl="0">
              <a:lnSpc>
                <a:spcPct val="100000"/>
              </a:lnSpc>
              <a:spcBef>
                <a:spcPts val="0"/>
              </a:spcBef>
              <a:spcAft>
                <a:spcPts val="0"/>
              </a:spcAft>
              <a:buClr>
                <a:srgbClr val="6F4657"/>
              </a:buClr>
              <a:buSzPts val="2800"/>
              <a:buNone/>
              <a:defRPr sz="2800">
                <a:solidFill>
                  <a:srgbClr val="6F4657"/>
                </a:solidFill>
              </a:defRPr>
            </a:lvl7pPr>
            <a:lvl8pPr lvl="7" rtl="0">
              <a:lnSpc>
                <a:spcPct val="100000"/>
              </a:lnSpc>
              <a:spcBef>
                <a:spcPts val="0"/>
              </a:spcBef>
              <a:spcAft>
                <a:spcPts val="0"/>
              </a:spcAft>
              <a:buClr>
                <a:srgbClr val="6F4657"/>
              </a:buClr>
              <a:buSzPts val="2800"/>
              <a:buNone/>
              <a:defRPr sz="2800">
                <a:solidFill>
                  <a:srgbClr val="6F4657"/>
                </a:solidFill>
              </a:defRPr>
            </a:lvl8pPr>
            <a:lvl9pPr lvl="8" rtl="0">
              <a:lnSpc>
                <a:spcPct val="100000"/>
              </a:lnSpc>
              <a:spcBef>
                <a:spcPts val="0"/>
              </a:spcBef>
              <a:spcAft>
                <a:spcPts val="0"/>
              </a:spcAft>
              <a:buClr>
                <a:srgbClr val="6F4657"/>
              </a:buClr>
              <a:buSzPts val="2800"/>
              <a:buNone/>
              <a:defRPr sz="2800">
                <a:solidFill>
                  <a:srgbClr val="6F4657"/>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CUSTOM_8">
    <p:spTree>
      <p:nvGrpSpPr>
        <p:cNvPr id="1" name="Shape 2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type="tx">
  <p:cSld name="TITLE_AND_BODY">
    <p:spTree>
      <p:nvGrpSpPr>
        <p:cNvPr id="1" name="Shape 24"/>
        <p:cNvGrpSpPr/>
        <p:nvPr/>
      </p:nvGrpSpPr>
      <p:grpSpPr>
        <a:xfrm>
          <a:off x="0" y="0"/>
          <a:ext cx="0" cy="0"/>
          <a:chOff x="0" y="0"/>
          <a:chExt cx="0" cy="0"/>
        </a:xfrm>
      </p:grpSpPr>
      <p:sp>
        <p:nvSpPr>
          <p:cNvPr id="25" name="Google Shape;25;p4"/>
          <p:cNvSpPr/>
          <p:nvPr/>
        </p:nvSpPr>
        <p:spPr>
          <a:xfrm rot="5400000">
            <a:off x="2018388" y="-2018418"/>
            <a:ext cx="5143519" cy="9180355"/>
          </a:xfrm>
          <a:custGeom>
            <a:avLst/>
            <a:gdLst/>
            <a:ahLst/>
            <a:cxnLst/>
            <a:rect l="l" t="t" r="r" b="b"/>
            <a:pathLst>
              <a:path w="26197" h="36913" extrusionOk="0">
                <a:moveTo>
                  <a:pt x="0" y="1"/>
                </a:moveTo>
                <a:lnTo>
                  <a:pt x="0" y="36913"/>
                </a:lnTo>
                <a:lnTo>
                  <a:pt x="26196" y="36913"/>
                </a:lnTo>
                <a:lnTo>
                  <a:pt x="26196"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title"/>
          </p:nvPr>
        </p:nvSpPr>
        <p:spPr>
          <a:xfrm>
            <a:off x="2280675" y="2874202"/>
            <a:ext cx="4031400" cy="3888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FFFFFF"/>
              </a:buClr>
              <a:buSzPts val="1400"/>
              <a:buNone/>
              <a:defRPr sz="1400">
                <a:solidFill>
                  <a:srgbClr val="FFFFFF"/>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27" name="Google Shape;27;p4"/>
          <p:cNvSpPr txBox="1">
            <a:spLocks noGrp="1"/>
          </p:cNvSpPr>
          <p:nvPr>
            <p:ph type="subTitle" idx="1"/>
          </p:nvPr>
        </p:nvSpPr>
        <p:spPr>
          <a:xfrm>
            <a:off x="2831775" y="1938588"/>
            <a:ext cx="3480300" cy="9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FFFF"/>
              </a:buClr>
              <a:buSzPts val="1800"/>
              <a:buNone/>
              <a:defRPr sz="1800">
                <a:solidFill>
                  <a:srgbClr val="FFFFFF"/>
                </a:solidFill>
              </a:defRPr>
            </a:lvl1pPr>
            <a:lvl2pPr lvl="1" algn="ctr" rtl="0">
              <a:lnSpc>
                <a:spcPct val="100000"/>
              </a:lnSpc>
              <a:spcBef>
                <a:spcPts val="0"/>
              </a:spcBef>
              <a:spcAft>
                <a:spcPts val="0"/>
              </a:spcAft>
              <a:buClr>
                <a:srgbClr val="FFFFFF"/>
              </a:buClr>
              <a:buSzPts val="1800"/>
              <a:buNone/>
              <a:defRPr sz="1800">
                <a:solidFill>
                  <a:srgbClr val="FFFFFF"/>
                </a:solidFill>
              </a:defRPr>
            </a:lvl2pPr>
            <a:lvl3pPr lvl="2" algn="ctr" rtl="0">
              <a:lnSpc>
                <a:spcPct val="100000"/>
              </a:lnSpc>
              <a:spcBef>
                <a:spcPts val="0"/>
              </a:spcBef>
              <a:spcAft>
                <a:spcPts val="0"/>
              </a:spcAft>
              <a:buClr>
                <a:srgbClr val="FFFFFF"/>
              </a:buClr>
              <a:buSzPts val="1800"/>
              <a:buNone/>
              <a:defRPr sz="1800">
                <a:solidFill>
                  <a:srgbClr val="FFFFFF"/>
                </a:solidFill>
              </a:defRPr>
            </a:lvl3pPr>
            <a:lvl4pPr lvl="3" algn="ctr" rtl="0">
              <a:lnSpc>
                <a:spcPct val="100000"/>
              </a:lnSpc>
              <a:spcBef>
                <a:spcPts val="0"/>
              </a:spcBef>
              <a:spcAft>
                <a:spcPts val="0"/>
              </a:spcAft>
              <a:buClr>
                <a:srgbClr val="FFFFFF"/>
              </a:buClr>
              <a:buSzPts val="1800"/>
              <a:buNone/>
              <a:defRPr sz="1800">
                <a:solidFill>
                  <a:srgbClr val="FFFFFF"/>
                </a:solidFill>
              </a:defRPr>
            </a:lvl4pPr>
            <a:lvl5pPr lvl="4" algn="ctr" rtl="0">
              <a:lnSpc>
                <a:spcPct val="100000"/>
              </a:lnSpc>
              <a:spcBef>
                <a:spcPts val="0"/>
              </a:spcBef>
              <a:spcAft>
                <a:spcPts val="0"/>
              </a:spcAft>
              <a:buClr>
                <a:srgbClr val="FFFFFF"/>
              </a:buClr>
              <a:buSzPts val="1800"/>
              <a:buNone/>
              <a:defRPr sz="1800">
                <a:solidFill>
                  <a:srgbClr val="FFFFFF"/>
                </a:solidFill>
              </a:defRPr>
            </a:lvl5pPr>
            <a:lvl6pPr lvl="5" algn="ctr" rtl="0">
              <a:lnSpc>
                <a:spcPct val="100000"/>
              </a:lnSpc>
              <a:spcBef>
                <a:spcPts val="0"/>
              </a:spcBef>
              <a:spcAft>
                <a:spcPts val="0"/>
              </a:spcAft>
              <a:buClr>
                <a:srgbClr val="FFFFFF"/>
              </a:buClr>
              <a:buSzPts val="1800"/>
              <a:buNone/>
              <a:defRPr sz="1800">
                <a:solidFill>
                  <a:srgbClr val="FFFFFF"/>
                </a:solidFill>
              </a:defRPr>
            </a:lvl6pPr>
            <a:lvl7pPr lvl="6" algn="ctr" rtl="0">
              <a:lnSpc>
                <a:spcPct val="100000"/>
              </a:lnSpc>
              <a:spcBef>
                <a:spcPts val="0"/>
              </a:spcBef>
              <a:spcAft>
                <a:spcPts val="0"/>
              </a:spcAft>
              <a:buClr>
                <a:srgbClr val="FFFFFF"/>
              </a:buClr>
              <a:buSzPts val="1800"/>
              <a:buNone/>
              <a:defRPr sz="1800">
                <a:solidFill>
                  <a:srgbClr val="FFFFFF"/>
                </a:solidFill>
              </a:defRPr>
            </a:lvl7pPr>
            <a:lvl8pPr lvl="7" algn="ctr" rtl="0">
              <a:lnSpc>
                <a:spcPct val="100000"/>
              </a:lnSpc>
              <a:spcBef>
                <a:spcPts val="0"/>
              </a:spcBef>
              <a:spcAft>
                <a:spcPts val="0"/>
              </a:spcAft>
              <a:buClr>
                <a:srgbClr val="FFFFFF"/>
              </a:buClr>
              <a:buSzPts val="1800"/>
              <a:buNone/>
              <a:defRPr sz="1800">
                <a:solidFill>
                  <a:srgbClr val="FFFFFF"/>
                </a:solidFill>
              </a:defRPr>
            </a:lvl8pPr>
            <a:lvl9pPr lvl="8" algn="ctr"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28" name="Google Shape;28;p4"/>
          <p:cNvSpPr/>
          <p:nvPr/>
        </p:nvSpPr>
        <p:spPr>
          <a:xfrm>
            <a:off x="4209086" y="3009652"/>
            <a:ext cx="4971237" cy="2133860"/>
          </a:xfrm>
          <a:custGeom>
            <a:avLst/>
            <a:gdLst/>
            <a:ahLst/>
            <a:cxnLst/>
            <a:rect l="l" t="t" r="r" b="b"/>
            <a:pathLst>
              <a:path w="33268" h="14280" extrusionOk="0">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5" y="0"/>
            <a:ext cx="1956935" cy="3359186"/>
          </a:xfrm>
          <a:custGeom>
            <a:avLst/>
            <a:gdLst/>
            <a:ahLst/>
            <a:cxnLst/>
            <a:rect l="l" t="t" r="r" b="b"/>
            <a:pathLst>
              <a:path w="13096" h="22480" extrusionOk="0">
                <a:moveTo>
                  <a:pt x="1" y="0"/>
                </a:moveTo>
                <a:lnTo>
                  <a:pt x="1" y="22480"/>
                </a:lnTo>
                <a:cubicBezTo>
                  <a:pt x="500" y="22230"/>
                  <a:pt x="13096" y="13376"/>
                  <a:pt x="8575"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cSld name="TITLE_AND_BODY_1">
    <p:spTree>
      <p:nvGrpSpPr>
        <p:cNvPr id="1" name="Shape 30"/>
        <p:cNvGrpSpPr/>
        <p:nvPr/>
      </p:nvGrpSpPr>
      <p:grpSpPr>
        <a:xfrm>
          <a:off x="0" y="0"/>
          <a:ext cx="0" cy="0"/>
          <a:chOff x="0" y="0"/>
          <a:chExt cx="0" cy="0"/>
        </a:xfrm>
      </p:grpSpPr>
      <p:sp>
        <p:nvSpPr>
          <p:cNvPr id="31" name="Google Shape;31;p5"/>
          <p:cNvSpPr/>
          <p:nvPr/>
        </p:nvSpPr>
        <p:spPr>
          <a:xfrm rot="5400000">
            <a:off x="2018388" y="-2018418"/>
            <a:ext cx="5143519" cy="9180355"/>
          </a:xfrm>
          <a:custGeom>
            <a:avLst/>
            <a:gdLst/>
            <a:ahLst/>
            <a:cxnLst/>
            <a:rect l="l" t="t" r="r" b="b"/>
            <a:pathLst>
              <a:path w="26197" h="36913" extrusionOk="0">
                <a:moveTo>
                  <a:pt x="0" y="1"/>
                </a:moveTo>
                <a:lnTo>
                  <a:pt x="0" y="36913"/>
                </a:lnTo>
                <a:lnTo>
                  <a:pt x="26196" y="36913"/>
                </a:lnTo>
                <a:lnTo>
                  <a:pt x="26196"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2309600" y="660925"/>
            <a:ext cx="4524600" cy="3836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ctrTitle"/>
          </p:nvPr>
        </p:nvSpPr>
        <p:spPr>
          <a:xfrm>
            <a:off x="2831779" y="1545450"/>
            <a:ext cx="348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3600"/>
              <a:buNone/>
              <a:defRPr sz="3600">
                <a:solidFill>
                  <a:srgbClr val="6F4657"/>
                </a:solidFill>
              </a:defRPr>
            </a:lvl1pPr>
            <a:lvl2pPr lvl="1" algn="ctr" rtl="0">
              <a:spcBef>
                <a:spcPts val="0"/>
              </a:spcBef>
              <a:spcAft>
                <a:spcPts val="0"/>
              </a:spcAft>
              <a:buClr>
                <a:srgbClr val="6F4657"/>
              </a:buClr>
              <a:buSzPts val="5200"/>
              <a:buNone/>
              <a:defRPr sz="5200">
                <a:solidFill>
                  <a:srgbClr val="6F4657"/>
                </a:solidFill>
              </a:defRPr>
            </a:lvl2pPr>
            <a:lvl3pPr lvl="2" algn="ctr" rtl="0">
              <a:spcBef>
                <a:spcPts val="0"/>
              </a:spcBef>
              <a:spcAft>
                <a:spcPts val="0"/>
              </a:spcAft>
              <a:buClr>
                <a:srgbClr val="6F4657"/>
              </a:buClr>
              <a:buSzPts val="5200"/>
              <a:buNone/>
              <a:defRPr sz="5200">
                <a:solidFill>
                  <a:srgbClr val="6F4657"/>
                </a:solidFill>
              </a:defRPr>
            </a:lvl3pPr>
            <a:lvl4pPr lvl="3" algn="ctr" rtl="0">
              <a:spcBef>
                <a:spcPts val="0"/>
              </a:spcBef>
              <a:spcAft>
                <a:spcPts val="0"/>
              </a:spcAft>
              <a:buClr>
                <a:srgbClr val="6F4657"/>
              </a:buClr>
              <a:buSzPts val="5200"/>
              <a:buNone/>
              <a:defRPr sz="5200">
                <a:solidFill>
                  <a:srgbClr val="6F4657"/>
                </a:solidFill>
              </a:defRPr>
            </a:lvl4pPr>
            <a:lvl5pPr lvl="4" algn="ctr" rtl="0">
              <a:spcBef>
                <a:spcPts val="0"/>
              </a:spcBef>
              <a:spcAft>
                <a:spcPts val="0"/>
              </a:spcAft>
              <a:buClr>
                <a:srgbClr val="6F4657"/>
              </a:buClr>
              <a:buSzPts val="5200"/>
              <a:buNone/>
              <a:defRPr sz="5200">
                <a:solidFill>
                  <a:srgbClr val="6F4657"/>
                </a:solidFill>
              </a:defRPr>
            </a:lvl5pPr>
            <a:lvl6pPr lvl="5" algn="ctr" rtl="0">
              <a:spcBef>
                <a:spcPts val="0"/>
              </a:spcBef>
              <a:spcAft>
                <a:spcPts val="0"/>
              </a:spcAft>
              <a:buClr>
                <a:srgbClr val="6F4657"/>
              </a:buClr>
              <a:buSzPts val="5200"/>
              <a:buNone/>
              <a:defRPr sz="5200">
                <a:solidFill>
                  <a:srgbClr val="6F4657"/>
                </a:solidFill>
              </a:defRPr>
            </a:lvl6pPr>
            <a:lvl7pPr lvl="6" algn="ctr" rtl="0">
              <a:spcBef>
                <a:spcPts val="0"/>
              </a:spcBef>
              <a:spcAft>
                <a:spcPts val="0"/>
              </a:spcAft>
              <a:buClr>
                <a:srgbClr val="6F4657"/>
              </a:buClr>
              <a:buSzPts val="5200"/>
              <a:buNone/>
              <a:defRPr sz="5200">
                <a:solidFill>
                  <a:srgbClr val="6F4657"/>
                </a:solidFill>
              </a:defRPr>
            </a:lvl7pPr>
            <a:lvl8pPr lvl="7" algn="ctr" rtl="0">
              <a:spcBef>
                <a:spcPts val="0"/>
              </a:spcBef>
              <a:spcAft>
                <a:spcPts val="0"/>
              </a:spcAft>
              <a:buClr>
                <a:srgbClr val="6F4657"/>
              </a:buClr>
              <a:buSzPts val="5200"/>
              <a:buNone/>
              <a:defRPr sz="5200">
                <a:solidFill>
                  <a:srgbClr val="6F4657"/>
                </a:solidFill>
              </a:defRPr>
            </a:lvl8pPr>
            <a:lvl9pPr lvl="8" algn="ctr" rtl="0">
              <a:spcBef>
                <a:spcPts val="0"/>
              </a:spcBef>
              <a:spcAft>
                <a:spcPts val="0"/>
              </a:spcAft>
              <a:buClr>
                <a:srgbClr val="6F4657"/>
              </a:buClr>
              <a:buSzPts val="5200"/>
              <a:buNone/>
              <a:defRPr sz="5200">
                <a:solidFill>
                  <a:srgbClr val="6F4657"/>
                </a:solidFill>
              </a:defRPr>
            </a:lvl9pPr>
          </a:lstStyle>
          <a:p>
            <a:endParaRPr/>
          </a:p>
        </p:txBody>
      </p:sp>
      <p:sp>
        <p:nvSpPr>
          <p:cNvPr id="34" name="Google Shape;34;p5"/>
          <p:cNvSpPr/>
          <p:nvPr/>
        </p:nvSpPr>
        <p:spPr>
          <a:xfrm>
            <a:off x="4209086" y="3009652"/>
            <a:ext cx="4971237" cy="2133860"/>
          </a:xfrm>
          <a:custGeom>
            <a:avLst/>
            <a:gdLst/>
            <a:ahLst/>
            <a:cxnLst/>
            <a:rect l="l" t="t" r="r" b="b"/>
            <a:pathLst>
              <a:path w="33268" h="14280" extrusionOk="0">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25" y="0"/>
            <a:ext cx="1956935" cy="3359186"/>
          </a:xfrm>
          <a:custGeom>
            <a:avLst/>
            <a:gdLst/>
            <a:ahLst/>
            <a:cxnLst/>
            <a:rect l="l" t="t" r="r" b="b"/>
            <a:pathLst>
              <a:path w="13096" h="22480" extrusionOk="0">
                <a:moveTo>
                  <a:pt x="1" y="0"/>
                </a:moveTo>
                <a:lnTo>
                  <a:pt x="1" y="22480"/>
                </a:lnTo>
                <a:cubicBezTo>
                  <a:pt x="500" y="22230"/>
                  <a:pt x="13096" y="13376"/>
                  <a:pt x="8575"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TITLE" type="twoColTx">
  <p:cSld name="TITLE_AND_TWO_COLUMNS">
    <p:spTree>
      <p:nvGrpSpPr>
        <p:cNvPr id="1" name="Shape 36"/>
        <p:cNvGrpSpPr/>
        <p:nvPr/>
      </p:nvGrpSpPr>
      <p:grpSpPr>
        <a:xfrm>
          <a:off x="0" y="0"/>
          <a:ext cx="0" cy="0"/>
          <a:chOff x="0" y="0"/>
          <a:chExt cx="0" cy="0"/>
        </a:xfrm>
      </p:grpSpPr>
      <p:sp>
        <p:nvSpPr>
          <p:cNvPr id="37" name="Google Shape;37;p6"/>
          <p:cNvSpPr/>
          <p:nvPr/>
        </p:nvSpPr>
        <p:spPr>
          <a:xfrm rot="5400000">
            <a:off x="1997250" y="-1997342"/>
            <a:ext cx="5156683" cy="9151368"/>
          </a:xfrm>
          <a:custGeom>
            <a:avLst/>
            <a:gdLst/>
            <a:ahLst/>
            <a:cxnLst/>
            <a:rect l="l" t="t" r="r" b="b"/>
            <a:pathLst>
              <a:path w="26197" h="37223" extrusionOk="0">
                <a:moveTo>
                  <a:pt x="0" y="0"/>
                </a:moveTo>
                <a:lnTo>
                  <a:pt x="0" y="37222"/>
                </a:lnTo>
                <a:lnTo>
                  <a:pt x="26196" y="37222"/>
                </a:lnTo>
                <a:lnTo>
                  <a:pt x="26196"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2629005" y="0"/>
            <a:ext cx="6522262" cy="5157901"/>
          </a:xfrm>
          <a:custGeom>
            <a:avLst/>
            <a:gdLst/>
            <a:ahLst/>
            <a:cxnLst/>
            <a:rect l="l" t="t" r="r" b="b"/>
            <a:pathLst>
              <a:path w="43526" h="34421" extrusionOk="0">
                <a:moveTo>
                  <a:pt x="7950" y="0"/>
                </a:moveTo>
                <a:cubicBezTo>
                  <a:pt x="7950" y="0"/>
                  <a:pt x="0" y="16899"/>
                  <a:pt x="21700" y="24569"/>
                </a:cubicBezTo>
                <a:cubicBezTo>
                  <a:pt x="28061" y="26751"/>
                  <a:pt x="32737" y="30274"/>
                  <a:pt x="35606" y="34421"/>
                </a:cubicBezTo>
                <a:lnTo>
                  <a:pt x="43525" y="34421"/>
                </a:lnTo>
                <a:lnTo>
                  <a:pt x="43525"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5556125" y="0"/>
            <a:ext cx="3275400" cy="515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txBox="1">
            <a:spLocks noGrp="1"/>
          </p:cNvSpPr>
          <p:nvPr>
            <p:ph type="ctrTitle"/>
          </p:nvPr>
        </p:nvSpPr>
        <p:spPr>
          <a:xfrm>
            <a:off x="5988329" y="1130675"/>
            <a:ext cx="26553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6F4657"/>
              </a:buClr>
              <a:buSzPts val="2400"/>
              <a:buNone/>
              <a:defRPr sz="2400">
                <a:solidFill>
                  <a:srgbClr val="6F4657"/>
                </a:solidFill>
              </a:defRPr>
            </a:lvl1pPr>
            <a:lvl2pPr lvl="1" algn="r" rtl="0">
              <a:spcBef>
                <a:spcPts val="0"/>
              </a:spcBef>
              <a:spcAft>
                <a:spcPts val="0"/>
              </a:spcAft>
              <a:buClr>
                <a:srgbClr val="6F4657"/>
              </a:buClr>
              <a:buSzPts val="5200"/>
              <a:buNone/>
              <a:defRPr sz="5200">
                <a:solidFill>
                  <a:srgbClr val="6F4657"/>
                </a:solidFill>
              </a:defRPr>
            </a:lvl2pPr>
            <a:lvl3pPr lvl="2" algn="r" rtl="0">
              <a:spcBef>
                <a:spcPts val="0"/>
              </a:spcBef>
              <a:spcAft>
                <a:spcPts val="0"/>
              </a:spcAft>
              <a:buClr>
                <a:srgbClr val="6F4657"/>
              </a:buClr>
              <a:buSzPts val="5200"/>
              <a:buNone/>
              <a:defRPr sz="5200">
                <a:solidFill>
                  <a:srgbClr val="6F4657"/>
                </a:solidFill>
              </a:defRPr>
            </a:lvl3pPr>
            <a:lvl4pPr lvl="3" algn="r" rtl="0">
              <a:spcBef>
                <a:spcPts val="0"/>
              </a:spcBef>
              <a:spcAft>
                <a:spcPts val="0"/>
              </a:spcAft>
              <a:buClr>
                <a:srgbClr val="6F4657"/>
              </a:buClr>
              <a:buSzPts val="5200"/>
              <a:buNone/>
              <a:defRPr sz="5200">
                <a:solidFill>
                  <a:srgbClr val="6F4657"/>
                </a:solidFill>
              </a:defRPr>
            </a:lvl4pPr>
            <a:lvl5pPr lvl="4" algn="r" rtl="0">
              <a:spcBef>
                <a:spcPts val="0"/>
              </a:spcBef>
              <a:spcAft>
                <a:spcPts val="0"/>
              </a:spcAft>
              <a:buClr>
                <a:srgbClr val="6F4657"/>
              </a:buClr>
              <a:buSzPts val="5200"/>
              <a:buNone/>
              <a:defRPr sz="5200">
                <a:solidFill>
                  <a:srgbClr val="6F4657"/>
                </a:solidFill>
              </a:defRPr>
            </a:lvl5pPr>
            <a:lvl6pPr lvl="5" algn="r" rtl="0">
              <a:spcBef>
                <a:spcPts val="0"/>
              </a:spcBef>
              <a:spcAft>
                <a:spcPts val="0"/>
              </a:spcAft>
              <a:buClr>
                <a:srgbClr val="6F4657"/>
              </a:buClr>
              <a:buSzPts val="5200"/>
              <a:buNone/>
              <a:defRPr sz="5200">
                <a:solidFill>
                  <a:srgbClr val="6F4657"/>
                </a:solidFill>
              </a:defRPr>
            </a:lvl6pPr>
            <a:lvl7pPr lvl="6" algn="r" rtl="0">
              <a:spcBef>
                <a:spcPts val="0"/>
              </a:spcBef>
              <a:spcAft>
                <a:spcPts val="0"/>
              </a:spcAft>
              <a:buClr>
                <a:srgbClr val="6F4657"/>
              </a:buClr>
              <a:buSzPts val="5200"/>
              <a:buNone/>
              <a:defRPr sz="5200">
                <a:solidFill>
                  <a:srgbClr val="6F4657"/>
                </a:solidFill>
              </a:defRPr>
            </a:lvl7pPr>
            <a:lvl8pPr lvl="7" algn="r" rtl="0">
              <a:spcBef>
                <a:spcPts val="0"/>
              </a:spcBef>
              <a:spcAft>
                <a:spcPts val="0"/>
              </a:spcAft>
              <a:buClr>
                <a:srgbClr val="6F4657"/>
              </a:buClr>
              <a:buSzPts val="5200"/>
              <a:buNone/>
              <a:defRPr sz="5200">
                <a:solidFill>
                  <a:srgbClr val="6F4657"/>
                </a:solidFill>
              </a:defRPr>
            </a:lvl8pPr>
            <a:lvl9pPr lvl="8" algn="r" rtl="0">
              <a:spcBef>
                <a:spcPts val="0"/>
              </a:spcBef>
              <a:spcAft>
                <a:spcPts val="0"/>
              </a:spcAft>
              <a:buClr>
                <a:srgbClr val="6F4657"/>
              </a:buClr>
              <a:buSzPts val="5200"/>
              <a:buNone/>
              <a:defRPr sz="5200">
                <a:solidFill>
                  <a:srgbClr val="6F4657"/>
                </a:solidFill>
              </a:defRPr>
            </a:lvl9pPr>
          </a:lstStyle>
          <a:p>
            <a:endParaRPr/>
          </a:p>
        </p:txBody>
      </p:sp>
      <p:sp>
        <p:nvSpPr>
          <p:cNvPr id="41" name="Google Shape;41;p6"/>
          <p:cNvSpPr txBox="1">
            <a:spLocks noGrp="1"/>
          </p:cNvSpPr>
          <p:nvPr>
            <p:ph type="subTitle" idx="1"/>
          </p:nvPr>
        </p:nvSpPr>
        <p:spPr>
          <a:xfrm>
            <a:off x="5988326" y="3220225"/>
            <a:ext cx="2655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F4657"/>
              </a:buClr>
              <a:buSzPts val="1200"/>
              <a:buNone/>
              <a:defRPr sz="1200">
                <a:solidFill>
                  <a:srgbClr val="6F4657"/>
                </a:solidFill>
              </a:defRPr>
            </a:lvl1pPr>
            <a:lvl2pPr lvl="1" algn="r" rtl="0">
              <a:lnSpc>
                <a:spcPct val="100000"/>
              </a:lnSpc>
              <a:spcBef>
                <a:spcPts val="0"/>
              </a:spcBef>
              <a:spcAft>
                <a:spcPts val="0"/>
              </a:spcAft>
              <a:buClr>
                <a:srgbClr val="6F4657"/>
              </a:buClr>
              <a:buSzPts val="2800"/>
              <a:buNone/>
              <a:defRPr sz="2800">
                <a:solidFill>
                  <a:srgbClr val="6F4657"/>
                </a:solidFill>
              </a:defRPr>
            </a:lvl2pPr>
            <a:lvl3pPr lvl="2" algn="r" rtl="0">
              <a:lnSpc>
                <a:spcPct val="100000"/>
              </a:lnSpc>
              <a:spcBef>
                <a:spcPts val="0"/>
              </a:spcBef>
              <a:spcAft>
                <a:spcPts val="0"/>
              </a:spcAft>
              <a:buClr>
                <a:srgbClr val="6F4657"/>
              </a:buClr>
              <a:buSzPts val="2800"/>
              <a:buNone/>
              <a:defRPr sz="2800">
                <a:solidFill>
                  <a:srgbClr val="6F4657"/>
                </a:solidFill>
              </a:defRPr>
            </a:lvl3pPr>
            <a:lvl4pPr lvl="3" algn="r" rtl="0">
              <a:lnSpc>
                <a:spcPct val="100000"/>
              </a:lnSpc>
              <a:spcBef>
                <a:spcPts val="0"/>
              </a:spcBef>
              <a:spcAft>
                <a:spcPts val="0"/>
              </a:spcAft>
              <a:buClr>
                <a:srgbClr val="6F4657"/>
              </a:buClr>
              <a:buSzPts val="2800"/>
              <a:buNone/>
              <a:defRPr sz="2800">
                <a:solidFill>
                  <a:srgbClr val="6F4657"/>
                </a:solidFill>
              </a:defRPr>
            </a:lvl4pPr>
            <a:lvl5pPr lvl="4" algn="r" rtl="0">
              <a:lnSpc>
                <a:spcPct val="100000"/>
              </a:lnSpc>
              <a:spcBef>
                <a:spcPts val="0"/>
              </a:spcBef>
              <a:spcAft>
                <a:spcPts val="0"/>
              </a:spcAft>
              <a:buClr>
                <a:srgbClr val="6F4657"/>
              </a:buClr>
              <a:buSzPts val="2800"/>
              <a:buNone/>
              <a:defRPr sz="2800">
                <a:solidFill>
                  <a:srgbClr val="6F4657"/>
                </a:solidFill>
              </a:defRPr>
            </a:lvl5pPr>
            <a:lvl6pPr lvl="5" algn="r" rtl="0">
              <a:lnSpc>
                <a:spcPct val="100000"/>
              </a:lnSpc>
              <a:spcBef>
                <a:spcPts val="0"/>
              </a:spcBef>
              <a:spcAft>
                <a:spcPts val="0"/>
              </a:spcAft>
              <a:buClr>
                <a:srgbClr val="6F4657"/>
              </a:buClr>
              <a:buSzPts val="2800"/>
              <a:buNone/>
              <a:defRPr sz="2800">
                <a:solidFill>
                  <a:srgbClr val="6F4657"/>
                </a:solidFill>
              </a:defRPr>
            </a:lvl6pPr>
            <a:lvl7pPr lvl="6" algn="r" rtl="0">
              <a:lnSpc>
                <a:spcPct val="100000"/>
              </a:lnSpc>
              <a:spcBef>
                <a:spcPts val="0"/>
              </a:spcBef>
              <a:spcAft>
                <a:spcPts val="0"/>
              </a:spcAft>
              <a:buClr>
                <a:srgbClr val="6F4657"/>
              </a:buClr>
              <a:buSzPts val="2800"/>
              <a:buNone/>
              <a:defRPr sz="2800">
                <a:solidFill>
                  <a:srgbClr val="6F4657"/>
                </a:solidFill>
              </a:defRPr>
            </a:lvl7pPr>
            <a:lvl8pPr lvl="7" algn="r" rtl="0">
              <a:lnSpc>
                <a:spcPct val="100000"/>
              </a:lnSpc>
              <a:spcBef>
                <a:spcPts val="0"/>
              </a:spcBef>
              <a:spcAft>
                <a:spcPts val="0"/>
              </a:spcAft>
              <a:buClr>
                <a:srgbClr val="6F4657"/>
              </a:buClr>
              <a:buSzPts val="2800"/>
              <a:buNone/>
              <a:defRPr sz="2800">
                <a:solidFill>
                  <a:srgbClr val="6F4657"/>
                </a:solidFill>
              </a:defRPr>
            </a:lvl8pPr>
            <a:lvl9pPr lvl="8" algn="r"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42" name="Google Shape;42;p6"/>
          <p:cNvSpPr/>
          <p:nvPr/>
        </p:nvSpPr>
        <p:spPr>
          <a:xfrm>
            <a:off x="-100" y="0"/>
            <a:ext cx="6092350" cy="5157901"/>
          </a:xfrm>
          <a:custGeom>
            <a:avLst/>
            <a:gdLst/>
            <a:ahLst/>
            <a:cxnLst/>
            <a:rect l="l" t="t" r="r" b="b"/>
            <a:pathLst>
              <a:path w="40657" h="34421" extrusionOk="0">
                <a:moveTo>
                  <a:pt x="0" y="0"/>
                </a:moveTo>
                <a:lnTo>
                  <a:pt x="0" y="3897"/>
                </a:lnTo>
                <a:cubicBezTo>
                  <a:pt x="3648" y="7015"/>
                  <a:pt x="7015" y="11941"/>
                  <a:pt x="2588" y="17553"/>
                </a:cubicBezTo>
                <a:cubicBezTo>
                  <a:pt x="1808" y="18582"/>
                  <a:pt x="904" y="19362"/>
                  <a:pt x="0" y="20141"/>
                </a:cubicBezTo>
                <a:lnTo>
                  <a:pt x="0" y="34421"/>
                </a:lnTo>
                <a:lnTo>
                  <a:pt x="8948" y="34421"/>
                </a:lnTo>
                <a:cubicBezTo>
                  <a:pt x="13677" y="31521"/>
                  <a:pt x="18784" y="30095"/>
                  <a:pt x="23617" y="30095"/>
                </a:cubicBezTo>
                <a:cubicBezTo>
                  <a:pt x="28502" y="30095"/>
                  <a:pt x="33108" y="31553"/>
                  <a:pt x="36759" y="34421"/>
                </a:cubicBezTo>
                <a:lnTo>
                  <a:pt x="40657" y="34421"/>
                </a:lnTo>
                <a:cubicBezTo>
                  <a:pt x="37788" y="30274"/>
                  <a:pt x="33112" y="26751"/>
                  <a:pt x="26751" y="24569"/>
                </a:cubicBezTo>
                <a:cubicBezTo>
                  <a:pt x="5051" y="16899"/>
                  <a:pt x="13001" y="0"/>
                  <a:pt x="13001"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LE &amp; SUBTITLE ">
  <p:cSld name="CUSTOM">
    <p:spTree>
      <p:nvGrpSpPr>
        <p:cNvPr id="1" name="Shape 43"/>
        <p:cNvGrpSpPr/>
        <p:nvPr/>
      </p:nvGrpSpPr>
      <p:grpSpPr>
        <a:xfrm>
          <a:off x="0" y="0"/>
          <a:ext cx="0" cy="0"/>
          <a:chOff x="0" y="0"/>
          <a:chExt cx="0" cy="0"/>
        </a:xfrm>
      </p:grpSpPr>
      <p:sp>
        <p:nvSpPr>
          <p:cNvPr id="44" name="Google Shape;44;p7"/>
          <p:cNvSpPr/>
          <p:nvPr/>
        </p:nvSpPr>
        <p:spPr>
          <a:xfrm>
            <a:off x="0" y="0"/>
            <a:ext cx="9144013" cy="5143521"/>
          </a:xfrm>
          <a:custGeom>
            <a:avLst/>
            <a:gdLst/>
            <a:ahLst/>
            <a:cxnLst/>
            <a:rect l="l" t="t" r="r" b="b"/>
            <a:pathLst>
              <a:path w="48577" h="34297" extrusionOk="0">
                <a:moveTo>
                  <a:pt x="0" y="0"/>
                </a:moveTo>
                <a:lnTo>
                  <a:pt x="0" y="34296"/>
                </a:lnTo>
                <a:lnTo>
                  <a:pt x="48576" y="34296"/>
                </a:lnTo>
                <a:lnTo>
                  <a:pt x="48576"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0" y="0"/>
            <a:ext cx="3967267" cy="4203659"/>
          </a:xfrm>
          <a:custGeom>
            <a:avLst/>
            <a:gdLst/>
            <a:ahLst/>
            <a:cxnLst/>
            <a:rect l="l" t="t" r="r" b="b"/>
            <a:pathLst>
              <a:path w="20018" h="28030" extrusionOk="0">
                <a:moveTo>
                  <a:pt x="0" y="0"/>
                </a:moveTo>
                <a:lnTo>
                  <a:pt x="0" y="7265"/>
                </a:lnTo>
                <a:lnTo>
                  <a:pt x="0" y="27655"/>
                </a:lnTo>
                <a:cubicBezTo>
                  <a:pt x="780" y="27780"/>
                  <a:pt x="1435" y="27936"/>
                  <a:pt x="2214" y="27936"/>
                </a:cubicBezTo>
                <a:cubicBezTo>
                  <a:pt x="2867" y="27997"/>
                  <a:pt x="3511" y="28029"/>
                  <a:pt x="4142" y="28029"/>
                </a:cubicBezTo>
                <a:cubicBezTo>
                  <a:pt x="8662" y="28029"/>
                  <a:pt x="12555" y="26382"/>
                  <a:pt x="14935" y="21950"/>
                </a:cubicBezTo>
                <a:cubicBezTo>
                  <a:pt x="20017" y="12721"/>
                  <a:pt x="6111" y="7140"/>
                  <a:pt x="10009"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541350" y="435975"/>
            <a:ext cx="8054400" cy="4286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ctrTitle"/>
          </p:nvPr>
        </p:nvSpPr>
        <p:spPr>
          <a:xfrm>
            <a:off x="733550" y="1167625"/>
            <a:ext cx="21498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F4657"/>
              </a:buClr>
              <a:buSzPts val="2400"/>
              <a:buNone/>
              <a:defRPr sz="2400">
                <a:solidFill>
                  <a:srgbClr val="6F4657"/>
                </a:solidFill>
              </a:defRPr>
            </a:lvl1pPr>
            <a:lvl2pPr lvl="1" algn="r" rtl="0">
              <a:spcBef>
                <a:spcPts val="0"/>
              </a:spcBef>
              <a:spcAft>
                <a:spcPts val="0"/>
              </a:spcAft>
              <a:buClr>
                <a:srgbClr val="6F4657"/>
              </a:buClr>
              <a:buSzPts val="5200"/>
              <a:buNone/>
              <a:defRPr sz="5200">
                <a:solidFill>
                  <a:srgbClr val="6F4657"/>
                </a:solidFill>
              </a:defRPr>
            </a:lvl2pPr>
            <a:lvl3pPr lvl="2" algn="r" rtl="0">
              <a:spcBef>
                <a:spcPts val="0"/>
              </a:spcBef>
              <a:spcAft>
                <a:spcPts val="0"/>
              </a:spcAft>
              <a:buClr>
                <a:srgbClr val="6F4657"/>
              </a:buClr>
              <a:buSzPts val="5200"/>
              <a:buNone/>
              <a:defRPr sz="5200">
                <a:solidFill>
                  <a:srgbClr val="6F4657"/>
                </a:solidFill>
              </a:defRPr>
            </a:lvl3pPr>
            <a:lvl4pPr lvl="3" algn="r" rtl="0">
              <a:spcBef>
                <a:spcPts val="0"/>
              </a:spcBef>
              <a:spcAft>
                <a:spcPts val="0"/>
              </a:spcAft>
              <a:buClr>
                <a:srgbClr val="6F4657"/>
              </a:buClr>
              <a:buSzPts val="5200"/>
              <a:buNone/>
              <a:defRPr sz="5200">
                <a:solidFill>
                  <a:srgbClr val="6F4657"/>
                </a:solidFill>
              </a:defRPr>
            </a:lvl4pPr>
            <a:lvl5pPr lvl="4" algn="r" rtl="0">
              <a:spcBef>
                <a:spcPts val="0"/>
              </a:spcBef>
              <a:spcAft>
                <a:spcPts val="0"/>
              </a:spcAft>
              <a:buClr>
                <a:srgbClr val="6F4657"/>
              </a:buClr>
              <a:buSzPts val="5200"/>
              <a:buNone/>
              <a:defRPr sz="5200">
                <a:solidFill>
                  <a:srgbClr val="6F4657"/>
                </a:solidFill>
              </a:defRPr>
            </a:lvl5pPr>
            <a:lvl6pPr lvl="5" algn="r" rtl="0">
              <a:spcBef>
                <a:spcPts val="0"/>
              </a:spcBef>
              <a:spcAft>
                <a:spcPts val="0"/>
              </a:spcAft>
              <a:buClr>
                <a:srgbClr val="6F4657"/>
              </a:buClr>
              <a:buSzPts val="5200"/>
              <a:buNone/>
              <a:defRPr sz="5200">
                <a:solidFill>
                  <a:srgbClr val="6F4657"/>
                </a:solidFill>
              </a:defRPr>
            </a:lvl6pPr>
            <a:lvl7pPr lvl="6" algn="r" rtl="0">
              <a:spcBef>
                <a:spcPts val="0"/>
              </a:spcBef>
              <a:spcAft>
                <a:spcPts val="0"/>
              </a:spcAft>
              <a:buClr>
                <a:srgbClr val="6F4657"/>
              </a:buClr>
              <a:buSzPts val="5200"/>
              <a:buNone/>
              <a:defRPr sz="5200">
                <a:solidFill>
                  <a:srgbClr val="6F4657"/>
                </a:solidFill>
              </a:defRPr>
            </a:lvl7pPr>
            <a:lvl8pPr lvl="7" algn="r" rtl="0">
              <a:spcBef>
                <a:spcPts val="0"/>
              </a:spcBef>
              <a:spcAft>
                <a:spcPts val="0"/>
              </a:spcAft>
              <a:buClr>
                <a:srgbClr val="6F4657"/>
              </a:buClr>
              <a:buSzPts val="5200"/>
              <a:buNone/>
              <a:defRPr sz="5200">
                <a:solidFill>
                  <a:srgbClr val="6F4657"/>
                </a:solidFill>
              </a:defRPr>
            </a:lvl8pPr>
            <a:lvl9pPr lvl="8" algn="r" rtl="0">
              <a:spcBef>
                <a:spcPts val="0"/>
              </a:spcBef>
              <a:spcAft>
                <a:spcPts val="0"/>
              </a:spcAft>
              <a:buClr>
                <a:srgbClr val="6F4657"/>
              </a:buClr>
              <a:buSzPts val="5200"/>
              <a:buNone/>
              <a:defRPr sz="5200">
                <a:solidFill>
                  <a:srgbClr val="6F4657"/>
                </a:solidFill>
              </a:defRPr>
            </a:lvl9pPr>
          </a:lstStyle>
          <a:p>
            <a:endParaRPr/>
          </a:p>
        </p:txBody>
      </p:sp>
      <p:sp>
        <p:nvSpPr>
          <p:cNvPr id="48" name="Google Shape;48;p7"/>
          <p:cNvSpPr txBox="1">
            <a:spLocks noGrp="1"/>
          </p:cNvSpPr>
          <p:nvPr>
            <p:ph type="subTitle" idx="1"/>
          </p:nvPr>
        </p:nvSpPr>
        <p:spPr>
          <a:xfrm>
            <a:off x="4197949" y="3343675"/>
            <a:ext cx="4173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F4657"/>
              </a:buClr>
              <a:buSzPts val="1200"/>
              <a:buNone/>
              <a:defRPr sz="1200">
                <a:solidFill>
                  <a:srgbClr val="6F4657"/>
                </a:solidFill>
              </a:defRPr>
            </a:lvl1pPr>
            <a:lvl2pPr lvl="1" rtl="0">
              <a:lnSpc>
                <a:spcPct val="100000"/>
              </a:lnSpc>
              <a:spcBef>
                <a:spcPts val="0"/>
              </a:spcBef>
              <a:spcAft>
                <a:spcPts val="0"/>
              </a:spcAft>
              <a:buClr>
                <a:srgbClr val="6F4657"/>
              </a:buClr>
              <a:buSzPts val="2800"/>
              <a:buNone/>
              <a:defRPr sz="2800">
                <a:solidFill>
                  <a:srgbClr val="6F4657"/>
                </a:solidFill>
              </a:defRPr>
            </a:lvl2pPr>
            <a:lvl3pPr lvl="2" rtl="0">
              <a:lnSpc>
                <a:spcPct val="100000"/>
              </a:lnSpc>
              <a:spcBef>
                <a:spcPts val="0"/>
              </a:spcBef>
              <a:spcAft>
                <a:spcPts val="0"/>
              </a:spcAft>
              <a:buClr>
                <a:srgbClr val="6F4657"/>
              </a:buClr>
              <a:buSzPts val="2800"/>
              <a:buNone/>
              <a:defRPr sz="2800">
                <a:solidFill>
                  <a:srgbClr val="6F4657"/>
                </a:solidFill>
              </a:defRPr>
            </a:lvl3pPr>
            <a:lvl4pPr lvl="3" rtl="0">
              <a:lnSpc>
                <a:spcPct val="100000"/>
              </a:lnSpc>
              <a:spcBef>
                <a:spcPts val="0"/>
              </a:spcBef>
              <a:spcAft>
                <a:spcPts val="0"/>
              </a:spcAft>
              <a:buClr>
                <a:srgbClr val="6F4657"/>
              </a:buClr>
              <a:buSzPts val="2800"/>
              <a:buNone/>
              <a:defRPr sz="2800">
                <a:solidFill>
                  <a:srgbClr val="6F4657"/>
                </a:solidFill>
              </a:defRPr>
            </a:lvl4pPr>
            <a:lvl5pPr lvl="4" rtl="0">
              <a:lnSpc>
                <a:spcPct val="100000"/>
              </a:lnSpc>
              <a:spcBef>
                <a:spcPts val="0"/>
              </a:spcBef>
              <a:spcAft>
                <a:spcPts val="0"/>
              </a:spcAft>
              <a:buClr>
                <a:srgbClr val="6F4657"/>
              </a:buClr>
              <a:buSzPts val="2800"/>
              <a:buNone/>
              <a:defRPr sz="2800">
                <a:solidFill>
                  <a:srgbClr val="6F4657"/>
                </a:solidFill>
              </a:defRPr>
            </a:lvl5pPr>
            <a:lvl6pPr lvl="5" rtl="0">
              <a:lnSpc>
                <a:spcPct val="100000"/>
              </a:lnSpc>
              <a:spcBef>
                <a:spcPts val="0"/>
              </a:spcBef>
              <a:spcAft>
                <a:spcPts val="0"/>
              </a:spcAft>
              <a:buClr>
                <a:srgbClr val="6F4657"/>
              </a:buClr>
              <a:buSzPts val="2800"/>
              <a:buNone/>
              <a:defRPr sz="2800">
                <a:solidFill>
                  <a:srgbClr val="6F4657"/>
                </a:solidFill>
              </a:defRPr>
            </a:lvl6pPr>
            <a:lvl7pPr lvl="6" rtl="0">
              <a:lnSpc>
                <a:spcPct val="100000"/>
              </a:lnSpc>
              <a:spcBef>
                <a:spcPts val="0"/>
              </a:spcBef>
              <a:spcAft>
                <a:spcPts val="0"/>
              </a:spcAft>
              <a:buClr>
                <a:srgbClr val="6F4657"/>
              </a:buClr>
              <a:buSzPts val="2800"/>
              <a:buNone/>
              <a:defRPr sz="2800">
                <a:solidFill>
                  <a:srgbClr val="6F4657"/>
                </a:solidFill>
              </a:defRPr>
            </a:lvl7pPr>
            <a:lvl8pPr lvl="7" rtl="0">
              <a:lnSpc>
                <a:spcPct val="100000"/>
              </a:lnSpc>
              <a:spcBef>
                <a:spcPts val="0"/>
              </a:spcBef>
              <a:spcAft>
                <a:spcPts val="0"/>
              </a:spcAft>
              <a:buClr>
                <a:srgbClr val="6F4657"/>
              </a:buClr>
              <a:buSzPts val="2800"/>
              <a:buNone/>
              <a:defRPr sz="2800">
                <a:solidFill>
                  <a:srgbClr val="6F4657"/>
                </a:solidFill>
              </a:defRPr>
            </a:lvl8pPr>
            <a:lvl9pPr lvl="8" rtl="0">
              <a:lnSpc>
                <a:spcPct val="100000"/>
              </a:lnSpc>
              <a:spcBef>
                <a:spcPts val="0"/>
              </a:spcBef>
              <a:spcAft>
                <a:spcPts val="0"/>
              </a:spcAft>
              <a:buClr>
                <a:srgbClr val="6F4657"/>
              </a:buClr>
              <a:buSzPts val="2800"/>
              <a:buNone/>
              <a:defRPr sz="2800">
                <a:solidFill>
                  <a:srgbClr val="6F4657"/>
                </a:solidFill>
              </a:defRPr>
            </a:lvl9pPr>
          </a:lstStyle>
          <a:p>
            <a:endParaRPr/>
          </a:p>
        </p:txBody>
      </p:sp>
      <p:sp>
        <p:nvSpPr>
          <p:cNvPr id="49" name="Google Shape;49;p7"/>
          <p:cNvSpPr/>
          <p:nvPr/>
        </p:nvSpPr>
        <p:spPr>
          <a:xfrm>
            <a:off x="417600" y="0"/>
            <a:ext cx="8726318" cy="5143521"/>
          </a:xfrm>
          <a:custGeom>
            <a:avLst/>
            <a:gdLst/>
            <a:ahLst/>
            <a:cxnLst/>
            <a:rect l="l" t="t" r="r" b="b"/>
            <a:pathLst>
              <a:path w="46893" h="34297" extrusionOk="0">
                <a:moveTo>
                  <a:pt x="8325" y="0"/>
                </a:moveTo>
                <a:cubicBezTo>
                  <a:pt x="4427" y="7140"/>
                  <a:pt x="18333" y="12721"/>
                  <a:pt x="13251" y="21950"/>
                </a:cubicBezTo>
                <a:cubicBezTo>
                  <a:pt x="10871" y="26382"/>
                  <a:pt x="6978" y="28029"/>
                  <a:pt x="2458" y="28029"/>
                </a:cubicBezTo>
                <a:cubicBezTo>
                  <a:pt x="1827" y="28029"/>
                  <a:pt x="1183" y="27997"/>
                  <a:pt x="530" y="27936"/>
                </a:cubicBezTo>
                <a:lnTo>
                  <a:pt x="530" y="27936"/>
                </a:lnTo>
                <a:cubicBezTo>
                  <a:pt x="0" y="31553"/>
                  <a:pt x="1434" y="33517"/>
                  <a:pt x="2089" y="34296"/>
                </a:cubicBezTo>
                <a:lnTo>
                  <a:pt x="17024" y="34296"/>
                </a:lnTo>
                <a:cubicBezTo>
                  <a:pt x="16899" y="31303"/>
                  <a:pt x="17024" y="28061"/>
                  <a:pt x="17678" y="24818"/>
                </a:cubicBezTo>
                <a:cubicBezTo>
                  <a:pt x="20898" y="7439"/>
                  <a:pt x="34180" y="4896"/>
                  <a:pt x="41678" y="4896"/>
                </a:cubicBezTo>
                <a:cubicBezTo>
                  <a:pt x="44780" y="4896"/>
                  <a:pt x="46892" y="5332"/>
                  <a:pt x="46892" y="5332"/>
                </a:cubicBezTo>
                <a:lnTo>
                  <a:pt x="46892"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type="titleOnly">
  <p:cSld name="TITLE_ONLY">
    <p:spTree>
      <p:nvGrpSpPr>
        <p:cNvPr id="1" name="Shape 50"/>
        <p:cNvGrpSpPr/>
        <p:nvPr/>
      </p:nvGrpSpPr>
      <p:grpSpPr>
        <a:xfrm>
          <a:off x="0" y="0"/>
          <a:ext cx="0" cy="0"/>
          <a:chOff x="0" y="0"/>
          <a:chExt cx="0" cy="0"/>
        </a:xfrm>
      </p:grpSpPr>
      <p:sp>
        <p:nvSpPr>
          <p:cNvPr id="51" name="Google Shape;51;p8"/>
          <p:cNvSpPr/>
          <p:nvPr/>
        </p:nvSpPr>
        <p:spPr>
          <a:xfrm>
            <a:off x="0" y="0"/>
            <a:ext cx="9143983" cy="5143521"/>
          </a:xfrm>
          <a:custGeom>
            <a:avLst/>
            <a:gdLst/>
            <a:ahLst/>
            <a:cxnLst/>
            <a:rect l="l" t="t" r="r" b="b"/>
            <a:pathLst>
              <a:path w="48452" h="34297" extrusionOk="0">
                <a:moveTo>
                  <a:pt x="1" y="0"/>
                </a:moveTo>
                <a:lnTo>
                  <a:pt x="1" y="34296"/>
                </a:lnTo>
                <a:lnTo>
                  <a:pt x="48452" y="34296"/>
                </a:lnTo>
                <a:lnTo>
                  <a:pt x="48452"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0" y="0"/>
            <a:ext cx="100212" cy="881224"/>
          </a:xfrm>
          <a:custGeom>
            <a:avLst/>
            <a:gdLst/>
            <a:ahLst/>
            <a:cxnLst/>
            <a:rect l="l" t="t" r="r" b="b"/>
            <a:pathLst>
              <a:path w="531" h="5876" extrusionOk="0">
                <a:moveTo>
                  <a:pt x="1" y="0"/>
                </a:moveTo>
                <a:lnTo>
                  <a:pt x="1" y="5332"/>
                </a:lnTo>
                <a:cubicBezTo>
                  <a:pt x="96" y="5713"/>
                  <a:pt x="282" y="5875"/>
                  <a:pt x="420" y="5875"/>
                </a:cubicBezTo>
                <a:cubicBezTo>
                  <a:pt x="463" y="5875"/>
                  <a:pt x="501" y="5860"/>
                  <a:pt x="531" y="5830"/>
                </a:cubicBezTo>
                <a:cubicBezTo>
                  <a:pt x="531" y="5176"/>
                  <a:pt x="531" y="2713"/>
                  <a:pt x="406" y="0"/>
                </a:cubicBez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4560092" y="0"/>
            <a:ext cx="4583881" cy="2941812"/>
          </a:xfrm>
          <a:custGeom>
            <a:avLst/>
            <a:gdLst/>
            <a:ahLst/>
            <a:cxnLst/>
            <a:rect l="l" t="t" r="r" b="b"/>
            <a:pathLst>
              <a:path w="24289" h="19616" extrusionOk="0">
                <a:moveTo>
                  <a:pt x="2589" y="0"/>
                </a:moveTo>
                <a:cubicBezTo>
                  <a:pt x="250" y="3773"/>
                  <a:pt x="1" y="8824"/>
                  <a:pt x="2090" y="12846"/>
                </a:cubicBezTo>
                <a:cubicBezTo>
                  <a:pt x="4255" y="16931"/>
                  <a:pt x="8626" y="19615"/>
                  <a:pt x="13337" y="19615"/>
                </a:cubicBezTo>
                <a:cubicBezTo>
                  <a:pt x="13444" y="19615"/>
                  <a:pt x="13550" y="19614"/>
                  <a:pt x="13657" y="19611"/>
                </a:cubicBezTo>
                <a:cubicBezTo>
                  <a:pt x="15791" y="19513"/>
                  <a:pt x="17945" y="18932"/>
                  <a:pt x="20088" y="18932"/>
                </a:cubicBezTo>
                <a:cubicBezTo>
                  <a:pt x="20668" y="18932"/>
                  <a:pt x="21248" y="18975"/>
                  <a:pt x="21826" y="19081"/>
                </a:cubicBezTo>
                <a:cubicBezTo>
                  <a:pt x="22605" y="18582"/>
                  <a:pt x="23260" y="17928"/>
                  <a:pt x="24039" y="17273"/>
                </a:cubicBezTo>
                <a:cubicBezTo>
                  <a:pt x="24164" y="17273"/>
                  <a:pt x="24164" y="17148"/>
                  <a:pt x="24289" y="17148"/>
                </a:cubicBezTo>
                <a:lnTo>
                  <a:pt x="24289"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0" y="0"/>
            <a:ext cx="9143983" cy="5143521"/>
          </a:xfrm>
          <a:custGeom>
            <a:avLst/>
            <a:gdLst/>
            <a:ahLst/>
            <a:cxnLst/>
            <a:rect l="l" t="t" r="r" b="b"/>
            <a:pathLst>
              <a:path w="48452" h="34297" extrusionOk="0">
                <a:moveTo>
                  <a:pt x="15465" y="0"/>
                </a:moveTo>
                <a:cubicBezTo>
                  <a:pt x="14193" y="3786"/>
                  <a:pt x="10744" y="5836"/>
                  <a:pt x="5290" y="5836"/>
                </a:cubicBezTo>
                <a:cubicBezTo>
                  <a:pt x="5129" y="5836"/>
                  <a:pt x="4966" y="5834"/>
                  <a:pt x="4802" y="5830"/>
                </a:cubicBezTo>
                <a:lnTo>
                  <a:pt x="4677" y="5830"/>
                </a:lnTo>
                <a:cubicBezTo>
                  <a:pt x="1435" y="5830"/>
                  <a:pt x="1" y="5332"/>
                  <a:pt x="1" y="5332"/>
                </a:cubicBezTo>
                <a:lnTo>
                  <a:pt x="1" y="34296"/>
                </a:lnTo>
                <a:lnTo>
                  <a:pt x="4802" y="34296"/>
                </a:lnTo>
                <a:cubicBezTo>
                  <a:pt x="4927" y="33517"/>
                  <a:pt x="5083" y="32737"/>
                  <a:pt x="5332" y="31958"/>
                </a:cubicBezTo>
                <a:cubicBezTo>
                  <a:pt x="6361" y="29495"/>
                  <a:pt x="8699" y="27531"/>
                  <a:pt x="11443" y="26751"/>
                </a:cubicBezTo>
                <a:cubicBezTo>
                  <a:pt x="12681" y="26378"/>
                  <a:pt x="13983" y="26212"/>
                  <a:pt x="15288" y="26212"/>
                </a:cubicBezTo>
                <a:cubicBezTo>
                  <a:pt x="16711" y="26212"/>
                  <a:pt x="18137" y="26410"/>
                  <a:pt x="19487" y="26751"/>
                </a:cubicBezTo>
                <a:cubicBezTo>
                  <a:pt x="22480" y="27406"/>
                  <a:pt x="25473" y="28559"/>
                  <a:pt x="27936" y="30274"/>
                </a:cubicBezTo>
                <a:cubicBezTo>
                  <a:pt x="29869" y="31553"/>
                  <a:pt x="31709" y="32987"/>
                  <a:pt x="33517" y="34296"/>
                </a:cubicBezTo>
                <a:lnTo>
                  <a:pt x="48452" y="34296"/>
                </a:lnTo>
                <a:lnTo>
                  <a:pt x="48452" y="20141"/>
                </a:lnTo>
                <a:cubicBezTo>
                  <a:pt x="47672" y="19611"/>
                  <a:pt x="46893" y="19362"/>
                  <a:pt x="45989" y="19081"/>
                </a:cubicBezTo>
                <a:cubicBezTo>
                  <a:pt x="45411" y="18975"/>
                  <a:pt x="44831" y="18932"/>
                  <a:pt x="44251" y="18932"/>
                </a:cubicBezTo>
                <a:cubicBezTo>
                  <a:pt x="42108" y="18932"/>
                  <a:pt x="39954" y="19513"/>
                  <a:pt x="37820" y="19611"/>
                </a:cubicBezTo>
                <a:cubicBezTo>
                  <a:pt x="37713" y="19614"/>
                  <a:pt x="37607" y="19615"/>
                  <a:pt x="37500" y="19615"/>
                </a:cubicBezTo>
                <a:cubicBezTo>
                  <a:pt x="32789" y="19615"/>
                  <a:pt x="28418" y="16931"/>
                  <a:pt x="26253" y="12846"/>
                </a:cubicBezTo>
                <a:cubicBezTo>
                  <a:pt x="24164" y="8824"/>
                  <a:pt x="24413" y="3773"/>
                  <a:pt x="26752"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3050425" y="201000"/>
            <a:ext cx="6115500" cy="1112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8"/>
          <p:cNvSpPr/>
          <p:nvPr/>
        </p:nvSpPr>
        <p:spPr>
          <a:xfrm>
            <a:off x="1405000" y="2396750"/>
            <a:ext cx="2826000" cy="2761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8"/>
          <p:cNvSpPr txBox="1">
            <a:spLocks noGrp="1"/>
          </p:cNvSpPr>
          <p:nvPr>
            <p:ph type="ctrTitle"/>
          </p:nvPr>
        </p:nvSpPr>
        <p:spPr>
          <a:xfrm>
            <a:off x="1490375" y="3115775"/>
            <a:ext cx="2655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58" name="Google Shape;58;p8"/>
          <p:cNvSpPr txBox="1">
            <a:spLocks noGrp="1"/>
          </p:cNvSpPr>
          <p:nvPr>
            <p:ph type="subTitle" idx="1"/>
          </p:nvPr>
        </p:nvSpPr>
        <p:spPr>
          <a:xfrm>
            <a:off x="1490375" y="3797425"/>
            <a:ext cx="2655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59" name="Google Shape;59;p8"/>
          <p:cNvSpPr/>
          <p:nvPr/>
        </p:nvSpPr>
        <p:spPr>
          <a:xfrm>
            <a:off x="4934775" y="2396750"/>
            <a:ext cx="2826000" cy="2761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8"/>
          <p:cNvSpPr txBox="1">
            <a:spLocks noGrp="1"/>
          </p:cNvSpPr>
          <p:nvPr>
            <p:ph type="ctrTitle" idx="2"/>
          </p:nvPr>
        </p:nvSpPr>
        <p:spPr>
          <a:xfrm>
            <a:off x="5020150" y="3115775"/>
            <a:ext cx="2655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61" name="Google Shape;61;p8"/>
          <p:cNvSpPr txBox="1">
            <a:spLocks noGrp="1"/>
          </p:cNvSpPr>
          <p:nvPr>
            <p:ph type="subTitle" idx="3"/>
          </p:nvPr>
        </p:nvSpPr>
        <p:spPr>
          <a:xfrm>
            <a:off x="5020150" y="3797425"/>
            <a:ext cx="2655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62" name="Google Shape;62;p8"/>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F4657"/>
              </a:buClr>
              <a:buSzPts val="1800"/>
              <a:buNone/>
              <a:defRPr sz="1800">
                <a:solidFill>
                  <a:srgbClr val="6F4657"/>
                </a:solidFill>
              </a:defRPr>
            </a:lvl1pPr>
            <a:lvl2pPr lvl="1" algn="r" rtl="0">
              <a:spcBef>
                <a:spcPts val="0"/>
              </a:spcBef>
              <a:spcAft>
                <a:spcPts val="0"/>
              </a:spcAft>
              <a:buClr>
                <a:srgbClr val="6F4657"/>
              </a:buClr>
              <a:buSzPts val="1800"/>
              <a:buNone/>
              <a:defRPr sz="1800">
                <a:solidFill>
                  <a:srgbClr val="6F4657"/>
                </a:solidFill>
              </a:defRPr>
            </a:lvl2pPr>
            <a:lvl3pPr lvl="2" algn="r" rtl="0">
              <a:spcBef>
                <a:spcPts val="0"/>
              </a:spcBef>
              <a:spcAft>
                <a:spcPts val="0"/>
              </a:spcAft>
              <a:buClr>
                <a:srgbClr val="6F4657"/>
              </a:buClr>
              <a:buSzPts val="1800"/>
              <a:buNone/>
              <a:defRPr sz="1800">
                <a:solidFill>
                  <a:srgbClr val="6F4657"/>
                </a:solidFill>
              </a:defRPr>
            </a:lvl3pPr>
            <a:lvl4pPr lvl="3" algn="r" rtl="0">
              <a:spcBef>
                <a:spcPts val="0"/>
              </a:spcBef>
              <a:spcAft>
                <a:spcPts val="0"/>
              </a:spcAft>
              <a:buClr>
                <a:srgbClr val="6F4657"/>
              </a:buClr>
              <a:buSzPts val="1800"/>
              <a:buNone/>
              <a:defRPr sz="1800">
                <a:solidFill>
                  <a:srgbClr val="6F4657"/>
                </a:solidFill>
              </a:defRPr>
            </a:lvl4pPr>
            <a:lvl5pPr lvl="4" algn="r" rtl="0">
              <a:spcBef>
                <a:spcPts val="0"/>
              </a:spcBef>
              <a:spcAft>
                <a:spcPts val="0"/>
              </a:spcAft>
              <a:buClr>
                <a:srgbClr val="6F4657"/>
              </a:buClr>
              <a:buSzPts val="1800"/>
              <a:buNone/>
              <a:defRPr sz="1800">
                <a:solidFill>
                  <a:srgbClr val="6F4657"/>
                </a:solidFill>
              </a:defRPr>
            </a:lvl5pPr>
            <a:lvl6pPr lvl="5" algn="r" rtl="0">
              <a:spcBef>
                <a:spcPts val="0"/>
              </a:spcBef>
              <a:spcAft>
                <a:spcPts val="0"/>
              </a:spcAft>
              <a:buClr>
                <a:srgbClr val="6F4657"/>
              </a:buClr>
              <a:buSzPts val="1800"/>
              <a:buNone/>
              <a:defRPr sz="1800">
                <a:solidFill>
                  <a:srgbClr val="6F4657"/>
                </a:solidFill>
              </a:defRPr>
            </a:lvl6pPr>
            <a:lvl7pPr lvl="6" algn="r" rtl="0">
              <a:spcBef>
                <a:spcPts val="0"/>
              </a:spcBef>
              <a:spcAft>
                <a:spcPts val="0"/>
              </a:spcAft>
              <a:buClr>
                <a:srgbClr val="6F4657"/>
              </a:buClr>
              <a:buSzPts val="1800"/>
              <a:buNone/>
              <a:defRPr sz="1800">
                <a:solidFill>
                  <a:srgbClr val="6F4657"/>
                </a:solidFill>
              </a:defRPr>
            </a:lvl7pPr>
            <a:lvl8pPr lvl="7" algn="r" rtl="0">
              <a:spcBef>
                <a:spcPts val="0"/>
              </a:spcBef>
              <a:spcAft>
                <a:spcPts val="0"/>
              </a:spcAft>
              <a:buClr>
                <a:srgbClr val="6F4657"/>
              </a:buClr>
              <a:buSzPts val="1800"/>
              <a:buNone/>
              <a:defRPr sz="1800">
                <a:solidFill>
                  <a:srgbClr val="6F4657"/>
                </a:solidFill>
              </a:defRPr>
            </a:lvl8pPr>
            <a:lvl9pPr lvl="8" algn="r" rtl="0">
              <a:spcBef>
                <a:spcPts val="0"/>
              </a:spcBef>
              <a:spcAft>
                <a:spcPts val="0"/>
              </a:spcAft>
              <a:buClr>
                <a:srgbClr val="6F4657"/>
              </a:buClr>
              <a:buSzPts val="1800"/>
              <a:buNone/>
              <a:defRPr sz="1800">
                <a:solidFill>
                  <a:srgbClr val="6F4657"/>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1">
    <p:spTree>
      <p:nvGrpSpPr>
        <p:cNvPr id="1" name="Shape 63"/>
        <p:cNvGrpSpPr/>
        <p:nvPr/>
      </p:nvGrpSpPr>
      <p:grpSpPr>
        <a:xfrm>
          <a:off x="0" y="0"/>
          <a:ext cx="0" cy="0"/>
          <a:chOff x="0" y="0"/>
          <a:chExt cx="0" cy="0"/>
        </a:xfrm>
      </p:grpSpPr>
      <p:sp>
        <p:nvSpPr>
          <p:cNvPr id="64" name="Google Shape;64;p9"/>
          <p:cNvSpPr/>
          <p:nvPr/>
        </p:nvSpPr>
        <p:spPr>
          <a:xfrm>
            <a:off x="2" y="0"/>
            <a:ext cx="9144013" cy="5143530"/>
          </a:xfrm>
          <a:custGeom>
            <a:avLst/>
            <a:gdLst/>
            <a:ahLst/>
            <a:cxnLst/>
            <a:rect l="l" t="t" r="r" b="b"/>
            <a:pathLst>
              <a:path w="48577" h="34421" extrusionOk="0">
                <a:moveTo>
                  <a:pt x="1" y="0"/>
                </a:moveTo>
                <a:lnTo>
                  <a:pt x="1" y="34421"/>
                </a:lnTo>
                <a:lnTo>
                  <a:pt x="48577" y="34421"/>
                </a:lnTo>
                <a:lnTo>
                  <a:pt x="48577" y="0"/>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7" y="1824954"/>
            <a:ext cx="4929397" cy="3318541"/>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7" y="3004849"/>
            <a:ext cx="638514" cy="2138642"/>
          </a:xfrm>
          <a:custGeom>
            <a:avLst/>
            <a:gdLst/>
            <a:ahLst/>
            <a:cxnLst/>
            <a:rect l="l" t="t" r="r" b="b"/>
            <a:pathLst>
              <a:path w="4273" h="14312" extrusionOk="0">
                <a:moveTo>
                  <a:pt x="1" y="0"/>
                </a:moveTo>
                <a:lnTo>
                  <a:pt x="1" y="14311"/>
                </a:lnTo>
                <a:lnTo>
                  <a:pt x="905" y="14311"/>
                </a:lnTo>
                <a:cubicBezTo>
                  <a:pt x="2963" y="12347"/>
                  <a:pt x="4272" y="9635"/>
                  <a:pt x="4148" y="6891"/>
                </a:cubicBezTo>
                <a:cubicBezTo>
                  <a:pt x="4023" y="4178"/>
                  <a:pt x="2339" y="1435"/>
                  <a:pt x="1"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02465" y="2382325"/>
            <a:ext cx="2273400" cy="2761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9"/>
          <p:cNvSpPr txBox="1">
            <a:spLocks noGrp="1"/>
          </p:cNvSpPr>
          <p:nvPr>
            <p:ph type="ctrTitle"/>
          </p:nvPr>
        </p:nvSpPr>
        <p:spPr>
          <a:xfrm>
            <a:off x="1009313" y="311577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69" name="Google Shape;69;p9"/>
          <p:cNvSpPr txBox="1">
            <a:spLocks noGrp="1"/>
          </p:cNvSpPr>
          <p:nvPr>
            <p:ph type="subTitle" idx="1"/>
          </p:nvPr>
        </p:nvSpPr>
        <p:spPr>
          <a:xfrm>
            <a:off x="1009313" y="37974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70" name="Google Shape;70;p9"/>
          <p:cNvSpPr/>
          <p:nvPr/>
        </p:nvSpPr>
        <p:spPr>
          <a:xfrm>
            <a:off x="3453440" y="2382325"/>
            <a:ext cx="2273400" cy="2761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9"/>
          <p:cNvSpPr txBox="1">
            <a:spLocks noGrp="1"/>
          </p:cNvSpPr>
          <p:nvPr>
            <p:ph type="ctrTitle" idx="2"/>
          </p:nvPr>
        </p:nvSpPr>
        <p:spPr>
          <a:xfrm>
            <a:off x="3660288" y="311577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72" name="Google Shape;72;p9"/>
          <p:cNvSpPr txBox="1">
            <a:spLocks noGrp="1"/>
          </p:cNvSpPr>
          <p:nvPr>
            <p:ph type="subTitle" idx="3"/>
          </p:nvPr>
        </p:nvSpPr>
        <p:spPr>
          <a:xfrm>
            <a:off x="3660288" y="37974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73" name="Google Shape;73;p9"/>
          <p:cNvSpPr/>
          <p:nvPr/>
        </p:nvSpPr>
        <p:spPr>
          <a:xfrm>
            <a:off x="6104415" y="2382325"/>
            <a:ext cx="2273400" cy="2761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9"/>
          <p:cNvSpPr txBox="1">
            <a:spLocks noGrp="1"/>
          </p:cNvSpPr>
          <p:nvPr>
            <p:ph type="ctrTitle" idx="4"/>
          </p:nvPr>
        </p:nvSpPr>
        <p:spPr>
          <a:xfrm>
            <a:off x="6311263" y="311577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75" name="Google Shape;75;p9"/>
          <p:cNvSpPr txBox="1">
            <a:spLocks noGrp="1"/>
          </p:cNvSpPr>
          <p:nvPr>
            <p:ph type="subTitle" idx="5"/>
          </p:nvPr>
        </p:nvSpPr>
        <p:spPr>
          <a:xfrm>
            <a:off x="6311263" y="37974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76" name="Google Shape;76;p9"/>
          <p:cNvSpPr/>
          <p:nvPr/>
        </p:nvSpPr>
        <p:spPr>
          <a:xfrm flipH="1">
            <a:off x="-14550" y="201000"/>
            <a:ext cx="8483100" cy="1112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9"/>
          <p:cNvSpPr txBox="1">
            <a:spLocks noGrp="1"/>
          </p:cNvSpPr>
          <p:nvPr>
            <p:ph type="ctrTitle" idx="6"/>
          </p:nvPr>
        </p:nvSpPr>
        <p:spPr>
          <a:xfrm flipH="1">
            <a:off x="206600" y="284100"/>
            <a:ext cx="37662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F4657"/>
              </a:buClr>
              <a:buSzPts val="1800"/>
              <a:buNone/>
              <a:defRPr sz="1800">
                <a:solidFill>
                  <a:srgbClr val="6F4657"/>
                </a:solidFill>
              </a:defRPr>
            </a:lvl1pPr>
            <a:lvl2pPr lvl="1" algn="r" rtl="0">
              <a:spcBef>
                <a:spcPts val="0"/>
              </a:spcBef>
              <a:spcAft>
                <a:spcPts val="0"/>
              </a:spcAft>
              <a:buClr>
                <a:srgbClr val="6F4657"/>
              </a:buClr>
              <a:buSzPts val="1800"/>
              <a:buNone/>
              <a:defRPr sz="1800">
                <a:solidFill>
                  <a:srgbClr val="6F4657"/>
                </a:solidFill>
              </a:defRPr>
            </a:lvl2pPr>
            <a:lvl3pPr lvl="2" algn="r" rtl="0">
              <a:spcBef>
                <a:spcPts val="0"/>
              </a:spcBef>
              <a:spcAft>
                <a:spcPts val="0"/>
              </a:spcAft>
              <a:buClr>
                <a:srgbClr val="6F4657"/>
              </a:buClr>
              <a:buSzPts val="1800"/>
              <a:buNone/>
              <a:defRPr sz="1800">
                <a:solidFill>
                  <a:srgbClr val="6F4657"/>
                </a:solidFill>
              </a:defRPr>
            </a:lvl3pPr>
            <a:lvl4pPr lvl="3" algn="r" rtl="0">
              <a:spcBef>
                <a:spcPts val="0"/>
              </a:spcBef>
              <a:spcAft>
                <a:spcPts val="0"/>
              </a:spcAft>
              <a:buClr>
                <a:srgbClr val="6F4657"/>
              </a:buClr>
              <a:buSzPts val="1800"/>
              <a:buNone/>
              <a:defRPr sz="1800">
                <a:solidFill>
                  <a:srgbClr val="6F4657"/>
                </a:solidFill>
              </a:defRPr>
            </a:lvl4pPr>
            <a:lvl5pPr lvl="4" algn="r" rtl="0">
              <a:spcBef>
                <a:spcPts val="0"/>
              </a:spcBef>
              <a:spcAft>
                <a:spcPts val="0"/>
              </a:spcAft>
              <a:buClr>
                <a:srgbClr val="6F4657"/>
              </a:buClr>
              <a:buSzPts val="1800"/>
              <a:buNone/>
              <a:defRPr sz="1800">
                <a:solidFill>
                  <a:srgbClr val="6F4657"/>
                </a:solidFill>
              </a:defRPr>
            </a:lvl5pPr>
            <a:lvl6pPr lvl="5" algn="r" rtl="0">
              <a:spcBef>
                <a:spcPts val="0"/>
              </a:spcBef>
              <a:spcAft>
                <a:spcPts val="0"/>
              </a:spcAft>
              <a:buClr>
                <a:srgbClr val="6F4657"/>
              </a:buClr>
              <a:buSzPts val="1800"/>
              <a:buNone/>
              <a:defRPr sz="1800">
                <a:solidFill>
                  <a:srgbClr val="6F4657"/>
                </a:solidFill>
              </a:defRPr>
            </a:lvl6pPr>
            <a:lvl7pPr lvl="6" algn="r" rtl="0">
              <a:spcBef>
                <a:spcPts val="0"/>
              </a:spcBef>
              <a:spcAft>
                <a:spcPts val="0"/>
              </a:spcAft>
              <a:buClr>
                <a:srgbClr val="6F4657"/>
              </a:buClr>
              <a:buSzPts val="1800"/>
              <a:buNone/>
              <a:defRPr sz="1800">
                <a:solidFill>
                  <a:srgbClr val="6F4657"/>
                </a:solidFill>
              </a:defRPr>
            </a:lvl7pPr>
            <a:lvl8pPr lvl="7" algn="r" rtl="0">
              <a:spcBef>
                <a:spcPts val="0"/>
              </a:spcBef>
              <a:spcAft>
                <a:spcPts val="0"/>
              </a:spcAft>
              <a:buClr>
                <a:srgbClr val="6F4657"/>
              </a:buClr>
              <a:buSzPts val="1800"/>
              <a:buNone/>
              <a:defRPr sz="1800">
                <a:solidFill>
                  <a:srgbClr val="6F4657"/>
                </a:solidFill>
              </a:defRPr>
            </a:lvl8pPr>
            <a:lvl9pPr lvl="8" algn="r" rtl="0">
              <a:spcBef>
                <a:spcPts val="0"/>
              </a:spcBef>
              <a:spcAft>
                <a:spcPts val="0"/>
              </a:spcAft>
              <a:buClr>
                <a:srgbClr val="6F4657"/>
              </a:buClr>
              <a:buSzPts val="1800"/>
              <a:buNone/>
              <a:defRPr sz="1800">
                <a:solidFill>
                  <a:srgbClr val="6F4657"/>
                </a:solidFill>
              </a:defRPr>
            </a:lvl9pPr>
          </a:lstStyle>
          <a:p>
            <a:endParaRPr/>
          </a:p>
        </p:txBody>
      </p:sp>
      <p:sp>
        <p:nvSpPr>
          <p:cNvPr id="78" name="Google Shape;78;p9"/>
          <p:cNvSpPr/>
          <p:nvPr/>
        </p:nvSpPr>
        <p:spPr>
          <a:xfrm>
            <a:off x="4037704" y="0"/>
            <a:ext cx="5106322" cy="2604714"/>
          </a:xfrm>
          <a:custGeom>
            <a:avLst/>
            <a:gdLst/>
            <a:ahLst/>
            <a:cxnLst/>
            <a:rect l="l" t="t" r="r" b="b"/>
            <a:pathLst>
              <a:path w="34172" h="17431" extrusionOk="0">
                <a:moveTo>
                  <a:pt x="904" y="0"/>
                </a:moveTo>
                <a:cubicBezTo>
                  <a:pt x="0" y="4272"/>
                  <a:pt x="1185" y="9354"/>
                  <a:pt x="4147" y="12970"/>
                </a:cubicBezTo>
                <a:cubicBezTo>
                  <a:pt x="5986" y="14935"/>
                  <a:pt x="8325" y="16493"/>
                  <a:pt x="11162" y="17148"/>
                </a:cubicBezTo>
                <a:cubicBezTo>
                  <a:pt x="12057" y="17332"/>
                  <a:pt x="13008" y="17431"/>
                  <a:pt x="14013" y="17431"/>
                </a:cubicBezTo>
                <a:cubicBezTo>
                  <a:pt x="19307" y="17431"/>
                  <a:pt x="26101" y="14701"/>
                  <a:pt x="34172" y="7389"/>
                </a:cubicBezTo>
                <a:lnTo>
                  <a:pt x="34172" y="0"/>
                </a:ln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eño personalizado 1">
  <p:cSld name="CUSTOM_10">
    <p:spTree>
      <p:nvGrpSpPr>
        <p:cNvPr id="1" name="Shape 79"/>
        <p:cNvGrpSpPr/>
        <p:nvPr/>
      </p:nvGrpSpPr>
      <p:grpSpPr>
        <a:xfrm>
          <a:off x="0" y="0"/>
          <a:ext cx="0" cy="0"/>
          <a:chOff x="0" y="0"/>
          <a:chExt cx="0" cy="0"/>
        </a:xfrm>
      </p:grpSpPr>
      <p:sp>
        <p:nvSpPr>
          <p:cNvPr id="80" name="Google Shape;80;p10"/>
          <p:cNvSpPr/>
          <p:nvPr/>
        </p:nvSpPr>
        <p:spPr>
          <a:xfrm rot="-5400000" flipH="1">
            <a:off x="2003868" y="-2018418"/>
            <a:ext cx="5143519" cy="9180355"/>
          </a:xfrm>
          <a:custGeom>
            <a:avLst/>
            <a:gdLst/>
            <a:ahLst/>
            <a:cxnLst/>
            <a:rect l="l" t="t" r="r" b="b"/>
            <a:pathLst>
              <a:path w="26197" h="36913" extrusionOk="0">
                <a:moveTo>
                  <a:pt x="0" y="1"/>
                </a:moveTo>
                <a:lnTo>
                  <a:pt x="0" y="36913"/>
                </a:lnTo>
                <a:lnTo>
                  <a:pt x="26196" y="36913"/>
                </a:lnTo>
                <a:lnTo>
                  <a:pt x="26196" y="1"/>
                </a:lnTo>
                <a:close/>
              </a:path>
            </a:pathLst>
          </a:custGeom>
          <a:solidFill>
            <a:srgbClr val="FF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flipH="1">
            <a:off x="5011043" y="988762"/>
            <a:ext cx="3450872" cy="4858630"/>
          </a:xfrm>
          <a:custGeom>
            <a:avLst/>
            <a:gdLst/>
            <a:ahLst/>
            <a:cxnLst/>
            <a:rect l="l" t="t" r="r" b="b"/>
            <a:pathLst>
              <a:path w="17576" h="24746" extrusionOk="0">
                <a:moveTo>
                  <a:pt x="16696" y="0"/>
                </a:moveTo>
                <a:cubicBezTo>
                  <a:pt x="12197" y="0"/>
                  <a:pt x="7540" y="2032"/>
                  <a:pt x="4477" y="5385"/>
                </a:cubicBezTo>
                <a:cubicBezTo>
                  <a:pt x="2977" y="6885"/>
                  <a:pt x="2096" y="8671"/>
                  <a:pt x="1191" y="10743"/>
                </a:cubicBezTo>
                <a:cubicBezTo>
                  <a:pt x="0" y="14625"/>
                  <a:pt x="595" y="19673"/>
                  <a:pt x="4477" y="24746"/>
                </a:cubicBezTo>
                <a:lnTo>
                  <a:pt x="17575" y="24746"/>
                </a:lnTo>
                <a:lnTo>
                  <a:pt x="17575" y="24151"/>
                </a:lnTo>
                <a:lnTo>
                  <a:pt x="17575" y="27"/>
                </a:lnTo>
                <a:cubicBezTo>
                  <a:pt x="17283" y="9"/>
                  <a:pt x="16990" y="0"/>
                  <a:pt x="16696"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780800" y="2250325"/>
            <a:ext cx="7582500" cy="2335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0"/>
          <p:cNvSpPr txBox="1">
            <a:spLocks noGrp="1"/>
          </p:cNvSpPr>
          <p:nvPr>
            <p:ph type="ctrTitle"/>
          </p:nvPr>
        </p:nvSpPr>
        <p:spPr>
          <a:xfrm flipH="1">
            <a:off x="6275163" y="2872638"/>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84" name="Google Shape;84;p10"/>
          <p:cNvSpPr txBox="1">
            <a:spLocks noGrp="1"/>
          </p:cNvSpPr>
          <p:nvPr>
            <p:ph type="subTitle" idx="1"/>
          </p:nvPr>
        </p:nvSpPr>
        <p:spPr>
          <a:xfrm flipH="1">
            <a:off x="6275163" y="351733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85" name="Google Shape;85;p10"/>
          <p:cNvSpPr txBox="1">
            <a:spLocks noGrp="1"/>
          </p:cNvSpPr>
          <p:nvPr>
            <p:ph type="ctrTitle" idx="2"/>
          </p:nvPr>
        </p:nvSpPr>
        <p:spPr>
          <a:xfrm flipH="1">
            <a:off x="3624188" y="2872638"/>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86" name="Google Shape;86;p10"/>
          <p:cNvSpPr txBox="1">
            <a:spLocks noGrp="1"/>
          </p:cNvSpPr>
          <p:nvPr>
            <p:ph type="subTitle" idx="3"/>
          </p:nvPr>
        </p:nvSpPr>
        <p:spPr>
          <a:xfrm flipH="1">
            <a:off x="3624188" y="351733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87" name="Google Shape;87;p10"/>
          <p:cNvSpPr txBox="1">
            <a:spLocks noGrp="1"/>
          </p:cNvSpPr>
          <p:nvPr>
            <p:ph type="ctrTitle" idx="4"/>
          </p:nvPr>
        </p:nvSpPr>
        <p:spPr>
          <a:xfrm flipH="1">
            <a:off x="973213" y="2872638"/>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F4657"/>
              </a:buClr>
              <a:buSzPts val="1600"/>
              <a:buNone/>
              <a:defRPr sz="1600">
                <a:solidFill>
                  <a:srgbClr val="6F4657"/>
                </a:solidFill>
              </a:defRPr>
            </a:lvl1pPr>
            <a:lvl2pPr lvl="1" algn="ctr" rtl="0">
              <a:spcBef>
                <a:spcPts val="0"/>
              </a:spcBef>
              <a:spcAft>
                <a:spcPts val="0"/>
              </a:spcAft>
              <a:buClr>
                <a:srgbClr val="6F4657"/>
              </a:buClr>
              <a:buSzPts val="1600"/>
              <a:buNone/>
              <a:defRPr sz="1600">
                <a:solidFill>
                  <a:srgbClr val="6F4657"/>
                </a:solidFill>
              </a:defRPr>
            </a:lvl2pPr>
            <a:lvl3pPr lvl="2" algn="ctr" rtl="0">
              <a:spcBef>
                <a:spcPts val="0"/>
              </a:spcBef>
              <a:spcAft>
                <a:spcPts val="0"/>
              </a:spcAft>
              <a:buClr>
                <a:srgbClr val="6F4657"/>
              </a:buClr>
              <a:buSzPts val="1600"/>
              <a:buNone/>
              <a:defRPr sz="1600">
                <a:solidFill>
                  <a:srgbClr val="6F4657"/>
                </a:solidFill>
              </a:defRPr>
            </a:lvl3pPr>
            <a:lvl4pPr lvl="3" algn="ctr" rtl="0">
              <a:spcBef>
                <a:spcPts val="0"/>
              </a:spcBef>
              <a:spcAft>
                <a:spcPts val="0"/>
              </a:spcAft>
              <a:buClr>
                <a:srgbClr val="6F4657"/>
              </a:buClr>
              <a:buSzPts val="1600"/>
              <a:buNone/>
              <a:defRPr sz="1600">
                <a:solidFill>
                  <a:srgbClr val="6F4657"/>
                </a:solidFill>
              </a:defRPr>
            </a:lvl4pPr>
            <a:lvl5pPr lvl="4" algn="ctr" rtl="0">
              <a:spcBef>
                <a:spcPts val="0"/>
              </a:spcBef>
              <a:spcAft>
                <a:spcPts val="0"/>
              </a:spcAft>
              <a:buClr>
                <a:srgbClr val="6F4657"/>
              </a:buClr>
              <a:buSzPts val="1600"/>
              <a:buNone/>
              <a:defRPr sz="1600">
                <a:solidFill>
                  <a:srgbClr val="6F4657"/>
                </a:solidFill>
              </a:defRPr>
            </a:lvl5pPr>
            <a:lvl6pPr lvl="5" algn="ctr" rtl="0">
              <a:spcBef>
                <a:spcPts val="0"/>
              </a:spcBef>
              <a:spcAft>
                <a:spcPts val="0"/>
              </a:spcAft>
              <a:buClr>
                <a:srgbClr val="6F4657"/>
              </a:buClr>
              <a:buSzPts val="1600"/>
              <a:buNone/>
              <a:defRPr sz="1600">
                <a:solidFill>
                  <a:srgbClr val="6F4657"/>
                </a:solidFill>
              </a:defRPr>
            </a:lvl6pPr>
            <a:lvl7pPr lvl="6" algn="ctr" rtl="0">
              <a:spcBef>
                <a:spcPts val="0"/>
              </a:spcBef>
              <a:spcAft>
                <a:spcPts val="0"/>
              </a:spcAft>
              <a:buClr>
                <a:srgbClr val="6F4657"/>
              </a:buClr>
              <a:buSzPts val="1600"/>
              <a:buNone/>
              <a:defRPr sz="1600">
                <a:solidFill>
                  <a:srgbClr val="6F4657"/>
                </a:solidFill>
              </a:defRPr>
            </a:lvl7pPr>
            <a:lvl8pPr lvl="7" algn="ctr" rtl="0">
              <a:spcBef>
                <a:spcPts val="0"/>
              </a:spcBef>
              <a:spcAft>
                <a:spcPts val="0"/>
              </a:spcAft>
              <a:buClr>
                <a:srgbClr val="6F4657"/>
              </a:buClr>
              <a:buSzPts val="1600"/>
              <a:buNone/>
              <a:defRPr sz="1600">
                <a:solidFill>
                  <a:srgbClr val="6F4657"/>
                </a:solidFill>
              </a:defRPr>
            </a:lvl8pPr>
            <a:lvl9pPr lvl="8" algn="ctr" rtl="0">
              <a:spcBef>
                <a:spcPts val="0"/>
              </a:spcBef>
              <a:spcAft>
                <a:spcPts val="0"/>
              </a:spcAft>
              <a:buClr>
                <a:srgbClr val="6F4657"/>
              </a:buClr>
              <a:buSzPts val="1600"/>
              <a:buNone/>
              <a:defRPr sz="1600">
                <a:solidFill>
                  <a:srgbClr val="6F4657"/>
                </a:solidFill>
              </a:defRPr>
            </a:lvl9pPr>
          </a:lstStyle>
          <a:p>
            <a:endParaRPr/>
          </a:p>
        </p:txBody>
      </p:sp>
      <p:sp>
        <p:nvSpPr>
          <p:cNvPr id="88" name="Google Shape;88;p10"/>
          <p:cNvSpPr txBox="1">
            <a:spLocks noGrp="1"/>
          </p:cNvSpPr>
          <p:nvPr>
            <p:ph type="subTitle" idx="5"/>
          </p:nvPr>
        </p:nvSpPr>
        <p:spPr>
          <a:xfrm flipH="1">
            <a:off x="973213" y="351733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F4657"/>
              </a:buClr>
              <a:buSzPts val="1000"/>
              <a:buNone/>
              <a:defRPr sz="1000">
                <a:solidFill>
                  <a:srgbClr val="6F4657"/>
                </a:solidFill>
              </a:defRPr>
            </a:lvl1pPr>
            <a:lvl2pPr lvl="1" algn="ctr" rtl="0">
              <a:lnSpc>
                <a:spcPct val="100000"/>
              </a:lnSpc>
              <a:spcBef>
                <a:spcPts val="0"/>
              </a:spcBef>
              <a:spcAft>
                <a:spcPts val="0"/>
              </a:spcAft>
              <a:buClr>
                <a:srgbClr val="6F4657"/>
              </a:buClr>
              <a:buSzPts val="1000"/>
              <a:buNone/>
              <a:defRPr sz="1000">
                <a:solidFill>
                  <a:srgbClr val="6F4657"/>
                </a:solidFill>
              </a:defRPr>
            </a:lvl2pPr>
            <a:lvl3pPr lvl="2" algn="ctr" rtl="0">
              <a:lnSpc>
                <a:spcPct val="100000"/>
              </a:lnSpc>
              <a:spcBef>
                <a:spcPts val="0"/>
              </a:spcBef>
              <a:spcAft>
                <a:spcPts val="0"/>
              </a:spcAft>
              <a:buClr>
                <a:srgbClr val="6F4657"/>
              </a:buClr>
              <a:buSzPts val="1000"/>
              <a:buNone/>
              <a:defRPr sz="1000">
                <a:solidFill>
                  <a:srgbClr val="6F4657"/>
                </a:solidFill>
              </a:defRPr>
            </a:lvl3pPr>
            <a:lvl4pPr lvl="3" algn="ctr" rtl="0">
              <a:lnSpc>
                <a:spcPct val="100000"/>
              </a:lnSpc>
              <a:spcBef>
                <a:spcPts val="0"/>
              </a:spcBef>
              <a:spcAft>
                <a:spcPts val="0"/>
              </a:spcAft>
              <a:buClr>
                <a:srgbClr val="6F4657"/>
              </a:buClr>
              <a:buSzPts val="1000"/>
              <a:buNone/>
              <a:defRPr sz="1000">
                <a:solidFill>
                  <a:srgbClr val="6F4657"/>
                </a:solidFill>
              </a:defRPr>
            </a:lvl4pPr>
            <a:lvl5pPr lvl="4" algn="ctr" rtl="0">
              <a:lnSpc>
                <a:spcPct val="100000"/>
              </a:lnSpc>
              <a:spcBef>
                <a:spcPts val="0"/>
              </a:spcBef>
              <a:spcAft>
                <a:spcPts val="0"/>
              </a:spcAft>
              <a:buClr>
                <a:srgbClr val="6F4657"/>
              </a:buClr>
              <a:buSzPts val="1000"/>
              <a:buNone/>
              <a:defRPr sz="1000">
                <a:solidFill>
                  <a:srgbClr val="6F4657"/>
                </a:solidFill>
              </a:defRPr>
            </a:lvl5pPr>
            <a:lvl6pPr lvl="5" algn="ctr" rtl="0">
              <a:lnSpc>
                <a:spcPct val="100000"/>
              </a:lnSpc>
              <a:spcBef>
                <a:spcPts val="0"/>
              </a:spcBef>
              <a:spcAft>
                <a:spcPts val="0"/>
              </a:spcAft>
              <a:buClr>
                <a:srgbClr val="6F4657"/>
              </a:buClr>
              <a:buSzPts val="1000"/>
              <a:buNone/>
              <a:defRPr sz="1000">
                <a:solidFill>
                  <a:srgbClr val="6F4657"/>
                </a:solidFill>
              </a:defRPr>
            </a:lvl6pPr>
            <a:lvl7pPr lvl="6" algn="ctr" rtl="0">
              <a:lnSpc>
                <a:spcPct val="100000"/>
              </a:lnSpc>
              <a:spcBef>
                <a:spcPts val="0"/>
              </a:spcBef>
              <a:spcAft>
                <a:spcPts val="0"/>
              </a:spcAft>
              <a:buClr>
                <a:srgbClr val="6F4657"/>
              </a:buClr>
              <a:buSzPts val="1000"/>
              <a:buNone/>
              <a:defRPr sz="1000">
                <a:solidFill>
                  <a:srgbClr val="6F4657"/>
                </a:solidFill>
              </a:defRPr>
            </a:lvl7pPr>
            <a:lvl8pPr lvl="7" algn="ctr" rtl="0">
              <a:lnSpc>
                <a:spcPct val="100000"/>
              </a:lnSpc>
              <a:spcBef>
                <a:spcPts val="0"/>
              </a:spcBef>
              <a:spcAft>
                <a:spcPts val="0"/>
              </a:spcAft>
              <a:buClr>
                <a:srgbClr val="6F4657"/>
              </a:buClr>
              <a:buSzPts val="1000"/>
              <a:buNone/>
              <a:defRPr sz="1000">
                <a:solidFill>
                  <a:srgbClr val="6F4657"/>
                </a:solidFill>
              </a:defRPr>
            </a:lvl8pPr>
            <a:lvl9pPr lvl="8" algn="ctr" rtl="0">
              <a:lnSpc>
                <a:spcPct val="100000"/>
              </a:lnSpc>
              <a:spcBef>
                <a:spcPts val="0"/>
              </a:spcBef>
              <a:spcAft>
                <a:spcPts val="0"/>
              </a:spcAft>
              <a:buClr>
                <a:srgbClr val="6F4657"/>
              </a:buClr>
              <a:buSzPts val="1000"/>
              <a:buNone/>
              <a:defRPr sz="1000">
                <a:solidFill>
                  <a:srgbClr val="6F4657"/>
                </a:solidFill>
              </a:defRPr>
            </a:lvl9pPr>
          </a:lstStyle>
          <a:p>
            <a:endParaRPr/>
          </a:p>
        </p:txBody>
      </p:sp>
      <p:sp>
        <p:nvSpPr>
          <p:cNvPr id="89" name="Google Shape;89;p10"/>
          <p:cNvSpPr/>
          <p:nvPr/>
        </p:nvSpPr>
        <p:spPr>
          <a:xfrm>
            <a:off x="697225" y="201000"/>
            <a:ext cx="8483100" cy="1112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0"/>
          <p:cNvSpPr txBox="1">
            <a:spLocks noGrp="1"/>
          </p:cNvSpPr>
          <p:nvPr>
            <p:ph type="ctrTitle" idx="6"/>
          </p:nvPr>
        </p:nvSpPr>
        <p:spPr>
          <a:xfrm>
            <a:off x="5192975" y="284100"/>
            <a:ext cx="37662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F4657"/>
              </a:buClr>
              <a:buSzPts val="1800"/>
              <a:buNone/>
              <a:defRPr sz="1800">
                <a:solidFill>
                  <a:srgbClr val="6F4657"/>
                </a:solidFill>
              </a:defRPr>
            </a:lvl1pPr>
            <a:lvl2pPr lvl="1" algn="r" rtl="0">
              <a:spcBef>
                <a:spcPts val="0"/>
              </a:spcBef>
              <a:spcAft>
                <a:spcPts val="0"/>
              </a:spcAft>
              <a:buClr>
                <a:srgbClr val="6F4657"/>
              </a:buClr>
              <a:buSzPts val="1800"/>
              <a:buNone/>
              <a:defRPr sz="1800">
                <a:solidFill>
                  <a:srgbClr val="6F4657"/>
                </a:solidFill>
              </a:defRPr>
            </a:lvl2pPr>
            <a:lvl3pPr lvl="2" algn="r" rtl="0">
              <a:spcBef>
                <a:spcPts val="0"/>
              </a:spcBef>
              <a:spcAft>
                <a:spcPts val="0"/>
              </a:spcAft>
              <a:buClr>
                <a:srgbClr val="6F4657"/>
              </a:buClr>
              <a:buSzPts val="1800"/>
              <a:buNone/>
              <a:defRPr sz="1800">
                <a:solidFill>
                  <a:srgbClr val="6F4657"/>
                </a:solidFill>
              </a:defRPr>
            </a:lvl3pPr>
            <a:lvl4pPr lvl="3" algn="r" rtl="0">
              <a:spcBef>
                <a:spcPts val="0"/>
              </a:spcBef>
              <a:spcAft>
                <a:spcPts val="0"/>
              </a:spcAft>
              <a:buClr>
                <a:srgbClr val="6F4657"/>
              </a:buClr>
              <a:buSzPts val="1800"/>
              <a:buNone/>
              <a:defRPr sz="1800">
                <a:solidFill>
                  <a:srgbClr val="6F4657"/>
                </a:solidFill>
              </a:defRPr>
            </a:lvl4pPr>
            <a:lvl5pPr lvl="4" algn="r" rtl="0">
              <a:spcBef>
                <a:spcPts val="0"/>
              </a:spcBef>
              <a:spcAft>
                <a:spcPts val="0"/>
              </a:spcAft>
              <a:buClr>
                <a:srgbClr val="6F4657"/>
              </a:buClr>
              <a:buSzPts val="1800"/>
              <a:buNone/>
              <a:defRPr sz="1800">
                <a:solidFill>
                  <a:srgbClr val="6F4657"/>
                </a:solidFill>
              </a:defRPr>
            </a:lvl5pPr>
            <a:lvl6pPr lvl="5" algn="r" rtl="0">
              <a:spcBef>
                <a:spcPts val="0"/>
              </a:spcBef>
              <a:spcAft>
                <a:spcPts val="0"/>
              </a:spcAft>
              <a:buClr>
                <a:srgbClr val="6F4657"/>
              </a:buClr>
              <a:buSzPts val="1800"/>
              <a:buNone/>
              <a:defRPr sz="1800">
                <a:solidFill>
                  <a:srgbClr val="6F4657"/>
                </a:solidFill>
              </a:defRPr>
            </a:lvl6pPr>
            <a:lvl7pPr lvl="6" algn="r" rtl="0">
              <a:spcBef>
                <a:spcPts val="0"/>
              </a:spcBef>
              <a:spcAft>
                <a:spcPts val="0"/>
              </a:spcAft>
              <a:buClr>
                <a:srgbClr val="6F4657"/>
              </a:buClr>
              <a:buSzPts val="1800"/>
              <a:buNone/>
              <a:defRPr sz="1800">
                <a:solidFill>
                  <a:srgbClr val="6F4657"/>
                </a:solidFill>
              </a:defRPr>
            </a:lvl7pPr>
            <a:lvl8pPr lvl="7" algn="r" rtl="0">
              <a:spcBef>
                <a:spcPts val="0"/>
              </a:spcBef>
              <a:spcAft>
                <a:spcPts val="0"/>
              </a:spcAft>
              <a:buClr>
                <a:srgbClr val="6F4657"/>
              </a:buClr>
              <a:buSzPts val="1800"/>
              <a:buNone/>
              <a:defRPr sz="1800">
                <a:solidFill>
                  <a:srgbClr val="6F4657"/>
                </a:solidFill>
              </a:defRPr>
            </a:lvl8pPr>
            <a:lvl9pPr lvl="8" algn="r" rtl="0">
              <a:spcBef>
                <a:spcPts val="0"/>
              </a:spcBef>
              <a:spcAft>
                <a:spcPts val="0"/>
              </a:spcAft>
              <a:buClr>
                <a:srgbClr val="6F4657"/>
              </a:buClr>
              <a:buSzPts val="1800"/>
              <a:buNone/>
              <a:defRPr sz="1800">
                <a:solidFill>
                  <a:srgbClr val="6F4657"/>
                </a:solidFill>
              </a:defRPr>
            </a:lvl9pPr>
          </a:lstStyle>
          <a:p>
            <a:endParaRPr/>
          </a:p>
        </p:txBody>
      </p:sp>
      <p:sp>
        <p:nvSpPr>
          <p:cNvPr id="91" name="Google Shape;91;p10"/>
          <p:cNvSpPr/>
          <p:nvPr/>
        </p:nvSpPr>
        <p:spPr>
          <a:xfrm rot="-5400000" flipH="1">
            <a:off x="1125993" y="-1140539"/>
            <a:ext cx="2744833" cy="5025911"/>
          </a:xfrm>
          <a:custGeom>
            <a:avLst/>
            <a:gdLst/>
            <a:ahLst/>
            <a:cxnLst/>
            <a:rect l="l" t="t" r="r" b="b"/>
            <a:pathLst>
              <a:path w="13980" h="25598" extrusionOk="0">
                <a:moveTo>
                  <a:pt x="0" y="1"/>
                </a:moveTo>
                <a:lnTo>
                  <a:pt x="0" y="25292"/>
                </a:lnTo>
                <a:cubicBezTo>
                  <a:pt x="754" y="25501"/>
                  <a:pt x="1541" y="25598"/>
                  <a:pt x="2339" y="25598"/>
                </a:cubicBezTo>
                <a:cubicBezTo>
                  <a:pt x="4992" y="25598"/>
                  <a:pt x="7761" y="24521"/>
                  <a:pt x="9812" y="22910"/>
                </a:cubicBezTo>
                <a:cubicBezTo>
                  <a:pt x="11598" y="21434"/>
                  <a:pt x="12503" y="19647"/>
                  <a:pt x="13098" y="17552"/>
                </a:cubicBezTo>
                <a:cubicBezTo>
                  <a:pt x="13979" y="13099"/>
                  <a:pt x="12503" y="7431"/>
                  <a:pt x="5644" y="1"/>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10"/>
          <p:cNvCxnSpPr/>
          <p:nvPr/>
        </p:nvCxnSpPr>
        <p:spPr>
          <a:xfrm>
            <a:off x="3214675" y="2748875"/>
            <a:ext cx="0" cy="1469700"/>
          </a:xfrm>
          <a:prstGeom prst="straightConnector1">
            <a:avLst/>
          </a:prstGeom>
          <a:noFill/>
          <a:ln w="19050" cap="flat" cmpd="sng">
            <a:solidFill>
              <a:srgbClr val="6F4657"/>
            </a:solidFill>
            <a:prstDash val="solid"/>
            <a:round/>
            <a:headEnd type="none" w="med" len="med"/>
            <a:tailEnd type="none" w="med" len="med"/>
          </a:ln>
        </p:spPr>
      </p:cxnSp>
      <p:cxnSp>
        <p:nvCxnSpPr>
          <p:cNvPr id="93" name="Google Shape;93;p10"/>
          <p:cNvCxnSpPr/>
          <p:nvPr/>
        </p:nvCxnSpPr>
        <p:spPr>
          <a:xfrm>
            <a:off x="5891400" y="2748875"/>
            <a:ext cx="0" cy="1469700"/>
          </a:xfrm>
          <a:prstGeom prst="straightConnector1">
            <a:avLst/>
          </a:prstGeom>
          <a:noFill/>
          <a:ln w="19050" cap="flat" cmpd="sng">
            <a:solidFill>
              <a:srgbClr val="6F4657"/>
            </a:solidFill>
            <a:prstDash val="solid"/>
            <a:round/>
            <a:headEnd type="none" w="med" len="med"/>
            <a:tailEnd type="none" w="med" len="med"/>
          </a:ln>
        </p:spPr>
      </p:cxnSp>
      <p:sp>
        <p:nvSpPr>
          <p:cNvPr id="94" name="Google Shape;94;p10"/>
          <p:cNvSpPr/>
          <p:nvPr/>
        </p:nvSpPr>
        <p:spPr>
          <a:xfrm flipH="1">
            <a:off x="8540243" y="3004874"/>
            <a:ext cx="638514" cy="2138642"/>
          </a:xfrm>
          <a:custGeom>
            <a:avLst/>
            <a:gdLst/>
            <a:ahLst/>
            <a:cxnLst/>
            <a:rect l="l" t="t" r="r" b="b"/>
            <a:pathLst>
              <a:path w="4273" h="14312" extrusionOk="0">
                <a:moveTo>
                  <a:pt x="1" y="0"/>
                </a:moveTo>
                <a:lnTo>
                  <a:pt x="1" y="14311"/>
                </a:lnTo>
                <a:lnTo>
                  <a:pt x="905" y="14311"/>
                </a:lnTo>
                <a:cubicBezTo>
                  <a:pt x="2963" y="12347"/>
                  <a:pt x="4272" y="9635"/>
                  <a:pt x="4148" y="6891"/>
                </a:cubicBezTo>
                <a:cubicBezTo>
                  <a:pt x="4023" y="4178"/>
                  <a:pt x="2339" y="1435"/>
                  <a:pt x="1" y="0"/>
                </a:cubicBezTo>
                <a:close/>
              </a:path>
            </a:pathLst>
          </a:custGeom>
          <a:solidFill>
            <a:srgbClr val="6F4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uli"/>
              <a:buChar char="●"/>
              <a:defRPr>
                <a:solidFill>
                  <a:schemeClr val="dk2"/>
                </a:solidFill>
                <a:latin typeface="Muli"/>
                <a:ea typeface="Muli"/>
                <a:cs typeface="Muli"/>
                <a:sym typeface="Muli"/>
              </a:defRPr>
            </a:lvl1pPr>
            <a:lvl2pPr marL="914400" lvl="1"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2pPr>
            <a:lvl3pPr marL="1371600" lvl="2"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3pPr>
            <a:lvl4pPr marL="1828800" lvl="3"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4pPr>
            <a:lvl5pPr marL="2286000" lvl="4"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5pPr>
            <a:lvl6pPr marL="2743200" lvl="5"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6pPr>
            <a:lvl7pPr marL="3200400" lvl="6"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7pPr>
            <a:lvl8pPr marL="3657600" lvl="7"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8pPr>
            <a:lvl9pPr marL="4114800" lvl="8" indent="-317500">
              <a:lnSpc>
                <a:spcPct val="115000"/>
              </a:lnSpc>
              <a:spcBef>
                <a:spcPts val="1600"/>
              </a:spcBef>
              <a:spcAft>
                <a:spcPts val="1600"/>
              </a:spcAft>
              <a:buClr>
                <a:schemeClr val="dk2"/>
              </a:buClr>
              <a:buSzPts val="1400"/>
              <a:buFont typeface="Muli"/>
              <a:buChar char="■"/>
              <a:defRPr>
                <a:solidFill>
                  <a:schemeClr val="dk2"/>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ctrTitle"/>
          </p:nvPr>
        </p:nvSpPr>
        <p:spPr>
          <a:xfrm>
            <a:off x="2312100" y="1376325"/>
            <a:ext cx="4519800" cy="17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000" b="1"/>
              <a:t>GEORGE KELLY:</a:t>
            </a:r>
            <a:endParaRPr sz="3000" b="1"/>
          </a:p>
          <a:p>
            <a:pPr marL="0" lvl="0" indent="0" algn="ctr" rtl="0">
              <a:spcBef>
                <a:spcPts val="0"/>
              </a:spcBef>
              <a:spcAft>
                <a:spcPts val="0"/>
              </a:spcAft>
              <a:buNone/>
            </a:pPr>
            <a:r>
              <a:rPr lang="es" sz="3000" b="1"/>
              <a:t>TEORI KONSTRUK PERSONAL</a:t>
            </a:r>
            <a:endParaRPr sz="3000" b="1">
              <a:solidFill>
                <a:srgbClr val="000000"/>
              </a:solidFill>
            </a:endParaRPr>
          </a:p>
        </p:txBody>
      </p:sp>
      <p:sp>
        <p:nvSpPr>
          <p:cNvPr id="218" name="Google Shape;218;p26"/>
          <p:cNvSpPr txBox="1"/>
          <p:nvPr/>
        </p:nvSpPr>
        <p:spPr>
          <a:xfrm>
            <a:off x="3040750" y="3080350"/>
            <a:ext cx="3110400" cy="8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i="1">
                <a:latin typeface="Muli"/>
                <a:ea typeface="Muli"/>
                <a:cs typeface="Muli"/>
                <a:sym typeface="Muli"/>
              </a:rPr>
              <a:t>Bonita Maulida         (2018031005)</a:t>
            </a:r>
            <a:endParaRPr b="1" i="1">
              <a:latin typeface="Muli"/>
              <a:ea typeface="Muli"/>
              <a:cs typeface="Muli"/>
              <a:sym typeface="Muli"/>
            </a:endParaRPr>
          </a:p>
          <a:p>
            <a:pPr marL="0" lvl="0" indent="0" algn="l" rtl="0">
              <a:spcBef>
                <a:spcPts val="0"/>
              </a:spcBef>
              <a:spcAft>
                <a:spcPts val="0"/>
              </a:spcAft>
              <a:buNone/>
            </a:pPr>
            <a:r>
              <a:rPr lang="es" b="1" i="1">
                <a:latin typeface="Muli"/>
                <a:ea typeface="Muli"/>
                <a:cs typeface="Muli"/>
                <a:sym typeface="Muli"/>
              </a:rPr>
              <a:t>Divalya Aqmari 	       (2018031041)</a:t>
            </a:r>
            <a:endParaRPr b="1" i="1">
              <a:latin typeface="Muli"/>
              <a:ea typeface="Muli"/>
              <a:cs typeface="Muli"/>
              <a:sym typeface="Muli"/>
            </a:endParaRPr>
          </a:p>
          <a:p>
            <a:pPr marL="0" lvl="0" indent="0" algn="l" rtl="0">
              <a:spcBef>
                <a:spcPts val="0"/>
              </a:spcBef>
              <a:spcAft>
                <a:spcPts val="0"/>
              </a:spcAft>
              <a:buNone/>
            </a:pPr>
            <a:r>
              <a:rPr lang="es" b="1" i="1">
                <a:latin typeface="Muli"/>
                <a:ea typeface="Muli"/>
                <a:cs typeface="Muli"/>
                <a:sym typeface="Muli"/>
              </a:rPr>
              <a:t>Zhafira Shadrina A. (2018031053)</a:t>
            </a:r>
            <a:endParaRPr b="1" i="1">
              <a:latin typeface="Muli"/>
              <a:ea typeface="Muli"/>
              <a:cs typeface="Muli"/>
              <a:sym typeface="Muli"/>
            </a:endParaRPr>
          </a:p>
          <a:p>
            <a:pPr marL="0" lvl="0" indent="0" algn="l" rtl="0">
              <a:spcBef>
                <a:spcPts val="0"/>
              </a:spcBef>
              <a:spcAft>
                <a:spcPts val="0"/>
              </a:spcAft>
              <a:buNone/>
            </a:pPr>
            <a:r>
              <a:rPr lang="es" b="1" i="1">
                <a:latin typeface="Muli"/>
                <a:ea typeface="Muli"/>
                <a:cs typeface="Muli"/>
                <a:sym typeface="Muli"/>
              </a:rPr>
              <a:t>Salvana Arvianisari (2018031049)</a:t>
            </a:r>
            <a:endParaRPr b="1" i="1">
              <a:latin typeface="Muli"/>
              <a:ea typeface="Muli"/>
              <a:cs typeface="Muli"/>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p:nvPr/>
        </p:nvSpPr>
        <p:spPr>
          <a:xfrm>
            <a:off x="2853150" y="306200"/>
            <a:ext cx="5610000" cy="1380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txBox="1">
            <a:spLocks noGrp="1"/>
          </p:cNvSpPr>
          <p:nvPr>
            <p:ph type="subTitle" idx="1"/>
          </p:nvPr>
        </p:nvSpPr>
        <p:spPr>
          <a:xfrm>
            <a:off x="200550" y="530725"/>
            <a:ext cx="8742900" cy="3732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s" sz="1800" b="1" u="sng" dirty="0"/>
              <a:t>Dichotomy of Constructs</a:t>
            </a:r>
            <a:endParaRPr sz="1800" b="1" u="sng" dirty="0"/>
          </a:p>
          <a:p>
            <a:pPr marL="457200" lvl="0" indent="0" algn="l" rtl="0">
              <a:lnSpc>
                <a:spcPct val="150000"/>
              </a:lnSpc>
              <a:spcBef>
                <a:spcPts val="0"/>
              </a:spcBef>
              <a:spcAft>
                <a:spcPts val="0"/>
              </a:spcAft>
              <a:buClr>
                <a:schemeClr val="dk1"/>
              </a:buClr>
              <a:buSzPts val="1100"/>
              <a:buFont typeface="Arial"/>
              <a:buNone/>
            </a:pPr>
            <a:r>
              <a:rPr lang="es" sz="1400" b="1" i="1" dirty="0"/>
              <a:t>Dichotomy Corollary = </a:t>
            </a:r>
            <a:r>
              <a:rPr lang="es" sz="1400" b="1" dirty="0"/>
              <a:t>sistem konstruk terdiri dari sejumlah konstruk dikotomis. Selain manusia sanggup melihat kemiripan di antara peristiwa, manusia juga sanggup mempertentangkan peristiwa-peristiwa itu dengan kutub sebaliknya.</a:t>
            </a:r>
            <a:endParaRPr sz="1400" b="1" dirty="0"/>
          </a:p>
          <a:p>
            <a:pPr marL="457200" lvl="0" indent="0" algn="l" rtl="0">
              <a:lnSpc>
                <a:spcPct val="150000"/>
              </a:lnSpc>
              <a:spcBef>
                <a:spcPts val="0"/>
              </a:spcBef>
              <a:spcAft>
                <a:spcPts val="0"/>
              </a:spcAft>
              <a:buClr>
                <a:schemeClr val="dk1"/>
              </a:buClr>
              <a:buSzPts val="1100"/>
              <a:buFont typeface="Arial"/>
              <a:buNone/>
            </a:pPr>
            <a:endParaRPr sz="1400" b="1" u="sng" dirty="0"/>
          </a:p>
          <a:p>
            <a:pPr marL="457200" lvl="0" indent="-342900" algn="l" rtl="0">
              <a:lnSpc>
                <a:spcPct val="150000"/>
              </a:lnSpc>
              <a:spcBef>
                <a:spcPts val="0"/>
              </a:spcBef>
              <a:spcAft>
                <a:spcPts val="0"/>
              </a:spcAft>
              <a:buSzPts val="1800"/>
              <a:buChar char="-"/>
            </a:pPr>
            <a:r>
              <a:rPr lang="es" sz="1800" b="1" u="sng" dirty="0"/>
              <a:t>Choice bertween Dichotomies</a:t>
            </a:r>
            <a:endParaRPr sz="1800" b="1" u="sng" dirty="0"/>
          </a:p>
          <a:p>
            <a:pPr marL="457200" lvl="0" indent="0" algn="l" rtl="0">
              <a:lnSpc>
                <a:spcPct val="150000"/>
              </a:lnSpc>
              <a:spcBef>
                <a:spcPts val="0"/>
              </a:spcBef>
              <a:spcAft>
                <a:spcPts val="0"/>
              </a:spcAft>
              <a:buNone/>
            </a:pPr>
            <a:r>
              <a:rPr lang="es" sz="1400" b="1" i="1" dirty="0"/>
              <a:t>Choice Corollary</a:t>
            </a:r>
            <a:r>
              <a:rPr lang="es" sz="1400" b="1" dirty="0"/>
              <a:t> = Individu membuat pilihan berdasarkan bagaimana mereka mengantisipasi peristiwa, dan pilihan itu ada di antara alternatif dikotomis</a:t>
            </a:r>
            <a:endParaRPr sz="1400" b="1" dirty="0"/>
          </a:p>
          <a:p>
            <a:pPr marL="457200" lvl="0" indent="0" algn="l" rtl="0">
              <a:lnSpc>
                <a:spcPct val="150000"/>
              </a:lnSpc>
              <a:spcBef>
                <a:spcPts val="0"/>
              </a:spcBef>
              <a:spcAft>
                <a:spcPts val="0"/>
              </a:spcAft>
              <a:buNone/>
            </a:pPr>
            <a:endParaRPr sz="1400" b="1" u="sng" dirty="0"/>
          </a:p>
          <a:p>
            <a:pPr marL="457200" lvl="0" indent="-342900" algn="l" rtl="0">
              <a:lnSpc>
                <a:spcPct val="150000"/>
              </a:lnSpc>
              <a:spcBef>
                <a:spcPts val="0"/>
              </a:spcBef>
              <a:spcAft>
                <a:spcPts val="0"/>
              </a:spcAft>
              <a:buSzPts val="1800"/>
              <a:buChar char="-"/>
            </a:pPr>
            <a:r>
              <a:rPr lang="es" sz="1800" b="1" u="sng" dirty="0"/>
              <a:t>Range of Convenience</a:t>
            </a:r>
            <a:endParaRPr sz="1800" b="1" u="sng" dirty="0"/>
          </a:p>
          <a:p>
            <a:pPr marL="457200" lvl="0" indent="0" algn="l" rtl="0">
              <a:lnSpc>
                <a:spcPct val="150000"/>
              </a:lnSpc>
              <a:spcBef>
                <a:spcPts val="0"/>
              </a:spcBef>
              <a:spcAft>
                <a:spcPts val="0"/>
              </a:spcAft>
              <a:buNone/>
            </a:pPr>
            <a:r>
              <a:rPr lang="es" sz="1400" b="1" i="1" dirty="0"/>
              <a:t>Range Corollary = </a:t>
            </a:r>
            <a:r>
              <a:rPr lang="es" sz="1400" b="1" dirty="0"/>
              <a:t>suatu konstruk personal bersifat terbatas dan tidak relevan untuk segala sesuatu, sehingga hanya dapat digunakan untuk mengantisipasi peristiwa tertentu saja. </a:t>
            </a:r>
            <a:endParaRPr sz="1400" b="1" dirty="0"/>
          </a:p>
          <a:p>
            <a:pPr marL="457200" lvl="0" indent="0" algn="l" rtl="0">
              <a:lnSpc>
                <a:spcPct val="150000"/>
              </a:lnSpc>
              <a:spcBef>
                <a:spcPts val="0"/>
              </a:spcBef>
              <a:spcAft>
                <a:spcPts val="0"/>
              </a:spcAft>
              <a:buClr>
                <a:schemeClr val="dk1"/>
              </a:buClr>
              <a:buSzPts val="1100"/>
              <a:buFont typeface="Arial"/>
              <a:buNone/>
            </a:pPr>
            <a:endParaRPr sz="1400" b="1" u="sng" dirty="0"/>
          </a:p>
          <a:p>
            <a:pPr marL="0" lvl="0" indent="0" algn="l" rtl="0">
              <a:lnSpc>
                <a:spcPct val="150000"/>
              </a:lnSpc>
              <a:spcBef>
                <a:spcPts val="0"/>
              </a:spcBef>
              <a:spcAft>
                <a:spcPts val="0"/>
              </a:spcAft>
              <a:buClr>
                <a:schemeClr val="dk1"/>
              </a:buClr>
              <a:buSzPts val="1100"/>
              <a:buFont typeface="Arial"/>
              <a:buNone/>
            </a:pPr>
            <a:endParaRPr sz="1400" u="sng" dirty="0"/>
          </a:p>
          <a:p>
            <a:pPr marL="0" lvl="0" indent="0" algn="l" rtl="0">
              <a:lnSpc>
                <a:spcPct val="150000"/>
              </a:lnSpc>
              <a:spcBef>
                <a:spcPts val="0"/>
              </a:spcBef>
              <a:spcAft>
                <a:spcPts val="0"/>
              </a:spcAft>
              <a:buNone/>
            </a:pP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p:nvPr/>
        </p:nvSpPr>
        <p:spPr>
          <a:xfrm>
            <a:off x="2853150" y="306200"/>
            <a:ext cx="5610000" cy="132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txBox="1">
            <a:spLocks noGrp="1"/>
          </p:cNvSpPr>
          <p:nvPr>
            <p:ph type="subTitle" idx="1"/>
          </p:nvPr>
        </p:nvSpPr>
        <p:spPr>
          <a:xfrm>
            <a:off x="222175" y="533725"/>
            <a:ext cx="8742900" cy="441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b="1" u="sng" dirty="0"/>
          </a:p>
          <a:p>
            <a:pPr marL="457200" lvl="0" indent="-342900" algn="l" rtl="0">
              <a:lnSpc>
                <a:spcPct val="150000"/>
              </a:lnSpc>
              <a:spcBef>
                <a:spcPts val="0"/>
              </a:spcBef>
              <a:spcAft>
                <a:spcPts val="0"/>
              </a:spcAft>
              <a:buSzPts val="1800"/>
              <a:buChar char="-"/>
            </a:pPr>
            <a:r>
              <a:rPr lang="es" sz="1800" b="1" u="sng" dirty="0"/>
              <a:t>Experience and Learning</a:t>
            </a:r>
            <a:endParaRPr sz="1800" b="1" u="sng" dirty="0"/>
          </a:p>
          <a:p>
            <a:pPr marL="457200" lvl="0" indent="0" algn="l" rtl="0">
              <a:lnSpc>
                <a:spcPct val="150000"/>
              </a:lnSpc>
              <a:spcBef>
                <a:spcPts val="0"/>
              </a:spcBef>
              <a:spcAft>
                <a:spcPts val="0"/>
              </a:spcAft>
              <a:buNone/>
            </a:pPr>
            <a:r>
              <a:rPr lang="es" sz="1400" b="1" i="1" dirty="0"/>
              <a:t>Experience Corollary</a:t>
            </a:r>
            <a:r>
              <a:rPr lang="es" sz="1400" b="1" dirty="0"/>
              <a:t> = sistem konstruk manusia berubah sebagai hasil dari pengalaman manusia yang berubah</a:t>
            </a:r>
            <a:endParaRPr sz="1800" b="1" u="sng" dirty="0"/>
          </a:p>
          <a:p>
            <a:pPr marL="457200" lvl="0" indent="-342900" algn="l" rtl="0">
              <a:lnSpc>
                <a:spcPct val="150000"/>
              </a:lnSpc>
              <a:spcBef>
                <a:spcPts val="0"/>
              </a:spcBef>
              <a:spcAft>
                <a:spcPts val="0"/>
              </a:spcAft>
              <a:buSzPts val="1800"/>
              <a:buChar char="-"/>
            </a:pPr>
            <a:r>
              <a:rPr lang="es" sz="1800" b="1" u="sng" dirty="0"/>
              <a:t>Adaptation to Experience</a:t>
            </a:r>
            <a:endParaRPr sz="1800" b="1" u="sng" dirty="0"/>
          </a:p>
          <a:p>
            <a:pPr marL="457200" lvl="0" indent="0" algn="l" rtl="0">
              <a:lnSpc>
                <a:spcPct val="150000"/>
              </a:lnSpc>
              <a:spcBef>
                <a:spcPts val="0"/>
              </a:spcBef>
              <a:spcAft>
                <a:spcPts val="0"/>
              </a:spcAft>
              <a:buNone/>
            </a:pPr>
            <a:r>
              <a:rPr lang="es" sz="1400" b="1" i="1" dirty="0"/>
              <a:t>Modulation Corollary</a:t>
            </a:r>
            <a:r>
              <a:rPr lang="es" sz="1400" b="1" dirty="0"/>
              <a:t> = </a:t>
            </a:r>
            <a:r>
              <a:rPr lang="es" sz="1400" b="1" dirty="0">
                <a:highlight>
                  <a:srgbClr val="FFFF00"/>
                </a:highlight>
              </a:rPr>
              <a:t>manusia merevisi konstruk-konstruk mereka terkait derajat permeabilitas (dapat ditembus, dapat menerima elemen-elemen baru) dari konstruk yang sudah ada</a:t>
            </a:r>
            <a:endParaRPr sz="1800" b="1" u="sng" dirty="0">
              <a:highlight>
                <a:srgbClr val="FFFF00"/>
              </a:highlight>
            </a:endParaRPr>
          </a:p>
          <a:p>
            <a:pPr marL="457200" lvl="0" indent="-342900" algn="l" rtl="0">
              <a:lnSpc>
                <a:spcPct val="150000"/>
              </a:lnSpc>
              <a:spcBef>
                <a:spcPts val="0"/>
              </a:spcBef>
              <a:spcAft>
                <a:spcPts val="0"/>
              </a:spcAft>
              <a:buSzPts val="1800"/>
              <a:buChar char="-"/>
            </a:pPr>
            <a:r>
              <a:rPr lang="es" sz="1800" b="1" u="sng" dirty="0"/>
              <a:t>Incompatible Construct </a:t>
            </a:r>
            <a:endParaRPr sz="1800" b="1" i="1" u="sng" dirty="0"/>
          </a:p>
          <a:p>
            <a:pPr marL="457200" lvl="0" indent="0" algn="l" rtl="0">
              <a:lnSpc>
                <a:spcPct val="150000"/>
              </a:lnSpc>
              <a:spcBef>
                <a:spcPts val="0"/>
              </a:spcBef>
              <a:spcAft>
                <a:spcPts val="0"/>
              </a:spcAft>
              <a:buNone/>
            </a:pPr>
            <a:r>
              <a:rPr lang="es" sz="1400" b="1" i="1" dirty="0"/>
              <a:t>Fragmentation Corollary</a:t>
            </a:r>
            <a:r>
              <a:rPr lang="es" sz="1400" b="1" dirty="0"/>
              <a:t> = manusia dapat secara berturut-turut menggunakan berbagai subsistem konstruktif yang tidak kompatibel satu sama lain</a:t>
            </a:r>
            <a:endParaRPr sz="1800" u="sng" dirty="0"/>
          </a:p>
          <a:p>
            <a:pPr marL="457200" lvl="0" indent="0" algn="l" rtl="0">
              <a:lnSpc>
                <a:spcPct val="150000"/>
              </a:lnSpc>
              <a:spcBef>
                <a:spcPts val="0"/>
              </a:spcBef>
              <a:spcAft>
                <a:spcPts val="0"/>
              </a:spcAft>
              <a:buNone/>
            </a:pPr>
            <a:endParaRPr sz="18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p:nvPr/>
        </p:nvSpPr>
        <p:spPr>
          <a:xfrm>
            <a:off x="2853150" y="306200"/>
            <a:ext cx="5610000" cy="132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txBox="1">
            <a:spLocks noGrp="1"/>
          </p:cNvSpPr>
          <p:nvPr>
            <p:ph type="subTitle" idx="1"/>
          </p:nvPr>
        </p:nvSpPr>
        <p:spPr>
          <a:xfrm>
            <a:off x="387175" y="533725"/>
            <a:ext cx="8388000" cy="4412700"/>
          </a:xfrm>
          <a:prstGeom prst="rect">
            <a:avLst/>
          </a:prstGeom>
        </p:spPr>
        <p:txBody>
          <a:bodyPr spcFirstLastPara="1" wrap="square" lIns="91425" tIns="91425" rIns="91425" bIns="91425" anchor="ctr" anchorCtr="0">
            <a:noAutofit/>
          </a:bodyPr>
          <a:lstStyle/>
          <a:p>
            <a:pPr marL="457200" lvl="0" indent="-342900" algn="just" rtl="0">
              <a:spcBef>
                <a:spcPts val="0"/>
              </a:spcBef>
              <a:spcAft>
                <a:spcPts val="0"/>
              </a:spcAft>
              <a:buSzPts val="1800"/>
              <a:buChar char="-"/>
            </a:pPr>
            <a:r>
              <a:rPr lang="es" sz="1800" b="1" u="sng" dirty="0"/>
              <a:t>Similarities Among People</a:t>
            </a:r>
            <a:endParaRPr sz="1800" b="1" u="sng" dirty="0"/>
          </a:p>
          <a:p>
            <a:pPr marL="457200" lvl="0" indent="0" algn="just" rtl="0">
              <a:spcBef>
                <a:spcPts val="0"/>
              </a:spcBef>
              <a:spcAft>
                <a:spcPts val="0"/>
              </a:spcAft>
              <a:buNone/>
            </a:pPr>
            <a:endParaRPr b="1" dirty="0"/>
          </a:p>
          <a:p>
            <a:pPr marL="457200" lvl="0" indent="0" algn="just" rtl="0">
              <a:spcBef>
                <a:spcPts val="0"/>
              </a:spcBef>
              <a:spcAft>
                <a:spcPts val="0"/>
              </a:spcAft>
              <a:buNone/>
            </a:pPr>
            <a:r>
              <a:rPr lang="es" sz="1400" b="1" i="1" dirty="0"/>
              <a:t>Commonality Corollary =</a:t>
            </a:r>
            <a:r>
              <a:rPr lang="es" sz="1400" dirty="0"/>
              <a:t> Dua manusia tidak perlu mengalami kejadian yang sama/mirip dalam proses mereka untuk menjadi serupa, mereka hanya perlu memandang pengalaman dengan cara yang sama.</a:t>
            </a:r>
            <a:endParaRPr sz="1400" dirty="0"/>
          </a:p>
          <a:p>
            <a:pPr marL="457200" lvl="0" indent="0" algn="just" rtl="0">
              <a:spcBef>
                <a:spcPts val="0"/>
              </a:spcBef>
              <a:spcAft>
                <a:spcPts val="0"/>
              </a:spcAft>
              <a:buNone/>
            </a:pPr>
            <a:endParaRPr dirty="0"/>
          </a:p>
          <a:p>
            <a:pPr marL="457200" lvl="0" indent="-342900" algn="just" rtl="0">
              <a:spcBef>
                <a:spcPts val="0"/>
              </a:spcBef>
              <a:spcAft>
                <a:spcPts val="0"/>
              </a:spcAft>
              <a:buSzPts val="1800"/>
              <a:buChar char="-"/>
            </a:pPr>
            <a:r>
              <a:rPr lang="es" sz="1800" b="1" u="sng" dirty="0"/>
              <a:t>Social Processes</a:t>
            </a:r>
            <a:endParaRPr sz="1800" b="1" u="sng" dirty="0"/>
          </a:p>
          <a:p>
            <a:pPr marL="457200" lvl="0" indent="0" algn="just" rtl="0">
              <a:spcBef>
                <a:spcPts val="0"/>
              </a:spcBef>
              <a:spcAft>
                <a:spcPts val="0"/>
              </a:spcAft>
              <a:buNone/>
            </a:pPr>
            <a:endParaRPr sz="1400" b="1" i="1" dirty="0"/>
          </a:p>
          <a:p>
            <a:pPr marL="457200" lvl="0" indent="0" algn="just" rtl="0">
              <a:spcBef>
                <a:spcPts val="0"/>
              </a:spcBef>
              <a:spcAft>
                <a:spcPts val="0"/>
              </a:spcAft>
              <a:buNone/>
            </a:pPr>
            <a:r>
              <a:rPr lang="es" sz="1400" b="1" i="1" dirty="0"/>
              <a:t>Sociality Corollary =</a:t>
            </a:r>
            <a:endParaRPr sz="1400" b="1" i="1" dirty="0"/>
          </a:p>
          <a:p>
            <a:pPr marL="457200" lvl="0" indent="0" algn="just" rtl="0">
              <a:spcBef>
                <a:spcPts val="0"/>
              </a:spcBef>
              <a:spcAft>
                <a:spcPts val="0"/>
              </a:spcAft>
              <a:buNone/>
            </a:pPr>
            <a:endParaRPr sz="1400" b="1" i="1" dirty="0"/>
          </a:p>
          <a:p>
            <a:pPr marL="914400" lvl="0" indent="-317500" algn="just" rtl="0">
              <a:lnSpc>
                <a:spcPct val="115000"/>
              </a:lnSpc>
              <a:spcBef>
                <a:spcPts val="0"/>
              </a:spcBef>
              <a:spcAft>
                <a:spcPts val="0"/>
              </a:spcAft>
              <a:buSzPts val="1400"/>
              <a:buChar char="●"/>
            </a:pPr>
            <a:r>
              <a:rPr lang="es" sz="1400" dirty="0"/>
              <a:t>Ketika manusia melihat sistem kepercayaan orang lain secara akurat, mereka dapat memainkan peranan dalam proses sosial yang mengikutsertakan orang lain tersebut.</a:t>
            </a:r>
            <a:endParaRPr sz="1400" dirty="0"/>
          </a:p>
          <a:p>
            <a:pPr marL="914400" lvl="0" indent="-317500" algn="just" rtl="0">
              <a:lnSpc>
                <a:spcPct val="115000"/>
              </a:lnSpc>
              <a:spcBef>
                <a:spcPts val="0"/>
              </a:spcBef>
              <a:spcAft>
                <a:spcPts val="0"/>
              </a:spcAft>
              <a:buSzPts val="1400"/>
              <a:buChar char="●"/>
            </a:pPr>
            <a:r>
              <a:rPr lang="es" sz="1400" b="1" dirty="0"/>
              <a:t>Peran</a:t>
            </a:r>
            <a:r>
              <a:rPr lang="es" sz="1400" dirty="0"/>
              <a:t> merupakan pola perilaku yang dihasilkan dari pengalaman seseorang dari konstruk orang lain ketika mereka terlibat dalam kegiatan dengan orang tersebut.</a:t>
            </a:r>
            <a:endParaRPr sz="1400" dirty="0"/>
          </a:p>
          <a:p>
            <a:pPr marL="0" lvl="0" indent="0" algn="just" rtl="0">
              <a:lnSpc>
                <a:spcPct val="115000"/>
              </a:lnSpc>
              <a:spcBef>
                <a:spcPts val="0"/>
              </a:spcBef>
              <a:spcAft>
                <a:spcPts val="0"/>
              </a:spcAft>
              <a:buNone/>
            </a:pP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APLIKASI TEORI KONSTRUK PERSONAL</a:t>
            </a:r>
            <a:endParaRPr sz="3000"/>
          </a:p>
        </p:txBody>
      </p:sp>
      <p:sp>
        <p:nvSpPr>
          <p:cNvPr id="309" name="Google Shape;309;p38"/>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txBox="1">
            <a:spLocks noGrp="1"/>
          </p:cNvSpPr>
          <p:nvPr>
            <p:ph type="subTitle" idx="3"/>
          </p:nvPr>
        </p:nvSpPr>
        <p:spPr>
          <a:xfrm>
            <a:off x="205500" y="1728000"/>
            <a:ext cx="4362000" cy="3266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s" sz="1800" b="1"/>
              <a:t>PERKEMBANGAN ABNORMAL</a:t>
            </a:r>
            <a:endParaRPr sz="1800" b="1"/>
          </a:p>
          <a:p>
            <a:pPr marL="457200" lvl="0" indent="-317500" algn="just" rtl="0">
              <a:lnSpc>
                <a:spcPct val="150000"/>
              </a:lnSpc>
              <a:spcBef>
                <a:spcPts val="0"/>
              </a:spcBef>
              <a:spcAft>
                <a:spcPts val="0"/>
              </a:spcAft>
              <a:buSzPts val="1400"/>
              <a:buChar char="❏"/>
            </a:pPr>
            <a:r>
              <a:rPr lang="es" sz="1400"/>
              <a:t>Orang yang sehat secara psikologis melakukan validitas atas konstruk personalnya terhadap pengalamannya di dunia nyata.</a:t>
            </a:r>
            <a:endParaRPr sz="1400"/>
          </a:p>
          <a:p>
            <a:pPr marL="457200" lvl="0" indent="-317500" algn="just" rtl="0">
              <a:lnSpc>
                <a:spcPct val="150000"/>
              </a:lnSpc>
              <a:spcBef>
                <a:spcPts val="0"/>
              </a:spcBef>
              <a:spcAft>
                <a:spcPts val="0"/>
              </a:spcAft>
              <a:buSzPts val="1400"/>
              <a:buChar char="❏"/>
            </a:pPr>
            <a:r>
              <a:rPr lang="es" sz="1400"/>
              <a:t>Orang yang sehat tidak hanya mengantisipasi kejadian, tetapi juga mampu membuat penyesuaian saat terjadi hal-hal yang di luar ekspektasi mereka</a:t>
            </a:r>
            <a:endParaRPr sz="1400" u="sng"/>
          </a:p>
        </p:txBody>
      </p:sp>
      <p:sp>
        <p:nvSpPr>
          <p:cNvPr id="311" name="Google Shape;311;p38"/>
          <p:cNvSpPr txBox="1">
            <a:spLocks noGrp="1"/>
          </p:cNvSpPr>
          <p:nvPr>
            <p:ph type="subTitle" idx="3"/>
          </p:nvPr>
        </p:nvSpPr>
        <p:spPr>
          <a:xfrm>
            <a:off x="4576502" y="1593300"/>
            <a:ext cx="4362000" cy="3266100"/>
          </a:xfrm>
          <a:prstGeom prst="rect">
            <a:avLst/>
          </a:prstGeom>
        </p:spPr>
        <p:txBody>
          <a:bodyPr spcFirstLastPara="1" wrap="square" lIns="91425" tIns="91425" rIns="91425" bIns="91425" anchor="t" anchorCtr="0">
            <a:noAutofit/>
          </a:bodyPr>
          <a:lstStyle/>
          <a:p>
            <a:pPr marL="457200" lvl="0" indent="0" algn="just" rtl="0">
              <a:lnSpc>
                <a:spcPct val="150000"/>
              </a:lnSpc>
              <a:spcBef>
                <a:spcPts val="0"/>
              </a:spcBef>
              <a:spcAft>
                <a:spcPts val="0"/>
              </a:spcAft>
              <a:buNone/>
            </a:pPr>
            <a:endParaRPr sz="1400" dirty="0"/>
          </a:p>
          <a:p>
            <a:pPr marL="457200" lvl="0" indent="-317500" algn="just" rtl="0">
              <a:lnSpc>
                <a:spcPct val="150000"/>
              </a:lnSpc>
              <a:spcBef>
                <a:spcPts val="0"/>
              </a:spcBef>
              <a:spcAft>
                <a:spcPts val="0"/>
              </a:spcAft>
              <a:buSzPts val="1400"/>
              <a:buChar char="➢"/>
            </a:pPr>
            <a:r>
              <a:rPr lang="es" sz="1400" dirty="0"/>
              <a:t>Orang yang tidak sehat dengan keras kepala akan bertahan terhadap konstruk personalnya yang sudah kadaluarsa, dan takut untuk melakukan validitas atas konstruk baru yang mungkin akan merusak pandangan mereka tentang dunia.</a:t>
            </a:r>
            <a:endParaRPr sz="1400" dirty="0"/>
          </a:p>
          <a:p>
            <a:pPr marL="457200" lvl="0" indent="-317500" algn="just" rtl="0">
              <a:lnSpc>
                <a:spcPct val="150000"/>
              </a:lnSpc>
              <a:spcBef>
                <a:spcPts val="0"/>
              </a:spcBef>
              <a:spcAft>
                <a:spcPts val="0"/>
              </a:spcAft>
              <a:buSzPts val="1400"/>
              <a:buChar char="➢"/>
            </a:pPr>
            <a:r>
              <a:rPr lang="es" sz="1400" dirty="0"/>
              <a:t>Konstruk personal orang yang tidak sehat sulit ditembus oleh pengalaman baru atau terlalu fleksibel sehingga berperilaku tidak konsisten.</a:t>
            </a:r>
            <a:endParaRPr sz="1400" dirty="0"/>
          </a:p>
          <a:p>
            <a:pPr marL="0" lvl="0" indent="0" algn="just" rtl="0">
              <a:lnSpc>
                <a:spcPct val="150000"/>
              </a:lnSpc>
              <a:spcBef>
                <a:spcPts val="0"/>
              </a:spcBef>
              <a:spcAft>
                <a:spcPts val="0"/>
              </a:spcAft>
              <a:buNone/>
            </a:pPr>
            <a:endParaRPr sz="1400" u="sn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p:nvPr/>
        </p:nvSpPr>
        <p:spPr>
          <a:xfrm>
            <a:off x="2853150" y="306200"/>
            <a:ext cx="5610000" cy="132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9"/>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9"/>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9"/>
          <p:cNvSpPr txBox="1">
            <a:spLocks noGrp="1"/>
          </p:cNvSpPr>
          <p:nvPr>
            <p:ph type="ctrTitle"/>
          </p:nvPr>
        </p:nvSpPr>
        <p:spPr>
          <a:xfrm>
            <a:off x="-267575" y="-724525"/>
            <a:ext cx="87429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800" dirty="0"/>
              <a:t>Elemen Umum dalam Gangguan Manusia</a:t>
            </a:r>
            <a:endParaRPr sz="3800" dirty="0"/>
          </a:p>
        </p:txBody>
      </p:sp>
      <p:sp>
        <p:nvSpPr>
          <p:cNvPr id="320" name="Google Shape;320;p39"/>
          <p:cNvSpPr txBox="1">
            <a:spLocks noGrp="1"/>
          </p:cNvSpPr>
          <p:nvPr>
            <p:ph type="subTitle" idx="1"/>
          </p:nvPr>
        </p:nvSpPr>
        <p:spPr>
          <a:xfrm>
            <a:off x="222175" y="1686825"/>
            <a:ext cx="8742900" cy="3374100"/>
          </a:xfrm>
          <a:prstGeom prst="rect">
            <a:avLst/>
          </a:prstGeom>
        </p:spPr>
        <p:txBody>
          <a:bodyPr spcFirstLastPara="1" wrap="square" lIns="91425" tIns="91425" rIns="91425" bIns="91425" anchor="t" anchorCtr="0">
            <a:noAutofit/>
          </a:bodyPr>
          <a:lstStyle/>
          <a:p>
            <a:pPr marL="457200" lvl="0" indent="-304800" algn="just" rtl="0">
              <a:spcBef>
                <a:spcPts val="0"/>
              </a:spcBef>
              <a:spcAft>
                <a:spcPts val="0"/>
              </a:spcAft>
              <a:buSzPts val="1200"/>
              <a:buChar char="●"/>
            </a:pPr>
            <a:r>
              <a:rPr lang="es" b="1" dirty="0"/>
              <a:t>ANCAMAN</a:t>
            </a:r>
            <a:endParaRPr b="1" dirty="0"/>
          </a:p>
          <a:p>
            <a:pPr marL="457200" lvl="0" indent="0" algn="just" rtl="0">
              <a:spcBef>
                <a:spcPts val="0"/>
              </a:spcBef>
              <a:spcAft>
                <a:spcPts val="0"/>
              </a:spcAft>
              <a:buNone/>
            </a:pPr>
            <a:r>
              <a:rPr lang="es" dirty="0"/>
              <a:t>Manusia merasa terancam saat mereka mempersepsikan bahwa stabilitas dari konstruk dasarnya dapat digoyahkan. Orang dapat terancam oleh orang lain, kejadian, ataupun keduanya.</a:t>
            </a:r>
            <a:endParaRPr dirty="0"/>
          </a:p>
          <a:p>
            <a:pPr marL="457200" lvl="0" indent="0" algn="just" rtl="0">
              <a:spcBef>
                <a:spcPts val="0"/>
              </a:spcBef>
              <a:spcAft>
                <a:spcPts val="0"/>
              </a:spcAft>
              <a:buNone/>
            </a:pPr>
            <a:endParaRPr dirty="0"/>
          </a:p>
          <a:p>
            <a:pPr marL="457200" lvl="0" indent="-304800" algn="just" rtl="0">
              <a:spcBef>
                <a:spcPts val="0"/>
              </a:spcBef>
              <a:spcAft>
                <a:spcPts val="0"/>
              </a:spcAft>
              <a:buSzPts val="1200"/>
              <a:buChar char="●"/>
            </a:pPr>
            <a:r>
              <a:rPr lang="es" b="1" dirty="0"/>
              <a:t>KETAKUTAN</a:t>
            </a:r>
            <a:endParaRPr b="1" dirty="0"/>
          </a:p>
          <a:p>
            <a:pPr marL="457200" lvl="0" indent="0" algn="just" rtl="0">
              <a:spcBef>
                <a:spcPts val="0"/>
              </a:spcBef>
              <a:spcAft>
                <a:spcPts val="0"/>
              </a:spcAft>
              <a:buNone/>
            </a:pPr>
            <a:r>
              <a:rPr lang="es" dirty="0"/>
              <a:t>Ketakutan hampir sama sepert ancaman tetapi perubahannya lebih spesifik, dan mendadak.</a:t>
            </a:r>
            <a:endParaRPr dirty="0"/>
          </a:p>
          <a:p>
            <a:pPr marL="457200" lvl="0" indent="0" algn="just" rtl="0">
              <a:spcBef>
                <a:spcPts val="0"/>
              </a:spcBef>
              <a:spcAft>
                <a:spcPts val="0"/>
              </a:spcAft>
              <a:buNone/>
            </a:pPr>
            <a:endParaRPr dirty="0"/>
          </a:p>
          <a:p>
            <a:pPr marL="457200" lvl="0" indent="-304800" algn="just" rtl="0">
              <a:spcBef>
                <a:spcPts val="0"/>
              </a:spcBef>
              <a:spcAft>
                <a:spcPts val="0"/>
              </a:spcAft>
              <a:buSzPts val="1200"/>
              <a:buChar char="●"/>
            </a:pPr>
            <a:r>
              <a:rPr lang="es" b="1" dirty="0"/>
              <a:t>KECEMASAN</a:t>
            </a:r>
            <a:endParaRPr b="1" dirty="0"/>
          </a:p>
          <a:p>
            <a:pPr marL="457200" lvl="0" indent="0" algn="just" rtl="0">
              <a:spcBef>
                <a:spcPts val="0"/>
              </a:spcBef>
              <a:spcAft>
                <a:spcPts val="0"/>
              </a:spcAft>
              <a:buNone/>
            </a:pPr>
            <a:r>
              <a:rPr lang="es" dirty="0"/>
              <a:t>Manusia akan merasa cemas jika dihadapkan oleh suatu kejadian yang baru. Ada dua kecemasan yaitu kecemasan yang normal dan kecemasan yang relatif permanen dan melumpuhkan.</a:t>
            </a:r>
            <a:endParaRPr dirty="0"/>
          </a:p>
          <a:p>
            <a:pPr marL="457200" lvl="0" indent="0" algn="just" rtl="0">
              <a:spcBef>
                <a:spcPts val="0"/>
              </a:spcBef>
              <a:spcAft>
                <a:spcPts val="0"/>
              </a:spcAft>
              <a:buNone/>
            </a:pPr>
            <a:endParaRPr dirty="0"/>
          </a:p>
          <a:p>
            <a:pPr marL="457200" lvl="0" indent="-304800" algn="just" rtl="0">
              <a:spcBef>
                <a:spcPts val="0"/>
              </a:spcBef>
              <a:spcAft>
                <a:spcPts val="0"/>
              </a:spcAft>
              <a:buSzPts val="1200"/>
              <a:buChar char="●"/>
            </a:pPr>
            <a:r>
              <a:rPr lang="es" b="1" dirty="0"/>
              <a:t>RASA BERSALAH</a:t>
            </a:r>
            <a:endParaRPr b="1" dirty="0"/>
          </a:p>
          <a:p>
            <a:pPr marL="457200" lvl="0" indent="0" algn="just" rtl="0">
              <a:spcBef>
                <a:spcPts val="0"/>
              </a:spcBef>
              <a:spcAft>
                <a:spcPts val="0"/>
              </a:spcAft>
              <a:buNone/>
            </a:pPr>
            <a:r>
              <a:rPr lang="es" dirty="0"/>
              <a:t>Saat seseorang bertindak dalam bentuk yang tidak sesuai dengan peran inti mereka, seseorang tersebut akan merasa bersalah. Seseorang yang tidak pernah mengembangkan peran inti mereka tidak akan merasakan rasa bersalah.</a:t>
            </a:r>
            <a:endParaRPr sz="1500" dirty="0"/>
          </a:p>
          <a:p>
            <a:pPr marL="0" lvl="0" indent="0" algn="just" rtl="0">
              <a:spcBef>
                <a:spcPts val="0"/>
              </a:spcBef>
              <a:spcAft>
                <a:spcPts val="0"/>
              </a:spcAft>
              <a:buNone/>
            </a:pPr>
            <a:endParaRPr dirty="0"/>
          </a:p>
          <a:p>
            <a:pPr marL="0" lvl="0" indent="0" algn="just"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PSIKOTERAPI</a:t>
            </a:r>
            <a:endParaRPr sz="3000"/>
          </a:p>
        </p:txBody>
      </p:sp>
      <p:sp>
        <p:nvSpPr>
          <p:cNvPr id="326" name="Google Shape;326;p40"/>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txBox="1">
            <a:spLocks noGrp="1"/>
          </p:cNvSpPr>
          <p:nvPr>
            <p:ph type="subTitle" idx="3"/>
          </p:nvPr>
        </p:nvSpPr>
        <p:spPr>
          <a:xfrm>
            <a:off x="241550" y="1559961"/>
            <a:ext cx="4362000" cy="3456600"/>
          </a:xfrm>
          <a:prstGeom prst="rect">
            <a:avLst/>
          </a:prstGeom>
        </p:spPr>
        <p:txBody>
          <a:bodyPr spcFirstLastPara="1" wrap="square" lIns="91425" tIns="91425" rIns="91425" bIns="91425" anchor="t" anchorCtr="0">
            <a:noAutofit/>
          </a:bodyPr>
          <a:lstStyle/>
          <a:p>
            <a:pPr marL="457200" lvl="0" indent="-317500" algn="just" rtl="0">
              <a:lnSpc>
                <a:spcPct val="150000"/>
              </a:lnSpc>
              <a:spcBef>
                <a:spcPts val="0"/>
              </a:spcBef>
              <a:spcAft>
                <a:spcPts val="0"/>
              </a:spcAft>
              <a:buSzPts val="1400"/>
              <a:buChar char="●"/>
            </a:pPr>
            <a:r>
              <a:rPr lang="es" sz="1400" i="1" dirty="0"/>
              <a:t>Terapi peran-tetap</a:t>
            </a:r>
            <a:r>
              <a:rPr lang="es" sz="1400" dirty="0"/>
              <a:t> bertujuan untuk membantu klien mengubah pandangan mereka atas kehidupan dengan melakukan peran yang sudah ditetapkan. Dalam terapi ini, klien-lah yang akan menentukan tujuan mereka.</a:t>
            </a:r>
            <a:endParaRPr sz="1400" dirty="0"/>
          </a:p>
          <a:p>
            <a:pPr marL="457200" lvl="0" indent="-317500" algn="just" rtl="0">
              <a:lnSpc>
                <a:spcPct val="150000"/>
              </a:lnSpc>
              <a:spcBef>
                <a:spcPts val="0"/>
              </a:spcBef>
              <a:spcAft>
                <a:spcPts val="0"/>
              </a:spcAft>
              <a:buSzPts val="1400"/>
              <a:buChar char="●"/>
            </a:pPr>
            <a:r>
              <a:rPr lang="es" sz="1400" dirty="0"/>
              <a:t>Bersama dengan terapis, klien menentukan peran yang mencakup sikap dan perilaku yang bukan bagian dari peran inti mereka dan memerankan peran itu selama beberapa minggu.</a:t>
            </a:r>
            <a:endParaRPr sz="1400" dirty="0"/>
          </a:p>
          <a:p>
            <a:pPr marL="0" lvl="0" indent="0" algn="just" rtl="0">
              <a:lnSpc>
                <a:spcPct val="150000"/>
              </a:lnSpc>
              <a:spcBef>
                <a:spcPts val="0"/>
              </a:spcBef>
              <a:spcAft>
                <a:spcPts val="0"/>
              </a:spcAft>
              <a:buNone/>
            </a:pPr>
            <a:endParaRPr sz="1400" dirty="0"/>
          </a:p>
        </p:txBody>
      </p:sp>
      <p:sp>
        <p:nvSpPr>
          <p:cNvPr id="328" name="Google Shape;328;p40"/>
          <p:cNvSpPr txBox="1">
            <a:spLocks noGrp="1"/>
          </p:cNvSpPr>
          <p:nvPr>
            <p:ph type="subTitle" idx="3"/>
          </p:nvPr>
        </p:nvSpPr>
        <p:spPr>
          <a:xfrm>
            <a:off x="4802650" y="1559961"/>
            <a:ext cx="4099800" cy="3456600"/>
          </a:xfrm>
          <a:prstGeom prst="rect">
            <a:avLst/>
          </a:prstGeom>
        </p:spPr>
        <p:txBody>
          <a:bodyPr spcFirstLastPara="1" wrap="square" lIns="91425" tIns="91425" rIns="91425" bIns="91425" anchor="t" anchorCtr="0">
            <a:noAutofit/>
          </a:bodyPr>
          <a:lstStyle/>
          <a:p>
            <a:pPr marL="457200" lvl="0" indent="-317500" algn="just" rtl="0">
              <a:lnSpc>
                <a:spcPct val="150000"/>
              </a:lnSpc>
              <a:spcBef>
                <a:spcPts val="0"/>
              </a:spcBef>
              <a:spcAft>
                <a:spcPts val="0"/>
              </a:spcAft>
              <a:buSzPts val="1400"/>
              <a:buChar char="●"/>
            </a:pPr>
            <a:r>
              <a:rPr lang="es" sz="1400" dirty="0"/>
              <a:t>Dalam menulis sketsa dari peran tetapnya klien dan terapis dengan berhati-hati akan memasukan sistem konstruk orang lain.</a:t>
            </a:r>
            <a:endParaRPr sz="1400" dirty="0"/>
          </a:p>
          <a:p>
            <a:pPr marL="457200" lvl="0" indent="-317500" algn="just" rtl="0">
              <a:lnSpc>
                <a:spcPct val="150000"/>
              </a:lnSpc>
              <a:spcBef>
                <a:spcPts val="0"/>
              </a:spcBef>
              <a:spcAft>
                <a:spcPts val="0"/>
              </a:spcAft>
              <a:buSzPts val="1400"/>
              <a:buChar char="●"/>
            </a:pPr>
            <a:r>
              <a:rPr lang="es" sz="1400" dirty="0"/>
              <a:t>Terapi ini merupakan proses yang membuat klien dapat menemukan aspek diri mereka yang sebelumnya terpendam.</a:t>
            </a:r>
            <a:endParaRPr sz="1400" dirty="0"/>
          </a:p>
          <a:p>
            <a:pPr marL="457200" lvl="0" indent="-317500" algn="just" rtl="0">
              <a:lnSpc>
                <a:spcPct val="150000"/>
              </a:lnSpc>
              <a:spcBef>
                <a:spcPts val="0"/>
              </a:spcBef>
              <a:spcAft>
                <a:spcPts val="0"/>
              </a:spcAft>
              <a:buSzPts val="1400"/>
              <a:buChar char="●"/>
            </a:pPr>
            <a:r>
              <a:rPr lang="es" sz="1400" dirty="0"/>
              <a:t>Klien harus mulai menginterpretasikan kehidupan mereka dari perspektif yang berbeda dan melihat diri mereka dalam peran yang berbeda untuk berubah. </a:t>
            </a:r>
            <a:endParaRP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ctrTitle"/>
          </p:nvPr>
        </p:nvSpPr>
        <p:spPr>
          <a:xfrm>
            <a:off x="1490375" y="3115775"/>
            <a:ext cx="2655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34" name="Google Shape;334;p41"/>
          <p:cNvSpPr txBox="1">
            <a:spLocks noGrp="1"/>
          </p:cNvSpPr>
          <p:nvPr>
            <p:ph type="subTitle" idx="1"/>
          </p:nvPr>
        </p:nvSpPr>
        <p:spPr>
          <a:xfrm>
            <a:off x="1490375" y="3797425"/>
            <a:ext cx="2655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35" name="Google Shape;335;p41"/>
          <p:cNvSpPr txBox="1">
            <a:spLocks noGrp="1"/>
          </p:cNvSpPr>
          <p:nvPr>
            <p:ph type="ctrTitle" idx="2"/>
          </p:nvPr>
        </p:nvSpPr>
        <p:spPr>
          <a:xfrm>
            <a:off x="5020150" y="3115775"/>
            <a:ext cx="2655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36" name="Google Shape;336;p41"/>
          <p:cNvSpPr txBox="1">
            <a:spLocks noGrp="1"/>
          </p:cNvSpPr>
          <p:nvPr>
            <p:ph type="subTitle" idx="3"/>
          </p:nvPr>
        </p:nvSpPr>
        <p:spPr>
          <a:xfrm>
            <a:off x="5020150" y="3797425"/>
            <a:ext cx="2655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37" name="Google Shape;337;p41"/>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REP TEST</a:t>
            </a:r>
            <a:endParaRPr sz="3000"/>
          </a:p>
        </p:txBody>
      </p:sp>
      <p:sp>
        <p:nvSpPr>
          <p:cNvPr id="338" name="Google Shape;338;p41"/>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1"/>
          <p:cNvSpPr txBox="1"/>
          <p:nvPr/>
        </p:nvSpPr>
        <p:spPr>
          <a:xfrm>
            <a:off x="311050" y="1899275"/>
            <a:ext cx="8633700" cy="30777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rgbClr val="6F4657"/>
              </a:buClr>
              <a:buSzPts val="1800"/>
              <a:buFont typeface="Muli"/>
              <a:buChar char="●"/>
            </a:pPr>
            <a:r>
              <a:rPr lang="es" sz="1800">
                <a:solidFill>
                  <a:srgbClr val="6F4657"/>
                </a:solidFill>
                <a:latin typeface="Muli"/>
                <a:ea typeface="Muli"/>
                <a:cs typeface="Muli"/>
                <a:sym typeface="Muli"/>
              </a:rPr>
              <a:t>Rep test bertujuan untuk menemukan cara dimana manusia melihat seseorang yang signifikan dalam hidupnya.</a:t>
            </a:r>
            <a:endParaRPr sz="1800">
              <a:solidFill>
                <a:srgbClr val="6F4657"/>
              </a:solidFill>
              <a:latin typeface="Muli"/>
              <a:ea typeface="Muli"/>
              <a:cs typeface="Muli"/>
              <a:sym typeface="Muli"/>
            </a:endParaRPr>
          </a:p>
          <a:p>
            <a:pPr marL="457200" lvl="0" indent="-342900" algn="just" rtl="0">
              <a:lnSpc>
                <a:spcPct val="115000"/>
              </a:lnSpc>
              <a:spcBef>
                <a:spcPts val="0"/>
              </a:spcBef>
              <a:spcAft>
                <a:spcPts val="0"/>
              </a:spcAft>
              <a:buClr>
                <a:srgbClr val="6F4657"/>
              </a:buClr>
              <a:buSzPts val="1800"/>
              <a:buFont typeface="Muli"/>
              <a:buChar char="●"/>
            </a:pPr>
            <a:r>
              <a:rPr lang="es" sz="1800">
                <a:solidFill>
                  <a:srgbClr val="6F4657"/>
                </a:solidFill>
                <a:latin typeface="Muli"/>
                <a:ea typeface="Muli"/>
                <a:cs typeface="Muli"/>
                <a:sym typeface="Muli"/>
              </a:rPr>
              <a:t>Tes ini dapat diberikan pada awal terapi dan juga akhir terapi.</a:t>
            </a:r>
            <a:endParaRPr sz="1800">
              <a:solidFill>
                <a:srgbClr val="6F4657"/>
              </a:solidFill>
              <a:latin typeface="Muli"/>
              <a:ea typeface="Muli"/>
              <a:cs typeface="Muli"/>
              <a:sym typeface="Muli"/>
            </a:endParaRPr>
          </a:p>
          <a:p>
            <a:pPr marL="457200" lvl="0" indent="-342900" algn="just" rtl="0">
              <a:lnSpc>
                <a:spcPct val="115000"/>
              </a:lnSpc>
              <a:spcBef>
                <a:spcPts val="0"/>
              </a:spcBef>
              <a:spcAft>
                <a:spcPts val="0"/>
              </a:spcAft>
              <a:buClr>
                <a:srgbClr val="6F4657"/>
              </a:buClr>
              <a:buSzPts val="1800"/>
              <a:buFont typeface="Muli"/>
              <a:buChar char="●"/>
            </a:pPr>
            <a:r>
              <a:rPr lang="es" sz="1800">
                <a:solidFill>
                  <a:srgbClr val="6F4657"/>
                </a:solidFill>
                <a:latin typeface="Muli"/>
                <a:ea typeface="Muli"/>
                <a:cs typeface="Muli"/>
                <a:sym typeface="Muli"/>
              </a:rPr>
              <a:t>Terdapat beberapa versi Rep Test, tetapi semuanya dirancang untuk melakukan penilaian dalam konstruk personal.</a:t>
            </a:r>
            <a:endParaRPr sz="1800">
              <a:solidFill>
                <a:srgbClr val="6F4657"/>
              </a:solidFill>
              <a:latin typeface="Muli"/>
              <a:ea typeface="Muli"/>
              <a:cs typeface="Muli"/>
              <a:sym typeface="Muli"/>
            </a:endParaRPr>
          </a:p>
          <a:p>
            <a:pPr marL="457200" lvl="0" indent="-342900" algn="just" rtl="0">
              <a:lnSpc>
                <a:spcPct val="115000"/>
              </a:lnSpc>
              <a:spcBef>
                <a:spcPts val="0"/>
              </a:spcBef>
              <a:spcAft>
                <a:spcPts val="0"/>
              </a:spcAft>
              <a:buClr>
                <a:srgbClr val="6F4657"/>
              </a:buClr>
              <a:buSzPts val="1800"/>
              <a:buFont typeface="Muli"/>
              <a:buChar char="●"/>
            </a:pPr>
            <a:r>
              <a:rPr lang="es" sz="1800">
                <a:solidFill>
                  <a:srgbClr val="6F4657"/>
                </a:solidFill>
                <a:latin typeface="Muli"/>
                <a:ea typeface="Muli"/>
                <a:cs typeface="Muli"/>
                <a:sym typeface="Muli"/>
              </a:rPr>
              <a:t>Reliabilitas dan validitas dari instrumen ini tidak terlalu tinggi, dan juga manfaat dari instrumen ini sangat bergantung pada keterampilan dan pengalaman dari penguji.</a:t>
            </a:r>
            <a:endParaRPr sz="1800">
              <a:solidFill>
                <a:srgbClr val="6F4657"/>
              </a:solidFill>
              <a:latin typeface="Muli"/>
              <a:ea typeface="Muli"/>
              <a:cs typeface="Muli"/>
              <a:sym typeface="Mul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p:nvPr/>
        </p:nvSpPr>
        <p:spPr>
          <a:xfrm>
            <a:off x="2853150" y="306200"/>
            <a:ext cx="5610000" cy="148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txBox="1">
            <a:spLocks noGrp="1"/>
          </p:cNvSpPr>
          <p:nvPr>
            <p:ph type="subTitle" idx="1"/>
          </p:nvPr>
        </p:nvSpPr>
        <p:spPr>
          <a:xfrm>
            <a:off x="387175" y="533725"/>
            <a:ext cx="8388000" cy="4412700"/>
          </a:xfrm>
          <a:prstGeom prst="rect">
            <a:avLst/>
          </a:prstGeom>
        </p:spPr>
        <p:txBody>
          <a:bodyPr spcFirstLastPara="1" wrap="square" lIns="91425" tIns="91425" rIns="91425" bIns="91425" anchor="ctr" anchorCtr="0">
            <a:noAutofit/>
          </a:bodyPr>
          <a:lstStyle/>
          <a:p>
            <a:pPr marL="457200" lvl="0" indent="-342900" algn="just" rtl="0">
              <a:spcBef>
                <a:spcPts val="0"/>
              </a:spcBef>
              <a:spcAft>
                <a:spcPts val="0"/>
              </a:spcAft>
              <a:buSzPts val="1800"/>
              <a:buChar char="-"/>
            </a:pPr>
            <a:r>
              <a:rPr lang="es" sz="1800" b="1" u="sng" dirty="0"/>
              <a:t>Penelitian Terkait</a:t>
            </a:r>
            <a:endParaRPr sz="1800" b="1" u="sng" dirty="0"/>
          </a:p>
          <a:p>
            <a:pPr marL="457200" lvl="0" indent="0" algn="just" rtl="0">
              <a:spcBef>
                <a:spcPts val="0"/>
              </a:spcBef>
              <a:spcAft>
                <a:spcPts val="0"/>
              </a:spcAft>
              <a:buNone/>
            </a:pPr>
            <a:endParaRPr b="1" dirty="0"/>
          </a:p>
          <a:p>
            <a:pPr marL="457200" lvl="0" indent="0" algn="just" rtl="0">
              <a:spcBef>
                <a:spcPts val="0"/>
              </a:spcBef>
              <a:spcAft>
                <a:spcPts val="0"/>
              </a:spcAft>
              <a:buNone/>
            </a:pPr>
            <a:r>
              <a:rPr lang="es" sz="1400" b="1" dirty="0"/>
              <a:t>Kelly, </a:t>
            </a:r>
            <a:r>
              <a:rPr lang="es" sz="1400" dirty="0"/>
              <a:t>merupakan salah satu psikolog pertama yang menekankan kognitif.</a:t>
            </a:r>
            <a:endParaRPr sz="1400" dirty="0"/>
          </a:p>
          <a:p>
            <a:pPr marL="457200" lvl="0" indent="0" algn="just" rtl="0">
              <a:spcBef>
                <a:spcPts val="0"/>
              </a:spcBef>
              <a:spcAft>
                <a:spcPts val="0"/>
              </a:spcAft>
              <a:buNone/>
            </a:pPr>
            <a:endParaRPr dirty="0"/>
          </a:p>
          <a:p>
            <a:pPr marL="457200" lvl="0" indent="-342900" algn="just" rtl="0">
              <a:spcBef>
                <a:spcPts val="0"/>
              </a:spcBef>
              <a:spcAft>
                <a:spcPts val="0"/>
              </a:spcAft>
              <a:buSzPts val="1800"/>
              <a:buChar char="-"/>
            </a:pPr>
            <a:r>
              <a:rPr lang="es" sz="1800" b="1" u="sng" dirty="0"/>
              <a:t>Gender sebagai Konstruk Personal</a:t>
            </a:r>
            <a:endParaRPr sz="1800" b="1" u="sng" dirty="0"/>
          </a:p>
          <a:p>
            <a:pPr marL="457200" lvl="0" indent="0" algn="just" rtl="0">
              <a:spcBef>
                <a:spcPts val="0"/>
              </a:spcBef>
              <a:spcAft>
                <a:spcPts val="0"/>
              </a:spcAft>
              <a:buNone/>
            </a:pPr>
            <a:endParaRPr sz="1400" b="1" i="1" dirty="0"/>
          </a:p>
          <a:p>
            <a:pPr marL="457200" lvl="0" indent="0" algn="just" rtl="0">
              <a:spcBef>
                <a:spcPts val="0"/>
              </a:spcBef>
              <a:spcAft>
                <a:spcPts val="0"/>
              </a:spcAft>
              <a:buNone/>
            </a:pPr>
            <a:r>
              <a:rPr lang="es" sz="1400" dirty="0"/>
              <a:t>Terdapat perbedaan individu dalam kadar dimana manusia menginternalisasikan pandangan kultural mengenai gender. </a:t>
            </a:r>
            <a:endParaRPr sz="1400" dirty="0"/>
          </a:p>
          <a:p>
            <a:pPr marL="457200" lvl="0" indent="0" algn="just" rtl="0">
              <a:spcBef>
                <a:spcPts val="0"/>
              </a:spcBef>
              <a:spcAft>
                <a:spcPts val="0"/>
              </a:spcAft>
              <a:buNone/>
            </a:pPr>
            <a:endParaRPr sz="1400" dirty="0"/>
          </a:p>
          <a:p>
            <a:pPr marL="457200" lvl="0" indent="0" algn="just" rtl="0">
              <a:spcBef>
                <a:spcPts val="0"/>
              </a:spcBef>
              <a:spcAft>
                <a:spcPts val="0"/>
              </a:spcAft>
              <a:buNone/>
            </a:pPr>
            <a:r>
              <a:rPr lang="es" sz="1400" b="1" dirty="0"/>
              <a:t>Versi Rep Test yang digunakan</a:t>
            </a:r>
            <a:r>
              <a:rPr lang="es" sz="1400" dirty="0"/>
              <a:t>, membutuhkan partisipan untuk mengatakan apakah gambaran mereka dengan mendeskripsikan wanita, pria, tidak keduanya, atau keduanya.</a:t>
            </a:r>
            <a:endParaRP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3"/>
          <p:cNvSpPr/>
          <p:nvPr/>
        </p:nvSpPr>
        <p:spPr>
          <a:xfrm>
            <a:off x="2853150" y="306200"/>
            <a:ext cx="5610000" cy="169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3"/>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3"/>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3"/>
          <p:cNvSpPr txBox="1">
            <a:spLocks noGrp="1"/>
          </p:cNvSpPr>
          <p:nvPr>
            <p:ph type="subTitle" idx="1"/>
          </p:nvPr>
        </p:nvSpPr>
        <p:spPr>
          <a:xfrm>
            <a:off x="387175" y="533725"/>
            <a:ext cx="8388000" cy="4412700"/>
          </a:xfrm>
          <a:prstGeom prst="rect">
            <a:avLst/>
          </a:prstGeom>
        </p:spPr>
        <p:txBody>
          <a:bodyPr spcFirstLastPara="1" wrap="square" lIns="91425" tIns="91425" rIns="91425" bIns="91425" anchor="ctr" anchorCtr="0">
            <a:noAutofit/>
          </a:bodyPr>
          <a:lstStyle/>
          <a:p>
            <a:pPr marL="457200" lvl="0" indent="-342900" algn="just" rtl="0">
              <a:spcBef>
                <a:spcPts val="0"/>
              </a:spcBef>
              <a:spcAft>
                <a:spcPts val="0"/>
              </a:spcAft>
              <a:buSzPts val="1800"/>
              <a:buChar char="-"/>
            </a:pPr>
            <a:r>
              <a:rPr lang="es" sz="1800" b="1" u="sng"/>
              <a:t>Merokok dan Konsep Diri</a:t>
            </a:r>
            <a:endParaRPr sz="1800" b="1" u="sng"/>
          </a:p>
          <a:p>
            <a:pPr marL="457200" lvl="0" indent="0" algn="just" rtl="0">
              <a:spcBef>
                <a:spcPts val="0"/>
              </a:spcBef>
              <a:spcAft>
                <a:spcPts val="0"/>
              </a:spcAft>
              <a:buNone/>
            </a:pPr>
            <a:endParaRPr b="1"/>
          </a:p>
          <a:p>
            <a:pPr marL="457200" lvl="0" indent="0" algn="just" rtl="0">
              <a:spcBef>
                <a:spcPts val="0"/>
              </a:spcBef>
              <a:spcAft>
                <a:spcPts val="0"/>
              </a:spcAft>
              <a:buNone/>
            </a:pPr>
            <a:r>
              <a:rPr lang="es" sz="1400" b="1"/>
              <a:t>Perokok mempunyai perbedaan yang lebih besar daripada non-perokok.</a:t>
            </a:r>
            <a:endParaRPr sz="1400" b="1"/>
          </a:p>
          <a:p>
            <a:pPr marL="457200" lvl="0" indent="0" algn="just" rtl="0">
              <a:spcBef>
                <a:spcPts val="0"/>
              </a:spcBef>
              <a:spcAft>
                <a:spcPts val="0"/>
              </a:spcAft>
              <a:buNone/>
            </a:pPr>
            <a:endParaRPr sz="1400"/>
          </a:p>
          <a:p>
            <a:pPr marL="457200" lvl="0" indent="0" algn="just" rtl="0">
              <a:spcBef>
                <a:spcPts val="0"/>
              </a:spcBef>
              <a:spcAft>
                <a:spcPts val="0"/>
              </a:spcAft>
              <a:buNone/>
            </a:pPr>
            <a:r>
              <a:rPr lang="es" sz="1400"/>
              <a:t>Peneliti melakukan asesmen mengenai pandangan partisipan terhadap kepribadian merokok dan merokok menggunakan Rep Test.</a:t>
            </a:r>
            <a:endParaRPr sz="1400"/>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es" sz="1800" b="1" u="sng"/>
              <a:t>Konstruk Personal dan Model Lima Besar</a:t>
            </a:r>
            <a:endParaRPr sz="1800" b="1" u="sng"/>
          </a:p>
          <a:p>
            <a:pPr marL="457200" lvl="0" indent="0" algn="just" rtl="0">
              <a:spcBef>
                <a:spcPts val="0"/>
              </a:spcBef>
              <a:spcAft>
                <a:spcPts val="0"/>
              </a:spcAft>
              <a:buNone/>
            </a:pPr>
            <a:endParaRPr sz="1400" b="1" i="1"/>
          </a:p>
          <a:p>
            <a:pPr marL="457200" lvl="0" indent="0" algn="just" rtl="0">
              <a:spcBef>
                <a:spcPts val="0"/>
              </a:spcBef>
              <a:spcAft>
                <a:spcPts val="0"/>
              </a:spcAft>
              <a:buNone/>
            </a:pPr>
            <a:r>
              <a:rPr lang="es" sz="1400" b="1"/>
              <a:t>Keunikan </a:t>
            </a:r>
            <a:r>
              <a:rPr lang="es" sz="1400"/>
              <a:t>sulit ditangkap dalam model lima besar karena setiap orang di deskripsikan dalam hanya lima dimensi.</a:t>
            </a:r>
            <a:endParaRPr sz="1400"/>
          </a:p>
          <a:p>
            <a:pPr marL="457200" lvl="0" indent="0" algn="just" rtl="0">
              <a:spcBef>
                <a:spcPts val="0"/>
              </a:spcBef>
              <a:spcAft>
                <a:spcPts val="0"/>
              </a:spcAft>
              <a:buNone/>
            </a:pPr>
            <a:endParaRPr sz="1400"/>
          </a:p>
          <a:p>
            <a:pPr marL="457200" lvl="0" indent="0" algn="just" rtl="0">
              <a:spcBef>
                <a:spcPts val="0"/>
              </a:spcBef>
              <a:spcAft>
                <a:spcPts val="0"/>
              </a:spcAft>
              <a:buNone/>
            </a:pPr>
            <a:r>
              <a:rPr lang="es" sz="1400"/>
              <a:t>Dibandingkan dengan model lima besar, teori konstruk Kelly sangat berhasil dalam menekankan pada keunikan seseorang dan bagaimana seseorang mendeskripsikan diri sendiri dan orang-orang di sekelilingnya dengan istilahnya sendiri.</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KRITIK TERHADAP KELLY</a:t>
            </a:r>
            <a:endParaRPr sz="3000"/>
          </a:p>
        </p:txBody>
      </p:sp>
      <p:sp>
        <p:nvSpPr>
          <p:cNvPr id="361" name="Google Shape;361;p44"/>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4"/>
          <p:cNvSpPr txBox="1">
            <a:spLocks noGrp="1"/>
          </p:cNvSpPr>
          <p:nvPr>
            <p:ph type="subTitle" idx="3"/>
          </p:nvPr>
        </p:nvSpPr>
        <p:spPr>
          <a:xfrm>
            <a:off x="254700" y="1528200"/>
            <a:ext cx="8634600" cy="3665700"/>
          </a:xfrm>
          <a:prstGeom prst="rect">
            <a:avLst/>
          </a:prstGeom>
        </p:spPr>
        <p:txBody>
          <a:bodyPr spcFirstLastPara="1" wrap="square" lIns="91425" tIns="91425" rIns="91425" bIns="91425" anchor="t" anchorCtr="0">
            <a:noAutofit/>
          </a:bodyPr>
          <a:lstStyle/>
          <a:p>
            <a:pPr marL="457200" lvl="0" indent="0" algn="just" rtl="0">
              <a:lnSpc>
                <a:spcPct val="150000"/>
              </a:lnSpc>
              <a:spcBef>
                <a:spcPts val="0"/>
              </a:spcBef>
              <a:spcAft>
                <a:spcPts val="0"/>
              </a:spcAft>
              <a:buNone/>
            </a:pPr>
            <a:r>
              <a:rPr lang="es" sz="1400"/>
              <a:t>Kelly tidak memperjelas pengalaman masa kecil serta kedewasaan dan usia tua. Menurut Kelly manusia hidup hanya pada masa sekarang, dengan tetap mengawasi masa depan.</a:t>
            </a:r>
            <a:endParaRPr sz="1400"/>
          </a:p>
          <a:p>
            <a:pPr marL="0" lvl="0" indent="0" algn="just" rtl="0">
              <a:lnSpc>
                <a:spcPct val="150000"/>
              </a:lnSpc>
              <a:spcBef>
                <a:spcPts val="0"/>
              </a:spcBef>
              <a:spcAft>
                <a:spcPts val="0"/>
              </a:spcAft>
              <a:buNone/>
            </a:pPr>
            <a:r>
              <a:rPr lang="es" sz="1400" b="1" u="sng"/>
              <a:t>Teori Kelly dinilai dalam 6 kriteria dari teori yang bermanfaat </a:t>
            </a:r>
            <a:endParaRPr sz="1400" b="1" u="sng"/>
          </a:p>
          <a:p>
            <a:pPr marL="457200" lvl="0" indent="-304800" algn="just" rtl="0">
              <a:lnSpc>
                <a:spcPct val="150000"/>
              </a:lnSpc>
              <a:spcBef>
                <a:spcPts val="0"/>
              </a:spcBef>
              <a:spcAft>
                <a:spcPts val="0"/>
              </a:spcAft>
              <a:buSzPts val="1200"/>
              <a:buChar char="●"/>
            </a:pPr>
            <a:r>
              <a:rPr lang="es" sz="1200"/>
              <a:t>Rep Test dan tabel repertori telah menghasilkan cukup banyak penelitian.</a:t>
            </a:r>
            <a:endParaRPr sz="1200"/>
          </a:p>
          <a:p>
            <a:pPr marL="457200" lvl="0" indent="-304800" algn="just" rtl="0">
              <a:lnSpc>
                <a:spcPct val="150000"/>
              </a:lnSpc>
              <a:spcBef>
                <a:spcPts val="0"/>
              </a:spcBef>
              <a:spcAft>
                <a:spcPts val="0"/>
              </a:spcAft>
              <a:buSzPts val="1200"/>
              <a:buChar char="●"/>
            </a:pPr>
            <a:r>
              <a:rPr lang="es" sz="1200"/>
              <a:t>Teori Kelly tidak terlalu terbuka untuk dikaji ulang.</a:t>
            </a:r>
            <a:endParaRPr sz="1200"/>
          </a:p>
          <a:p>
            <a:pPr marL="457200" lvl="0" indent="-304800" algn="just" rtl="0">
              <a:lnSpc>
                <a:spcPct val="150000"/>
              </a:lnSpc>
              <a:spcBef>
                <a:spcPts val="0"/>
              </a:spcBef>
              <a:spcAft>
                <a:spcPts val="0"/>
              </a:spcAft>
              <a:buSzPts val="1200"/>
              <a:buChar char="●"/>
            </a:pPr>
            <a:r>
              <a:rPr lang="es" sz="1200"/>
              <a:t>Kelly menghindari masalah-masalah motivasi, pengaruh perkembangan, dan dorongan budaya. Sehingga sehingga teorinya terbatas dalam kompleksitas kepribadian.</a:t>
            </a:r>
            <a:endParaRPr sz="1200"/>
          </a:p>
          <a:p>
            <a:pPr marL="457200" lvl="0" indent="-304800" algn="just" rtl="0">
              <a:lnSpc>
                <a:spcPct val="150000"/>
              </a:lnSpc>
              <a:spcBef>
                <a:spcPts val="0"/>
              </a:spcBef>
              <a:spcAft>
                <a:spcPts val="0"/>
              </a:spcAft>
              <a:buSzPts val="1200"/>
              <a:buChar char="●"/>
            </a:pPr>
            <a:r>
              <a:rPr lang="es" sz="1200"/>
              <a:t>Kelly sangat bergantung pada logika umum dalam praktik terapinya dan apa yang berhasil untuknya mungkin tidak dapat dilakukan orang lain.</a:t>
            </a:r>
            <a:endParaRPr sz="1200"/>
          </a:p>
          <a:p>
            <a:pPr marL="457200" lvl="0" indent="-304800" algn="just" rtl="0">
              <a:lnSpc>
                <a:spcPct val="150000"/>
              </a:lnSpc>
              <a:spcBef>
                <a:spcPts val="0"/>
              </a:spcBef>
              <a:spcAft>
                <a:spcPts val="0"/>
              </a:spcAft>
              <a:buSzPts val="1200"/>
              <a:buChar char="●"/>
            </a:pPr>
            <a:r>
              <a:rPr lang="es" sz="1200"/>
              <a:t>Kelly sangat berhati-hatI dalam memilih istilah dan konsep untuk menjelaskan asumsi fundamental dan sebelas konsekuensinya.</a:t>
            </a:r>
            <a:endParaRPr sz="1200"/>
          </a:p>
          <a:p>
            <a:pPr marL="457200" lvl="0" indent="-304800" algn="just" rtl="0">
              <a:lnSpc>
                <a:spcPct val="150000"/>
              </a:lnSpc>
              <a:spcBef>
                <a:spcPts val="0"/>
              </a:spcBef>
              <a:spcAft>
                <a:spcPts val="0"/>
              </a:spcAft>
              <a:buSzPts val="1200"/>
              <a:buChar char="●"/>
            </a:pPr>
            <a:r>
              <a:rPr lang="es" sz="1200"/>
              <a:t>Teori konstruk personal Kelly tidak bertele-tele. </a:t>
            </a:r>
            <a:endParaRPr sz="1200"/>
          </a:p>
          <a:p>
            <a:pPr marL="0" lvl="0" indent="0" algn="just" rtl="0">
              <a:lnSpc>
                <a:spcPct val="150000"/>
              </a:lnSpc>
              <a:spcBef>
                <a:spcPts val="0"/>
              </a:spcBef>
              <a:spcAft>
                <a:spcPts val="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543150" y="1117950"/>
            <a:ext cx="8520600" cy="9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GAMBARAN UMUM TEORI</a:t>
            </a:r>
            <a:endParaRPr/>
          </a:p>
        </p:txBody>
      </p:sp>
      <p:sp>
        <p:nvSpPr>
          <p:cNvPr id="224" name="Google Shape;224;p27"/>
          <p:cNvSpPr txBox="1">
            <a:spLocks noGrp="1"/>
          </p:cNvSpPr>
          <p:nvPr>
            <p:ph type="subTitle" idx="1"/>
          </p:nvPr>
        </p:nvSpPr>
        <p:spPr>
          <a:xfrm>
            <a:off x="1158475" y="2082450"/>
            <a:ext cx="7687500" cy="278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 sz="1800"/>
              <a:t>Manusia memprediksi peristiwa berdasarkan </a:t>
            </a:r>
            <a:r>
              <a:rPr lang="es" sz="1800" b="1"/>
              <a:t>interpretasi mereka</a:t>
            </a:r>
            <a:r>
              <a:rPr lang="es" sz="1800"/>
              <a:t> terhadap sebuah kejadian.</a:t>
            </a:r>
            <a:endParaRPr sz="1800"/>
          </a:p>
          <a:p>
            <a:pPr marL="457200" lvl="0" indent="-342900" algn="l" rtl="0">
              <a:spcBef>
                <a:spcPts val="0"/>
              </a:spcBef>
              <a:spcAft>
                <a:spcPts val="0"/>
              </a:spcAft>
              <a:buSzPts val="1800"/>
              <a:buChar char="●"/>
            </a:pPr>
            <a:r>
              <a:rPr lang="es" sz="1800"/>
              <a:t>Manusia memiliki </a:t>
            </a:r>
            <a:r>
              <a:rPr lang="es" sz="1800" b="1"/>
              <a:t>konstruk</a:t>
            </a:r>
            <a:r>
              <a:rPr lang="es" sz="1800"/>
              <a:t> yang berbeda dengan manusia lainnya.</a:t>
            </a:r>
            <a:endParaRPr sz="1800"/>
          </a:p>
          <a:p>
            <a:pPr marL="457200" lvl="0" indent="-342900" algn="l" rtl="0">
              <a:spcBef>
                <a:spcPts val="0"/>
              </a:spcBef>
              <a:spcAft>
                <a:spcPts val="0"/>
              </a:spcAft>
              <a:buSzPts val="1800"/>
              <a:buChar char="●"/>
            </a:pPr>
            <a:r>
              <a:rPr lang="es" sz="1800"/>
              <a:t>Manusia tidak selalu menjadi korban dari peristiwa, karena setiap peristiwa memiliki </a:t>
            </a:r>
            <a:r>
              <a:rPr lang="es" sz="1800" b="1"/>
              <a:t>alternativisme konstruktif.</a:t>
            </a:r>
            <a:endParaRPr sz="1800" b="1"/>
          </a:p>
          <a:p>
            <a:pPr marL="0" lvl="0" indent="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5"/>
          <p:cNvSpPr txBox="1">
            <a:spLocks noGrp="1"/>
          </p:cNvSpPr>
          <p:nvPr>
            <p:ph type="ctrTitle"/>
          </p:nvPr>
        </p:nvSpPr>
        <p:spPr>
          <a:xfrm>
            <a:off x="2831779" y="1545450"/>
            <a:ext cx="34803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TERIMA KASIH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8"/>
          <p:cNvPicPr preferRelativeResize="0"/>
          <p:nvPr/>
        </p:nvPicPr>
        <p:blipFill>
          <a:blip r:embed="rId3">
            <a:alphaModFix/>
          </a:blip>
          <a:stretch>
            <a:fillRect/>
          </a:stretch>
        </p:blipFill>
        <p:spPr>
          <a:xfrm>
            <a:off x="0" y="0"/>
            <a:ext cx="3472396" cy="5143501"/>
          </a:xfrm>
          <a:prstGeom prst="rect">
            <a:avLst/>
          </a:prstGeom>
          <a:noFill/>
          <a:ln>
            <a:noFill/>
          </a:ln>
        </p:spPr>
      </p:pic>
      <p:sp>
        <p:nvSpPr>
          <p:cNvPr id="230" name="Google Shape;230;p28"/>
          <p:cNvSpPr txBox="1">
            <a:spLocks noGrp="1"/>
          </p:cNvSpPr>
          <p:nvPr>
            <p:ph type="title"/>
          </p:nvPr>
        </p:nvSpPr>
        <p:spPr>
          <a:xfrm>
            <a:off x="3777075" y="108600"/>
            <a:ext cx="5199000" cy="9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800" u="sng"/>
              <a:t>BIOGRAFI</a:t>
            </a:r>
            <a:endParaRPr sz="3800" u="sng"/>
          </a:p>
        </p:txBody>
      </p:sp>
      <p:sp>
        <p:nvSpPr>
          <p:cNvPr id="231" name="Google Shape;231;p28"/>
          <p:cNvSpPr txBox="1">
            <a:spLocks noGrp="1"/>
          </p:cNvSpPr>
          <p:nvPr>
            <p:ph type="subTitle" idx="1"/>
          </p:nvPr>
        </p:nvSpPr>
        <p:spPr>
          <a:xfrm>
            <a:off x="3688200" y="1663225"/>
            <a:ext cx="5287800" cy="3777300"/>
          </a:xfrm>
          <a:prstGeom prst="rect">
            <a:avLst/>
          </a:prstGeom>
        </p:spPr>
        <p:txBody>
          <a:bodyPr spcFirstLastPara="1" wrap="square" lIns="91425" tIns="91425" rIns="91425" bIns="91425" anchor="b" anchorCtr="0">
            <a:noAutofit/>
          </a:bodyPr>
          <a:lstStyle/>
          <a:p>
            <a:pPr marL="457200" lvl="0" indent="-342900" algn="l" rtl="0">
              <a:spcBef>
                <a:spcPts val="0"/>
              </a:spcBef>
              <a:spcAft>
                <a:spcPts val="0"/>
              </a:spcAft>
              <a:buSzPts val="1800"/>
              <a:buChar char="●"/>
            </a:pPr>
            <a:r>
              <a:rPr lang="es"/>
              <a:t>Lahir 28 April 1905, di Perth, Kansas, Amerika.</a:t>
            </a:r>
            <a:endParaRPr/>
          </a:p>
          <a:p>
            <a:pPr marL="457200" lvl="0" indent="-342900" algn="l" rtl="0">
              <a:spcBef>
                <a:spcPts val="0"/>
              </a:spcBef>
              <a:spcAft>
                <a:spcPts val="0"/>
              </a:spcAft>
              <a:buSzPts val="1800"/>
              <a:buChar char="●"/>
            </a:pPr>
            <a:r>
              <a:rPr lang="es"/>
              <a:t>Anak tunggal dari Elfleda M. Kelly (mantan guru) dan Theodore V. Kelly (mantan pendeta).</a:t>
            </a:r>
            <a:endParaRPr/>
          </a:p>
          <a:p>
            <a:pPr marL="457200" lvl="0" indent="-342900" algn="l" rtl="0">
              <a:spcBef>
                <a:spcPts val="0"/>
              </a:spcBef>
              <a:spcAft>
                <a:spcPts val="0"/>
              </a:spcAft>
              <a:buSzPts val="1800"/>
              <a:buChar char="●"/>
            </a:pPr>
            <a:r>
              <a:rPr lang="es"/>
              <a:t>Punya minat yang beragam dan pengalaman di berbagai bidang.</a:t>
            </a:r>
            <a:endParaRPr/>
          </a:p>
          <a:p>
            <a:pPr marL="457200" lvl="0" indent="-342900" algn="l" rtl="0">
              <a:spcBef>
                <a:spcPts val="0"/>
              </a:spcBef>
              <a:spcAft>
                <a:spcPts val="0"/>
              </a:spcAft>
              <a:buSzPts val="1800"/>
              <a:buChar char="●"/>
            </a:pPr>
            <a:r>
              <a:rPr lang="es"/>
              <a:t>Menempuh pendidikan di jurusan psikologi selama 9 bulan.</a:t>
            </a:r>
            <a:endParaRPr/>
          </a:p>
          <a:p>
            <a:pPr marL="457200" lvl="0" indent="-342900" algn="l" rtl="0">
              <a:spcBef>
                <a:spcPts val="0"/>
              </a:spcBef>
              <a:spcAft>
                <a:spcPts val="0"/>
              </a:spcAft>
              <a:buSzPts val="1800"/>
              <a:buChar char="●"/>
            </a:pPr>
            <a:r>
              <a:rPr lang="es"/>
              <a:t>1955, berhasil menerbitkan buku “</a:t>
            </a:r>
            <a:r>
              <a:rPr lang="es" i="1"/>
              <a:t>The Psychology of Personal Constructs”.</a:t>
            </a:r>
            <a:endParaRPr i="1"/>
          </a:p>
          <a:p>
            <a:pPr marL="457200" lvl="0" indent="-342900" algn="l" rtl="0">
              <a:spcBef>
                <a:spcPts val="0"/>
              </a:spcBef>
              <a:spcAft>
                <a:spcPts val="0"/>
              </a:spcAft>
              <a:buSzPts val="1800"/>
              <a:buChar char="●"/>
            </a:pPr>
            <a:r>
              <a:rPr lang="es"/>
              <a:t>Meninggal dunia pada tanggal 6 Maret 1967.</a:t>
            </a:r>
            <a:endParaRPr/>
          </a:p>
          <a:p>
            <a:pPr marL="0" lvl="0" indent="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p:nvPr/>
        </p:nvSpPr>
        <p:spPr>
          <a:xfrm>
            <a:off x="2853150" y="306200"/>
            <a:ext cx="5610000" cy="132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txBox="1">
            <a:spLocks noGrp="1"/>
          </p:cNvSpPr>
          <p:nvPr>
            <p:ph type="ctrTitle"/>
          </p:nvPr>
        </p:nvSpPr>
        <p:spPr>
          <a:xfrm>
            <a:off x="-267574" y="-724525"/>
            <a:ext cx="561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800"/>
              <a:t>POSISI FILOSOFIS KELLY</a:t>
            </a:r>
            <a:endParaRPr sz="3800"/>
          </a:p>
        </p:txBody>
      </p:sp>
      <p:sp>
        <p:nvSpPr>
          <p:cNvPr id="240" name="Google Shape;240;p29"/>
          <p:cNvSpPr txBox="1">
            <a:spLocks noGrp="1"/>
          </p:cNvSpPr>
          <p:nvPr>
            <p:ph type="subTitle" idx="1"/>
          </p:nvPr>
        </p:nvSpPr>
        <p:spPr>
          <a:xfrm>
            <a:off x="222175" y="1328075"/>
            <a:ext cx="8742900" cy="37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500" dirty="0"/>
              <a:t>“</a:t>
            </a:r>
            <a:r>
              <a:rPr lang="es" sz="1500" dirty="0">
                <a:highlight>
                  <a:srgbClr val="FFFF00"/>
                </a:highlight>
              </a:rPr>
              <a:t>Semesta adalah nyata, tetapi </a:t>
            </a:r>
            <a:r>
              <a:rPr lang="es" sz="1500" b="1" dirty="0">
                <a:highlight>
                  <a:srgbClr val="FFFF00"/>
                </a:highlight>
              </a:rPr>
              <a:t>orang yang berbeda akan </a:t>
            </a:r>
            <a:endParaRPr sz="1500" b="1" dirty="0">
              <a:highlight>
                <a:srgbClr val="FFFF00"/>
              </a:highlight>
            </a:endParaRPr>
          </a:p>
          <a:p>
            <a:pPr marL="0" lvl="0" indent="0" algn="ctr" rtl="0">
              <a:spcBef>
                <a:spcPts val="0"/>
              </a:spcBef>
              <a:spcAft>
                <a:spcPts val="0"/>
              </a:spcAft>
              <a:buClr>
                <a:schemeClr val="dk1"/>
              </a:buClr>
              <a:buSzPts val="1100"/>
              <a:buFont typeface="Arial"/>
              <a:buNone/>
            </a:pPr>
            <a:r>
              <a:rPr lang="es" sz="1500" b="1" dirty="0">
                <a:highlight>
                  <a:srgbClr val="FFFF00"/>
                </a:highlight>
              </a:rPr>
              <a:t>melihatnya dengan cara yang berbeda pula</a:t>
            </a:r>
            <a:r>
              <a:rPr lang="es" sz="1500" b="1" dirty="0"/>
              <a:t>”.</a:t>
            </a:r>
            <a:endParaRPr sz="1500" b="1"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endParaRPr dirty="0"/>
          </a:p>
          <a:p>
            <a:pPr marL="457200" lvl="0" indent="-317500" algn="l" rtl="0">
              <a:spcBef>
                <a:spcPts val="0"/>
              </a:spcBef>
              <a:spcAft>
                <a:spcPts val="0"/>
              </a:spcAft>
              <a:buSzPts val="1400"/>
              <a:buChar char="●"/>
            </a:pPr>
            <a:r>
              <a:rPr lang="es" sz="1400" dirty="0"/>
              <a:t>Cara menginterpretasi dan menjelaskan suatu peristiwa disebut sebagai </a:t>
            </a:r>
            <a:r>
              <a:rPr lang="es" sz="1400" b="1" dirty="0">
                <a:highlight>
                  <a:srgbClr val="FFFF00"/>
                </a:highlight>
              </a:rPr>
              <a:t>KONSTRUK PERSONAL</a:t>
            </a:r>
            <a:r>
              <a:rPr lang="es" sz="1400" dirty="0"/>
              <a:t> yang merupakan </a:t>
            </a:r>
            <a:r>
              <a:rPr lang="es" sz="1400" dirty="0">
                <a:highlight>
                  <a:srgbClr val="FFFF00"/>
                </a:highlight>
              </a:rPr>
              <a:t>kunci untuk memprediksikan perilaku manusia</a:t>
            </a:r>
            <a:r>
              <a:rPr lang="es" sz="1400" dirty="0"/>
              <a:t>.</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s" sz="1400" b="1" dirty="0"/>
              <a:t>MANUSIA SEBAGAI ILMUWAN</a:t>
            </a:r>
            <a:endParaRPr sz="1400" b="1" dirty="0"/>
          </a:p>
          <a:p>
            <a:pPr marL="809999" lvl="0" indent="-317500" algn="l" rtl="0">
              <a:spcBef>
                <a:spcPts val="0"/>
              </a:spcBef>
              <a:spcAft>
                <a:spcPts val="0"/>
              </a:spcAft>
              <a:buSzPts val="1400"/>
              <a:buChar char="-"/>
            </a:pPr>
            <a:r>
              <a:rPr lang="es" sz="1400" dirty="0"/>
              <a:t>Manusia berperilaku hampir sama dengan seorang ilmuwan.</a:t>
            </a:r>
            <a:endParaRPr sz="1400" dirty="0"/>
          </a:p>
          <a:p>
            <a:pPr marL="1170000" lvl="0" indent="-317500" algn="l" rtl="0">
              <a:spcBef>
                <a:spcPts val="0"/>
              </a:spcBef>
              <a:spcAft>
                <a:spcPts val="0"/>
              </a:spcAft>
              <a:buSzPts val="1400"/>
              <a:buAutoNum type="arabicPeriod"/>
            </a:pPr>
            <a:r>
              <a:rPr lang="es" sz="1400" dirty="0"/>
              <a:t>Mengajukan pertanyaan</a:t>
            </a:r>
            <a:endParaRPr sz="1400" dirty="0"/>
          </a:p>
          <a:p>
            <a:pPr marL="1170000" lvl="0" indent="-317500" algn="l" rtl="0">
              <a:spcBef>
                <a:spcPts val="0"/>
              </a:spcBef>
              <a:spcAft>
                <a:spcPts val="0"/>
              </a:spcAft>
              <a:buSzPts val="1400"/>
              <a:buAutoNum type="arabicPeriod"/>
            </a:pPr>
            <a:r>
              <a:rPr lang="es" sz="1400" dirty="0"/>
              <a:t>Merumuskan hipotesis</a:t>
            </a:r>
            <a:endParaRPr sz="1400" dirty="0"/>
          </a:p>
          <a:p>
            <a:pPr marL="1170000" lvl="0" indent="-317500" algn="l" rtl="0">
              <a:spcBef>
                <a:spcPts val="0"/>
              </a:spcBef>
              <a:spcAft>
                <a:spcPts val="0"/>
              </a:spcAft>
              <a:buSzPts val="1400"/>
              <a:buAutoNum type="arabicPeriod"/>
            </a:pPr>
            <a:r>
              <a:rPr lang="es" sz="1400" dirty="0"/>
              <a:t>Mengkaji hipotesis</a:t>
            </a:r>
            <a:endParaRPr sz="1400" dirty="0"/>
          </a:p>
          <a:p>
            <a:pPr marL="1170000" lvl="0" indent="-317500" algn="l" rtl="0">
              <a:spcBef>
                <a:spcPts val="0"/>
              </a:spcBef>
              <a:spcAft>
                <a:spcPts val="0"/>
              </a:spcAft>
              <a:buSzPts val="1400"/>
              <a:buAutoNum type="arabicPeriod"/>
            </a:pPr>
            <a:r>
              <a:rPr lang="es" sz="1400" dirty="0"/>
              <a:t>Mengambil kesimpulan</a:t>
            </a:r>
            <a:endParaRPr sz="1400" dirty="0"/>
          </a:p>
          <a:p>
            <a:pPr marL="1170000" lvl="0" indent="-317500" algn="l" rtl="0">
              <a:spcBef>
                <a:spcPts val="0"/>
              </a:spcBef>
              <a:spcAft>
                <a:spcPts val="0"/>
              </a:spcAft>
              <a:buSzPts val="1400"/>
              <a:buAutoNum type="arabicPeriod"/>
            </a:pPr>
            <a:r>
              <a:rPr lang="es" sz="1400" dirty="0"/>
              <a:t>Mencoba memprediksikan kejadian di masa depan.</a:t>
            </a:r>
            <a:endParaRPr sz="1400" dirty="0"/>
          </a:p>
          <a:p>
            <a:pPr marL="809999" lvl="0" indent="-317500" algn="l" rtl="0">
              <a:spcBef>
                <a:spcPts val="0"/>
              </a:spcBef>
              <a:spcAft>
                <a:spcPts val="0"/>
              </a:spcAft>
              <a:buSzPts val="1400"/>
              <a:buChar char="-"/>
            </a:pPr>
            <a:r>
              <a:rPr lang="es" sz="1400" dirty="0"/>
              <a:t>Kesimpulan seseorang juga hampir sama dengan ilmuwan, yaitu </a:t>
            </a:r>
            <a:r>
              <a:rPr lang="es" sz="1400" dirty="0">
                <a:highlight>
                  <a:srgbClr val="FFFF00"/>
                </a:highlight>
              </a:rPr>
              <a:t>tidak bersifat pasti atau bisa diubah.</a:t>
            </a:r>
            <a:endParaRPr sz="1400" dirty="0">
              <a:highlight>
                <a:srgbClr val="FFFF00"/>
              </a:highlight>
            </a:endParaRPr>
          </a:p>
          <a:p>
            <a:pPr marL="0" lvl="0" indent="0" algn="l" rtl="0">
              <a:spcBef>
                <a:spcPts val="0"/>
              </a:spcBef>
              <a:spcAft>
                <a:spcPts val="0"/>
              </a:spcAft>
              <a:buNone/>
            </a:pPr>
            <a:endParaRPr sz="1500" b="1" dirty="0"/>
          </a:p>
          <a:p>
            <a:pPr marL="0" lvl="0" indent="0" algn="ctr"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p:nvPr/>
        </p:nvSpPr>
        <p:spPr>
          <a:xfrm>
            <a:off x="2853150" y="306200"/>
            <a:ext cx="5610000" cy="1380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0" y="306125"/>
            <a:ext cx="28773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6241725" y="306200"/>
            <a:ext cx="2902200" cy="48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txBox="1">
            <a:spLocks noGrp="1"/>
          </p:cNvSpPr>
          <p:nvPr>
            <p:ph type="ctrTitle"/>
          </p:nvPr>
        </p:nvSpPr>
        <p:spPr>
          <a:xfrm>
            <a:off x="-267574" y="-724525"/>
            <a:ext cx="561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800"/>
              <a:t>POSISI FILOSOFIS KELLY</a:t>
            </a:r>
            <a:endParaRPr sz="3800"/>
          </a:p>
        </p:txBody>
      </p:sp>
      <p:sp>
        <p:nvSpPr>
          <p:cNvPr id="249" name="Google Shape;249;p30"/>
          <p:cNvSpPr txBox="1">
            <a:spLocks noGrp="1"/>
          </p:cNvSpPr>
          <p:nvPr>
            <p:ph type="subTitle" idx="1"/>
          </p:nvPr>
        </p:nvSpPr>
        <p:spPr>
          <a:xfrm>
            <a:off x="200550" y="1373925"/>
            <a:ext cx="8742900" cy="37329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s" sz="1400" b="1"/>
              <a:t>ILMUWAN SEBAGAI MANUSIA</a:t>
            </a:r>
            <a:endParaRPr sz="1400" b="1"/>
          </a:p>
          <a:p>
            <a:pPr marL="809999" lvl="0" indent="-317500" algn="l" rtl="0">
              <a:lnSpc>
                <a:spcPct val="150000"/>
              </a:lnSpc>
              <a:spcBef>
                <a:spcPts val="0"/>
              </a:spcBef>
              <a:spcAft>
                <a:spcPts val="0"/>
              </a:spcAft>
              <a:buSzPts val="1400"/>
              <a:buChar char="-"/>
            </a:pPr>
            <a:r>
              <a:rPr lang="es" sz="1400"/>
              <a:t>Pernyataan yang dibuat oleh ilmuwan bisa dilihat dari berbagai perspektif berbeda.</a:t>
            </a:r>
            <a:endParaRPr sz="1400"/>
          </a:p>
          <a:p>
            <a:pPr marL="1260000" lvl="0" indent="-317500" algn="l" rtl="0">
              <a:lnSpc>
                <a:spcPct val="150000"/>
              </a:lnSpc>
              <a:spcBef>
                <a:spcPts val="0"/>
              </a:spcBef>
              <a:spcAft>
                <a:spcPts val="0"/>
              </a:spcAft>
              <a:buSzPts val="1400"/>
              <a:buChar char="➔"/>
            </a:pPr>
            <a:r>
              <a:rPr lang="es" sz="1400"/>
              <a:t>Kita bisa melihat perspektif teori Freud yang berbeda dengan melihat dari teori Erikson.</a:t>
            </a:r>
            <a:endParaRPr sz="1400"/>
          </a:p>
          <a:p>
            <a:pPr marL="809999" lvl="0" indent="-317500" algn="l" rtl="0">
              <a:lnSpc>
                <a:spcPct val="150000"/>
              </a:lnSpc>
              <a:spcBef>
                <a:spcPts val="0"/>
              </a:spcBef>
              <a:spcAft>
                <a:spcPts val="0"/>
              </a:spcAft>
              <a:buSzPts val="1400"/>
              <a:buChar char="-"/>
            </a:pPr>
            <a:r>
              <a:rPr lang="es" sz="1400"/>
              <a:t>Kelly sendiri berharap ada teori selanjutnya yang lebih baik daripada teori kepribadian dirinya.</a:t>
            </a:r>
            <a:endParaRPr sz="1400"/>
          </a:p>
          <a:p>
            <a:pPr marL="0" lvl="0" indent="0" algn="l" rtl="0">
              <a:lnSpc>
                <a:spcPct val="150000"/>
              </a:lnSpc>
              <a:spcBef>
                <a:spcPts val="0"/>
              </a:spcBef>
              <a:spcAft>
                <a:spcPts val="0"/>
              </a:spcAft>
              <a:buNone/>
            </a:pPr>
            <a:endParaRPr sz="1400"/>
          </a:p>
          <a:p>
            <a:pPr marL="457200" lvl="0" indent="-317500" algn="l" rtl="0">
              <a:lnSpc>
                <a:spcPct val="150000"/>
              </a:lnSpc>
              <a:spcBef>
                <a:spcPts val="0"/>
              </a:spcBef>
              <a:spcAft>
                <a:spcPts val="0"/>
              </a:spcAft>
              <a:buSzPts val="1400"/>
              <a:buChar char="●"/>
            </a:pPr>
            <a:r>
              <a:rPr lang="es" sz="1400" b="1"/>
              <a:t>ALTERNATIVISME KONSTRUKTIF</a:t>
            </a:r>
            <a:endParaRPr sz="1400" b="1"/>
          </a:p>
          <a:p>
            <a:pPr marL="809999" lvl="0" indent="-317500" algn="l" rtl="0">
              <a:lnSpc>
                <a:spcPct val="150000"/>
              </a:lnSpc>
              <a:spcBef>
                <a:spcPts val="0"/>
              </a:spcBef>
              <a:spcAft>
                <a:spcPts val="0"/>
              </a:spcAft>
              <a:buSzPts val="1400"/>
              <a:buChar char="-"/>
            </a:pPr>
            <a:r>
              <a:rPr lang="es" sz="1400"/>
              <a:t>Apa yang valid di satu waktu dapat menjadi salah saat dilihat dengan berbeda di waktu berikutnya.</a:t>
            </a:r>
            <a:endParaRPr sz="1400"/>
          </a:p>
          <a:p>
            <a:pPr marL="809999" lvl="0" indent="-317500" algn="l" rtl="0">
              <a:lnSpc>
                <a:spcPct val="150000"/>
              </a:lnSpc>
              <a:spcBef>
                <a:spcPts val="0"/>
              </a:spcBef>
              <a:spcAft>
                <a:spcPts val="0"/>
              </a:spcAft>
              <a:buSzPts val="1400"/>
              <a:buChar char="-"/>
            </a:pPr>
            <a:r>
              <a:rPr lang="es" sz="1400"/>
              <a:t>Fakta dapat dilihat dari berbagai sudut pandang.</a:t>
            </a:r>
            <a:endParaRPr sz="1400"/>
          </a:p>
          <a:p>
            <a:pPr marL="0" lvl="0" indent="0" algn="ctr" rtl="0">
              <a:lnSpc>
                <a:spcPct val="150000"/>
              </a:lnSpc>
              <a:spcBef>
                <a:spcPts val="0"/>
              </a:spcBef>
              <a:spcAft>
                <a:spcPts val="0"/>
              </a:spcAft>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KONSTRUK PERSONAL</a:t>
            </a:r>
            <a:endParaRPr sz="3000"/>
          </a:p>
        </p:txBody>
      </p:sp>
      <p:sp>
        <p:nvSpPr>
          <p:cNvPr id="255" name="Google Shape;255;p31"/>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txBox="1">
            <a:spLocks noGrp="1"/>
          </p:cNvSpPr>
          <p:nvPr>
            <p:ph type="subTitle" idx="3"/>
          </p:nvPr>
        </p:nvSpPr>
        <p:spPr>
          <a:xfrm>
            <a:off x="244400" y="1772600"/>
            <a:ext cx="8700600" cy="32661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s" sz="1600"/>
              <a:t>Cara menginterpretasi dan menjelaskan suatu peristiwa.</a:t>
            </a:r>
            <a:endParaRPr sz="1600"/>
          </a:p>
          <a:p>
            <a:pPr marL="457200" lvl="0" indent="-330200" algn="l" rtl="0">
              <a:lnSpc>
                <a:spcPct val="150000"/>
              </a:lnSpc>
              <a:spcBef>
                <a:spcPts val="0"/>
              </a:spcBef>
              <a:spcAft>
                <a:spcPts val="0"/>
              </a:spcAft>
              <a:buSzPts val="1600"/>
              <a:buChar char="●"/>
            </a:pPr>
            <a:r>
              <a:rPr lang="es" sz="1600"/>
              <a:t>Beberapa orang bertahan terhadap pandangan mereka mengenai realita.</a:t>
            </a:r>
            <a:endParaRPr sz="1600"/>
          </a:p>
          <a:p>
            <a:pPr marL="809999" lvl="0" indent="-330200" algn="l" rtl="0">
              <a:lnSpc>
                <a:spcPct val="150000"/>
              </a:lnSpc>
              <a:spcBef>
                <a:spcPts val="0"/>
              </a:spcBef>
              <a:spcAft>
                <a:spcPts val="0"/>
              </a:spcAft>
              <a:buSzPts val="1600"/>
              <a:buChar char="-"/>
            </a:pPr>
            <a:r>
              <a:rPr lang="es" sz="1600"/>
              <a:t>Penderita anoreksia nervosa.</a:t>
            </a:r>
            <a:endParaRPr sz="1600"/>
          </a:p>
          <a:p>
            <a:pPr marL="457200" lvl="0" indent="-330200" algn="l" rtl="0">
              <a:lnSpc>
                <a:spcPct val="150000"/>
              </a:lnSpc>
              <a:spcBef>
                <a:spcPts val="0"/>
              </a:spcBef>
              <a:spcAft>
                <a:spcPts val="0"/>
              </a:spcAft>
              <a:buSzPts val="1600"/>
              <a:buChar char="●"/>
            </a:pPr>
            <a:r>
              <a:rPr lang="es" sz="1600"/>
              <a:t>Beberapa orang juga melihat dunia yang sangat berbeda dengan dunia orang lain.</a:t>
            </a:r>
            <a:endParaRPr sz="1600"/>
          </a:p>
          <a:p>
            <a:pPr marL="809999" lvl="0" indent="-330200" algn="l" rtl="0">
              <a:lnSpc>
                <a:spcPct val="150000"/>
              </a:lnSpc>
              <a:spcBef>
                <a:spcPts val="0"/>
              </a:spcBef>
              <a:spcAft>
                <a:spcPts val="0"/>
              </a:spcAft>
              <a:buSzPts val="1600"/>
              <a:buChar char="-"/>
            </a:pPr>
            <a:r>
              <a:rPr lang="es" sz="1600"/>
              <a:t>Pengidap skizofrenia.</a:t>
            </a:r>
            <a:endParaRPr sz="1600"/>
          </a:p>
          <a:p>
            <a:pPr marL="457200" lvl="0" indent="-330200" algn="l" rtl="0">
              <a:lnSpc>
                <a:spcPct val="150000"/>
              </a:lnSpc>
              <a:spcBef>
                <a:spcPts val="0"/>
              </a:spcBef>
              <a:spcAft>
                <a:spcPts val="0"/>
              </a:spcAft>
              <a:buSzPts val="1600"/>
              <a:buChar char="●"/>
            </a:pPr>
            <a:r>
              <a:rPr lang="es" sz="1600"/>
              <a:t>Konstruk personal juga merupakan cara seseorang dalam melihat hal-hal yang serupa, namun juga berbeda dengan hal yang lain.</a:t>
            </a:r>
            <a:endParaRPr sz="1600"/>
          </a:p>
          <a:p>
            <a:pPr marL="457200" lvl="0" indent="-330200" algn="l" rtl="0">
              <a:lnSpc>
                <a:spcPct val="150000"/>
              </a:lnSpc>
              <a:spcBef>
                <a:spcPts val="0"/>
              </a:spcBef>
              <a:spcAft>
                <a:spcPts val="0"/>
              </a:spcAft>
              <a:buSzPts val="1600"/>
              <a:buChar char="●"/>
            </a:pPr>
            <a:r>
              <a:rPr lang="es" sz="1600"/>
              <a:t>Konstruk personal akan membentuk perilaku seseorang.</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KONSTRUK PERSONAL [ASUMSI DASAR]</a:t>
            </a:r>
            <a:endParaRPr sz="3000"/>
          </a:p>
        </p:txBody>
      </p:sp>
      <p:sp>
        <p:nvSpPr>
          <p:cNvPr id="262" name="Google Shape;262;p32"/>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txBox="1">
            <a:spLocks noGrp="1"/>
          </p:cNvSpPr>
          <p:nvPr>
            <p:ph type="subTitle" idx="3"/>
          </p:nvPr>
        </p:nvSpPr>
        <p:spPr>
          <a:xfrm>
            <a:off x="2810600" y="1772600"/>
            <a:ext cx="6134400" cy="32661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s" sz="1400" u="sng" dirty="0"/>
              <a:t>Proses dari seseorang</a:t>
            </a:r>
            <a:endParaRPr sz="1400" u="sng" dirty="0"/>
          </a:p>
          <a:p>
            <a:pPr marL="457200" lvl="0" indent="-317500" algn="l" rtl="0">
              <a:lnSpc>
                <a:spcPct val="150000"/>
              </a:lnSpc>
              <a:spcBef>
                <a:spcPts val="0"/>
              </a:spcBef>
              <a:spcAft>
                <a:spcPts val="0"/>
              </a:spcAft>
              <a:buSzPts val="1400"/>
              <a:buChar char="-"/>
            </a:pPr>
            <a:r>
              <a:rPr lang="es" sz="1400" dirty="0"/>
              <a:t>manusia yang hidup, berubah dan bergerak.</a:t>
            </a:r>
            <a:endParaRPr sz="1400" dirty="0"/>
          </a:p>
          <a:p>
            <a:pPr marL="457200" lvl="0" indent="-317500" algn="l" rtl="0">
              <a:lnSpc>
                <a:spcPct val="150000"/>
              </a:lnSpc>
              <a:spcBef>
                <a:spcPts val="0"/>
              </a:spcBef>
              <a:spcAft>
                <a:spcPts val="0"/>
              </a:spcAft>
              <a:buSzPts val="1400"/>
              <a:buChar char="●"/>
            </a:pPr>
            <a:r>
              <a:rPr lang="es" sz="1400" u="sng" dirty="0"/>
              <a:t>Diarahkan melalui jalur-jalur</a:t>
            </a:r>
            <a:endParaRPr sz="1400" u="sng" dirty="0"/>
          </a:p>
          <a:p>
            <a:pPr marL="457200" lvl="0" indent="-317500" algn="l" rtl="0">
              <a:lnSpc>
                <a:spcPct val="150000"/>
              </a:lnSpc>
              <a:spcBef>
                <a:spcPts val="0"/>
              </a:spcBef>
              <a:spcAft>
                <a:spcPts val="0"/>
              </a:spcAft>
              <a:buSzPts val="1400"/>
              <a:buChar char="-"/>
            </a:pPr>
            <a:r>
              <a:rPr lang="es" sz="1400" dirty="0"/>
              <a:t>manusia bergerak terarah melalui suatu jaringan dari jalan atau jalur.</a:t>
            </a:r>
            <a:endParaRPr sz="1400" dirty="0"/>
          </a:p>
          <a:p>
            <a:pPr marL="457200" lvl="0" indent="-317500" algn="l" rtl="0">
              <a:lnSpc>
                <a:spcPct val="150000"/>
              </a:lnSpc>
              <a:spcBef>
                <a:spcPts val="0"/>
              </a:spcBef>
              <a:spcAft>
                <a:spcPts val="0"/>
              </a:spcAft>
              <a:buSzPts val="1400"/>
              <a:buChar char="●"/>
            </a:pPr>
            <a:r>
              <a:rPr lang="es" sz="1400" u="sng" dirty="0"/>
              <a:t>Cara-cara mengantisipasi peristiwa</a:t>
            </a:r>
            <a:endParaRPr sz="1400" u="sng" dirty="0"/>
          </a:p>
          <a:p>
            <a:pPr marL="457200" lvl="0" indent="-317500" algn="l" rtl="0">
              <a:lnSpc>
                <a:spcPct val="150000"/>
              </a:lnSpc>
              <a:spcBef>
                <a:spcPts val="0"/>
              </a:spcBef>
              <a:spcAft>
                <a:spcPts val="0"/>
              </a:spcAft>
              <a:buSzPts val="1400"/>
              <a:buChar char="-"/>
            </a:pPr>
            <a:r>
              <a:rPr lang="es" sz="1400" dirty="0"/>
              <a:t>manusia mengarahkan tindakan mereka sesuai dengan prediksi mereka atas masa depan.</a:t>
            </a:r>
            <a:endParaRPr sz="1400" dirty="0"/>
          </a:p>
          <a:p>
            <a:pPr marL="457200" lvl="0" indent="-317500" algn="l" rtl="0">
              <a:lnSpc>
                <a:spcPct val="150000"/>
              </a:lnSpc>
              <a:spcBef>
                <a:spcPts val="0"/>
              </a:spcBef>
              <a:spcAft>
                <a:spcPts val="0"/>
              </a:spcAft>
              <a:buSzPts val="1400"/>
              <a:buChar char="-"/>
            </a:pPr>
            <a:r>
              <a:rPr lang="es" sz="1400" dirty="0"/>
              <a:t>pandangan kita di masa kini mengenai masa depan yang membentuk tindakan kita.</a:t>
            </a:r>
            <a:endParaRPr sz="1400" dirty="0"/>
          </a:p>
          <a:p>
            <a:pPr marL="0" lvl="0" indent="0" algn="l" rtl="0">
              <a:lnSpc>
                <a:spcPct val="150000"/>
              </a:lnSpc>
              <a:spcBef>
                <a:spcPts val="0"/>
              </a:spcBef>
              <a:spcAft>
                <a:spcPts val="0"/>
              </a:spcAft>
              <a:buNone/>
            </a:pPr>
            <a:endParaRPr sz="1400" u="sng" dirty="0"/>
          </a:p>
        </p:txBody>
      </p:sp>
      <p:sp>
        <p:nvSpPr>
          <p:cNvPr id="264" name="Google Shape;264;p32"/>
          <p:cNvSpPr txBox="1">
            <a:spLocks noGrp="1"/>
          </p:cNvSpPr>
          <p:nvPr>
            <p:ph type="subTitle" idx="3"/>
          </p:nvPr>
        </p:nvSpPr>
        <p:spPr>
          <a:xfrm>
            <a:off x="-60400" y="1925000"/>
            <a:ext cx="2477400" cy="32661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s" sz="2000" b="1"/>
              <a:t>“Proses dari seseorang diarahkan melalui jalur-jalur psikologis oleh cara mereka melihat masa depan”.</a:t>
            </a:r>
            <a:endParaRPr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dirty="0"/>
              <a:t>Supporting Corollaries (Konsekuensi Pendukung)</a:t>
            </a:r>
            <a:endParaRPr sz="3000" dirty="0"/>
          </a:p>
        </p:txBody>
      </p:sp>
      <p:sp>
        <p:nvSpPr>
          <p:cNvPr id="270" name="Google Shape;270;p33"/>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txBox="1">
            <a:spLocks noGrp="1"/>
          </p:cNvSpPr>
          <p:nvPr>
            <p:ph type="subTitle" idx="3"/>
          </p:nvPr>
        </p:nvSpPr>
        <p:spPr>
          <a:xfrm>
            <a:off x="337200" y="1686825"/>
            <a:ext cx="8516400" cy="3266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s" sz="1800" b="1" u="sng" dirty="0"/>
              <a:t>Similarities among Events</a:t>
            </a:r>
            <a:endParaRPr sz="1800" b="1" u="sng" dirty="0"/>
          </a:p>
          <a:p>
            <a:pPr marL="457200" lvl="0" indent="0" algn="l" rtl="0">
              <a:lnSpc>
                <a:spcPct val="150000"/>
              </a:lnSpc>
              <a:spcBef>
                <a:spcPts val="0"/>
              </a:spcBef>
              <a:spcAft>
                <a:spcPts val="0"/>
              </a:spcAft>
              <a:buNone/>
            </a:pPr>
            <a:r>
              <a:rPr lang="es" sz="1400" b="1" i="1" dirty="0"/>
              <a:t>Construction </a:t>
            </a:r>
            <a:r>
              <a:rPr lang="es" sz="1400" b="1" i="1" dirty="0">
                <a:highlight>
                  <a:srgbClr val="FFFF00"/>
                </a:highlight>
              </a:rPr>
              <a:t>Corollary</a:t>
            </a:r>
            <a:r>
              <a:rPr lang="es" sz="1400" b="1" i="1" dirty="0"/>
              <a:t> = </a:t>
            </a:r>
            <a:r>
              <a:rPr lang="es" sz="1400" b="1" dirty="0"/>
              <a:t>seseorang mengantisipasi kejadian-kejadian di masa depan dengan memahami atau menafsirkan peristiwa sesuai dengan tema atau replikasi yang berulang</a:t>
            </a:r>
            <a:endParaRPr sz="1400" b="1" dirty="0"/>
          </a:p>
          <a:p>
            <a:pPr marL="457200" lvl="0" indent="0" algn="l" rtl="0">
              <a:lnSpc>
                <a:spcPct val="150000"/>
              </a:lnSpc>
              <a:spcBef>
                <a:spcPts val="0"/>
              </a:spcBef>
              <a:spcAft>
                <a:spcPts val="0"/>
              </a:spcAft>
              <a:buNone/>
            </a:pPr>
            <a:endParaRPr sz="1400" b="1" u="sng" dirty="0"/>
          </a:p>
          <a:p>
            <a:pPr marL="457200" lvl="0" indent="-342900" algn="l" rtl="0">
              <a:lnSpc>
                <a:spcPct val="150000"/>
              </a:lnSpc>
              <a:spcBef>
                <a:spcPts val="0"/>
              </a:spcBef>
              <a:spcAft>
                <a:spcPts val="0"/>
              </a:spcAft>
              <a:buSzPts val="1800"/>
              <a:buChar char="-"/>
            </a:pPr>
            <a:r>
              <a:rPr lang="es" sz="1800" b="1" u="sng" dirty="0"/>
              <a:t>Differences among People</a:t>
            </a:r>
            <a:endParaRPr sz="1800" b="1" u="sng" dirty="0"/>
          </a:p>
          <a:p>
            <a:pPr marL="457200" lvl="0" indent="0" algn="l" rtl="0">
              <a:lnSpc>
                <a:spcPct val="150000"/>
              </a:lnSpc>
              <a:spcBef>
                <a:spcPts val="0"/>
              </a:spcBef>
              <a:spcAft>
                <a:spcPts val="0"/>
              </a:spcAft>
              <a:buNone/>
            </a:pPr>
            <a:r>
              <a:rPr lang="es" sz="1400" b="1" i="1" dirty="0"/>
              <a:t>Individuality Corollary</a:t>
            </a:r>
            <a:r>
              <a:rPr lang="es" sz="1400" b="1" dirty="0"/>
              <a:t> = setiap manusia memiliki pengalaman yang berbeda-beda, maka mereka menafsirkan peristiwa yang sama dengan cara yang berbeda</a:t>
            </a:r>
            <a:endParaRPr sz="1400" b="1" dirty="0"/>
          </a:p>
          <a:p>
            <a:pPr marL="457200" lvl="0" indent="0" algn="l" rtl="0">
              <a:lnSpc>
                <a:spcPct val="150000"/>
              </a:lnSpc>
              <a:spcBef>
                <a:spcPts val="0"/>
              </a:spcBef>
              <a:spcAft>
                <a:spcPts val="0"/>
              </a:spcAft>
              <a:buNone/>
            </a:pPr>
            <a:endParaRPr sz="1400" b="1" u="sng" dirty="0"/>
          </a:p>
          <a:p>
            <a:pPr marL="0" lvl="0" indent="0" algn="l" rtl="0">
              <a:lnSpc>
                <a:spcPct val="150000"/>
              </a:lnSpc>
              <a:spcBef>
                <a:spcPts val="0"/>
              </a:spcBef>
              <a:spcAft>
                <a:spcPts val="0"/>
              </a:spcAft>
              <a:buNone/>
            </a:pPr>
            <a:endParaRPr sz="1400"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ctrTitle" idx="4"/>
          </p:nvPr>
        </p:nvSpPr>
        <p:spPr>
          <a:xfrm>
            <a:off x="4582900" y="284100"/>
            <a:ext cx="43620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3000"/>
              <a:t>Supporting Corollaries (Konsekuensi Pendukung)</a:t>
            </a:r>
            <a:endParaRPr sz="3000"/>
          </a:p>
        </p:txBody>
      </p:sp>
      <p:sp>
        <p:nvSpPr>
          <p:cNvPr id="277" name="Google Shape;277;p34"/>
          <p:cNvSpPr/>
          <p:nvPr/>
        </p:nvSpPr>
        <p:spPr>
          <a:xfrm>
            <a:off x="0" y="1528200"/>
            <a:ext cx="9144000" cy="366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txBox="1">
            <a:spLocks noGrp="1"/>
          </p:cNvSpPr>
          <p:nvPr>
            <p:ph type="subTitle" idx="3"/>
          </p:nvPr>
        </p:nvSpPr>
        <p:spPr>
          <a:xfrm>
            <a:off x="413400" y="1763025"/>
            <a:ext cx="2796600" cy="3266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s" sz="1800" b="1" u="sng" dirty="0"/>
              <a:t>Relationship among Construct</a:t>
            </a:r>
            <a:endParaRPr sz="1800" b="1" u="sng" dirty="0"/>
          </a:p>
          <a:p>
            <a:pPr marL="457200" lvl="0" indent="0" algn="l" rtl="0">
              <a:lnSpc>
                <a:spcPct val="150000"/>
              </a:lnSpc>
              <a:spcBef>
                <a:spcPts val="0"/>
              </a:spcBef>
              <a:spcAft>
                <a:spcPts val="0"/>
              </a:spcAft>
              <a:buNone/>
            </a:pPr>
            <a:r>
              <a:rPr lang="es" sz="1400" b="1" i="1" dirty="0"/>
              <a:t>Organization Corollary </a:t>
            </a:r>
            <a:r>
              <a:rPr lang="es" sz="1400" b="1" dirty="0"/>
              <a:t>= manusia cenderung mengatur konstruk personalnya berdasarkan hubungan hierarki di antara konstruk-konstruk</a:t>
            </a:r>
            <a:endParaRPr sz="1400" b="1" dirty="0"/>
          </a:p>
          <a:p>
            <a:pPr marL="0" lvl="0" indent="0" algn="l" rtl="0">
              <a:lnSpc>
                <a:spcPct val="150000"/>
              </a:lnSpc>
              <a:spcBef>
                <a:spcPts val="0"/>
              </a:spcBef>
              <a:spcAft>
                <a:spcPts val="0"/>
              </a:spcAft>
              <a:buNone/>
            </a:pPr>
            <a:endParaRPr sz="1400" b="1" u="sng" dirty="0"/>
          </a:p>
          <a:p>
            <a:pPr marL="457200" lvl="0" indent="-317500" algn="l" rtl="0">
              <a:lnSpc>
                <a:spcPct val="150000"/>
              </a:lnSpc>
              <a:spcBef>
                <a:spcPts val="0"/>
              </a:spcBef>
              <a:spcAft>
                <a:spcPts val="0"/>
              </a:spcAft>
              <a:buSzPts val="1400"/>
              <a:buChar char="-"/>
            </a:pPr>
            <a:endParaRPr sz="1400" b="1" u="sng" dirty="0"/>
          </a:p>
          <a:p>
            <a:pPr marL="0" lvl="0" indent="0" algn="l" rtl="0">
              <a:lnSpc>
                <a:spcPct val="150000"/>
              </a:lnSpc>
              <a:spcBef>
                <a:spcPts val="0"/>
              </a:spcBef>
              <a:spcAft>
                <a:spcPts val="0"/>
              </a:spcAft>
              <a:buNone/>
            </a:pPr>
            <a:endParaRPr sz="1400" u="sng" dirty="0"/>
          </a:p>
        </p:txBody>
      </p:sp>
      <p:pic>
        <p:nvPicPr>
          <p:cNvPr id="279" name="Google Shape;279;p34"/>
          <p:cNvPicPr preferRelativeResize="0"/>
          <p:nvPr/>
        </p:nvPicPr>
        <p:blipFill>
          <a:blip r:embed="rId3">
            <a:alphaModFix/>
          </a:blip>
          <a:stretch>
            <a:fillRect/>
          </a:stretch>
        </p:blipFill>
        <p:spPr>
          <a:xfrm>
            <a:off x="3204124" y="1528199"/>
            <a:ext cx="5841475" cy="3782800"/>
          </a:xfrm>
          <a:prstGeom prst="rect">
            <a:avLst/>
          </a:prstGeom>
          <a:noFill/>
          <a:ln>
            <a:noFill/>
          </a:ln>
        </p:spPr>
      </p:pic>
    </p:spTree>
  </p:cSld>
  <p:clrMapOvr>
    <a:masterClrMapping/>
  </p:clrMapOvr>
</p:sld>
</file>

<file path=ppt/theme/theme1.xml><?xml version="1.0" encoding="utf-8"?>
<a:theme xmlns:a="http://schemas.openxmlformats.org/drawingml/2006/main" name="Organic Form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1565</Words>
  <Application>Microsoft Macintosh PowerPoint</Application>
  <PresentationFormat>On-screen Show (16:9)</PresentationFormat>
  <Paragraphs>165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Oswald</vt:lpstr>
      <vt:lpstr>Oswald Regular</vt:lpstr>
      <vt:lpstr>Muli</vt:lpstr>
      <vt:lpstr>Arial</vt:lpstr>
      <vt:lpstr>Organic Forms</vt:lpstr>
      <vt:lpstr>GEORGE KELLY: TEORI KONSTRUK PERSONAL</vt:lpstr>
      <vt:lpstr>GAMBARAN UMUM TEORI</vt:lpstr>
      <vt:lpstr>BIOGRAFI</vt:lpstr>
      <vt:lpstr>POSISI FILOSOFIS KELLY</vt:lpstr>
      <vt:lpstr>POSISI FILOSOFIS KELLY</vt:lpstr>
      <vt:lpstr>KONSTRUK PERSONAL</vt:lpstr>
      <vt:lpstr>KONSTRUK PERSONAL [ASUMSI DASAR]</vt:lpstr>
      <vt:lpstr>Supporting Corollaries (Konsekuensi Pendukung)</vt:lpstr>
      <vt:lpstr>Supporting Corollaries (Konsekuensi Pendukung)</vt:lpstr>
      <vt:lpstr>PowerPoint Presentation</vt:lpstr>
      <vt:lpstr>PowerPoint Presentation</vt:lpstr>
      <vt:lpstr>PowerPoint Presentation</vt:lpstr>
      <vt:lpstr>APLIKASI TEORI KONSTRUK PERSONAL</vt:lpstr>
      <vt:lpstr>Elemen Umum dalam Gangguan Manusia</vt:lpstr>
      <vt:lpstr>PSIKOTERAPI</vt:lpstr>
      <vt:lpstr>PowerPoint Presentation</vt:lpstr>
      <vt:lpstr>PowerPoint Presentation</vt:lpstr>
      <vt:lpstr>PowerPoint Presentation</vt:lpstr>
      <vt:lpstr>KRITIK TERHADAP KELLY</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KELLY: TEORI KONSTRUK PERSONAL</dc:title>
  <cp:lastModifiedBy>Jane Pietra</cp:lastModifiedBy>
  <cp:revision>8</cp:revision>
  <dcterms:modified xsi:type="dcterms:W3CDTF">2020-03-26T05:39:51Z</dcterms:modified>
</cp:coreProperties>
</file>