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70" r:id="rId13"/>
    <p:sldId id="267" r:id="rId14"/>
    <p:sldId id="268" r:id="rId15"/>
    <p:sldId id="269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E31A890-3BBB-42A2-ABC8-B023A678F77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72"/>
            <p14:sldId id="265"/>
            <p14:sldId id="270"/>
            <p14:sldId id="267"/>
            <p14:sldId id="268"/>
            <p14:sldId id="269"/>
            <p14:sldId id="271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0145"/>
    <a:srgbClr val="42436E"/>
    <a:srgbClr val="0066CC"/>
    <a:srgbClr val="FF89AE"/>
    <a:srgbClr val="30D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A7DF90-FD0A-4D55-B687-37D2CA795E1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6FD7CA39-B25D-4825-9B96-56CD971B96D1}">
      <dgm:prSet phldrT="[Text]"/>
      <dgm:spPr/>
      <dgm:t>
        <a:bodyPr/>
        <a:lstStyle/>
        <a:p>
          <a:r>
            <a:rPr lang="id-ID" dirty="0" smtClean="0"/>
            <a:t>SECURE</a:t>
          </a:r>
          <a:endParaRPr lang="id-ID" dirty="0"/>
        </a:p>
      </dgm:t>
    </dgm:pt>
    <dgm:pt modelId="{8E4D719D-A38B-417B-98BD-303D58EBF783}" type="parTrans" cxnId="{40A129DF-DC78-4293-A6B0-2C7873D61779}">
      <dgm:prSet/>
      <dgm:spPr/>
      <dgm:t>
        <a:bodyPr/>
        <a:lstStyle/>
        <a:p>
          <a:endParaRPr lang="id-ID"/>
        </a:p>
      </dgm:t>
    </dgm:pt>
    <dgm:pt modelId="{3E7170F0-E84A-4544-BAB5-37467707869A}" type="sibTrans" cxnId="{40A129DF-DC78-4293-A6B0-2C7873D61779}">
      <dgm:prSet/>
      <dgm:spPr/>
      <dgm:t>
        <a:bodyPr/>
        <a:lstStyle/>
        <a:p>
          <a:endParaRPr lang="id-ID"/>
        </a:p>
      </dgm:t>
    </dgm:pt>
    <dgm:pt modelId="{B2B50C4A-C625-4C85-BBBC-A37A9BD1AE0A}">
      <dgm:prSet phldrT="[Text]"/>
      <dgm:spPr/>
      <dgm:t>
        <a:bodyPr/>
        <a:lstStyle/>
        <a:p>
          <a:r>
            <a:rPr lang="id-ID" dirty="0" smtClean="0"/>
            <a:t>Mudah bersosialisasi</a:t>
          </a:r>
          <a:endParaRPr lang="id-ID" dirty="0"/>
        </a:p>
      </dgm:t>
    </dgm:pt>
    <dgm:pt modelId="{BF5BDC73-CF99-444F-9A39-B92E33EACE28}" type="parTrans" cxnId="{3B80D64D-23E8-4F61-B291-E1CADEA101A5}">
      <dgm:prSet/>
      <dgm:spPr/>
      <dgm:t>
        <a:bodyPr/>
        <a:lstStyle/>
        <a:p>
          <a:endParaRPr lang="id-ID"/>
        </a:p>
      </dgm:t>
    </dgm:pt>
    <dgm:pt modelId="{050D8C70-CA85-431C-BDBD-F77818CBC610}" type="sibTrans" cxnId="{3B80D64D-23E8-4F61-B291-E1CADEA101A5}">
      <dgm:prSet/>
      <dgm:spPr/>
      <dgm:t>
        <a:bodyPr/>
        <a:lstStyle/>
        <a:p>
          <a:endParaRPr lang="id-ID"/>
        </a:p>
      </dgm:t>
    </dgm:pt>
    <dgm:pt modelId="{F35A5D06-B722-4297-B728-F29F3D0BDFEB}">
      <dgm:prSet phldrT="[Text]" custT="1"/>
      <dgm:spPr/>
      <dgm:t>
        <a:bodyPr/>
        <a:lstStyle/>
        <a:p>
          <a:r>
            <a:rPr lang="id-ID" sz="1200" dirty="0" smtClean="0"/>
            <a:t>Independence</a:t>
          </a:r>
          <a:endParaRPr lang="id-ID" sz="1200" dirty="0"/>
        </a:p>
      </dgm:t>
    </dgm:pt>
    <dgm:pt modelId="{D5291F6B-CDB6-4A31-AADC-412F58A6C502}" type="parTrans" cxnId="{524A1DDE-2884-494D-A804-FBF7A44F77D2}">
      <dgm:prSet/>
      <dgm:spPr/>
      <dgm:t>
        <a:bodyPr/>
        <a:lstStyle/>
        <a:p>
          <a:endParaRPr lang="id-ID"/>
        </a:p>
      </dgm:t>
    </dgm:pt>
    <dgm:pt modelId="{D6BD2EDA-C518-4257-B11D-276F00B5028A}" type="sibTrans" cxnId="{524A1DDE-2884-494D-A804-FBF7A44F77D2}">
      <dgm:prSet/>
      <dgm:spPr/>
      <dgm:t>
        <a:bodyPr/>
        <a:lstStyle/>
        <a:p>
          <a:endParaRPr lang="id-ID"/>
        </a:p>
      </dgm:t>
    </dgm:pt>
    <dgm:pt modelId="{935B8C0D-352C-45EA-8BBE-86E5AE64A5A4}">
      <dgm:prSet phldrT="[Text]"/>
      <dgm:spPr/>
      <dgm:t>
        <a:bodyPr/>
        <a:lstStyle/>
        <a:p>
          <a:r>
            <a:rPr lang="id-ID" dirty="0" smtClean="0"/>
            <a:t>Tidak sombong</a:t>
          </a:r>
          <a:endParaRPr lang="id-ID" dirty="0"/>
        </a:p>
      </dgm:t>
    </dgm:pt>
    <dgm:pt modelId="{6847F3DD-013E-443E-AA25-59047417C40C}" type="parTrans" cxnId="{43D9A929-6E45-4CB4-88D2-642024A5AAF8}">
      <dgm:prSet/>
      <dgm:spPr/>
      <dgm:t>
        <a:bodyPr/>
        <a:lstStyle/>
        <a:p>
          <a:endParaRPr lang="id-ID"/>
        </a:p>
      </dgm:t>
    </dgm:pt>
    <dgm:pt modelId="{56BF7355-8095-45FC-8ECC-25C50FCDDDAE}" type="sibTrans" cxnId="{43D9A929-6E45-4CB4-88D2-642024A5AAF8}">
      <dgm:prSet/>
      <dgm:spPr/>
      <dgm:t>
        <a:bodyPr/>
        <a:lstStyle/>
        <a:p>
          <a:endParaRPr lang="id-ID"/>
        </a:p>
      </dgm:t>
    </dgm:pt>
    <dgm:pt modelId="{364D194A-BCF9-43EC-869B-2A97A2388297}" type="pres">
      <dgm:prSet presAssocID="{2AA7DF90-FD0A-4D55-B687-37D2CA795E1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70B169A-8CE5-4F94-8B23-A5BFDAAFA10B}" type="pres">
      <dgm:prSet presAssocID="{6FD7CA39-B25D-4825-9B96-56CD971B96D1}" presName="centerShape" presStyleLbl="node0" presStyleIdx="0" presStyleCnt="1"/>
      <dgm:spPr/>
      <dgm:t>
        <a:bodyPr/>
        <a:lstStyle/>
        <a:p>
          <a:endParaRPr lang="id-ID"/>
        </a:p>
      </dgm:t>
    </dgm:pt>
    <dgm:pt modelId="{F3E093E4-F7CF-4645-9B70-CE076FA6C292}" type="pres">
      <dgm:prSet presAssocID="{BF5BDC73-CF99-444F-9A39-B92E33EACE28}" presName="Name9" presStyleLbl="parChTrans1D2" presStyleIdx="0" presStyleCnt="3"/>
      <dgm:spPr/>
      <dgm:t>
        <a:bodyPr/>
        <a:lstStyle/>
        <a:p>
          <a:endParaRPr lang="id-ID"/>
        </a:p>
      </dgm:t>
    </dgm:pt>
    <dgm:pt modelId="{35BC80BC-7670-48CA-8981-76DB266867C9}" type="pres">
      <dgm:prSet presAssocID="{BF5BDC73-CF99-444F-9A39-B92E33EACE28}" presName="connTx" presStyleLbl="parChTrans1D2" presStyleIdx="0" presStyleCnt="3"/>
      <dgm:spPr/>
      <dgm:t>
        <a:bodyPr/>
        <a:lstStyle/>
        <a:p>
          <a:endParaRPr lang="id-ID"/>
        </a:p>
      </dgm:t>
    </dgm:pt>
    <dgm:pt modelId="{4476B086-90E3-44E9-9EB4-DCFE639ECCC6}" type="pres">
      <dgm:prSet presAssocID="{B2B50C4A-C625-4C85-BBBC-A37A9BD1AE0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E9DD481-FC6B-4102-B8A2-7FDDE3C1A5C7}" type="pres">
      <dgm:prSet presAssocID="{D5291F6B-CDB6-4A31-AADC-412F58A6C502}" presName="Name9" presStyleLbl="parChTrans1D2" presStyleIdx="1" presStyleCnt="3"/>
      <dgm:spPr/>
      <dgm:t>
        <a:bodyPr/>
        <a:lstStyle/>
        <a:p>
          <a:endParaRPr lang="id-ID"/>
        </a:p>
      </dgm:t>
    </dgm:pt>
    <dgm:pt modelId="{613A5933-07A1-4798-AE3D-5752EEDC6053}" type="pres">
      <dgm:prSet presAssocID="{D5291F6B-CDB6-4A31-AADC-412F58A6C502}" presName="connTx" presStyleLbl="parChTrans1D2" presStyleIdx="1" presStyleCnt="3"/>
      <dgm:spPr/>
      <dgm:t>
        <a:bodyPr/>
        <a:lstStyle/>
        <a:p>
          <a:endParaRPr lang="id-ID"/>
        </a:p>
      </dgm:t>
    </dgm:pt>
    <dgm:pt modelId="{97570DA4-704E-452F-B37D-56E71DD90B58}" type="pres">
      <dgm:prSet presAssocID="{F35A5D06-B722-4297-B728-F29F3D0BDFE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1A3BC44-35C0-4BAD-A63D-DA3D47C7C0C3}" type="pres">
      <dgm:prSet presAssocID="{6847F3DD-013E-443E-AA25-59047417C40C}" presName="Name9" presStyleLbl="parChTrans1D2" presStyleIdx="2" presStyleCnt="3"/>
      <dgm:spPr/>
      <dgm:t>
        <a:bodyPr/>
        <a:lstStyle/>
        <a:p>
          <a:endParaRPr lang="id-ID"/>
        </a:p>
      </dgm:t>
    </dgm:pt>
    <dgm:pt modelId="{D5BA6BE6-5A4C-42FD-AC82-F18E9FC68416}" type="pres">
      <dgm:prSet presAssocID="{6847F3DD-013E-443E-AA25-59047417C40C}" presName="connTx" presStyleLbl="parChTrans1D2" presStyleIdx="2" presStyleCnt="3"/>
      <dgm:spPr/>
      <dgm:t>
        <a:bodyPr/>
        <a:lstStyle/>
        <a:p>
          <a:endParaRPr lang="id-ID"/>
        </a:p>
      </dgm:t>
    </dgm:pt>
    <dgm:pt modelId="{654E44DE-0C50-415C-8E3B-FD48D37E0090}" type="pres">
      <dgm:prSet presAssocID="{935B8C0D-352C-45EA-8BBE-86E5AE64A5A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0187FE8-F9BD-45AA-8D05-D612D628BBDC}" type="presOf" srcId="{D5291F6B-CDB6-4A31-AADC-412F58A6C502}" destId="{613A5933-07A1-4798-AE3D-5752EEDC6053}" srcOrd="1" destOrd="0" presId="urn:microsoft.com/office/officeart/2005/8/layout/radial1"/>
    <dgm:cxn modelId="{13239FCD-5A53-46CF-AF38-E20012BA6F49}" type="presOf" srcId="{F35A5D06-B722-4297-B728-F29F3D0BDFEB}" destId="{97570DA4-704E-452F-B37D-56E71DD90B58}" srcOrd="0" destOrd="0" presId="urn:microsoft.com/office/officeart/2005/8/layout/radial1"/>
    <dgm:cxn modelId="{0531910C-53BE-445F-975A-9D5E491FCFD8}" type="presOf" srcId="{B2B50C4A-C625-4C85-BBBC-A37A9BD1AE0A}" destId="{4476B086-90E3-44E9-9EB4-DCFE639ECCC6}" srcOrd="0" destOrd="0" presId="urn:microsoft.com/office/officeart/2005/8/layout/radial1"/>
    <dgm:cxn modelId="{2691213D-555A-4D61-BC34-0BFC15B39232}" type="presOf" srcId="{BF5BDC73-CF99-444F-9A39-B92E33EACE28}" destId="{F3E093E4-F7CF-4645-9B70-CE076FA6C292}" srcOrd="0" destOrd="0" presId="urn:microsoft.com/office/officeart/2005/8/layout/radial1"/>
    <dgm:cxn modelId="{40A129DF-DC78-4293-A6B0-2C7873D61779}" srcId="{2AA7DF90-FD0A-4D55-B687-37D2CA795E1E}" destId="{6FD7CA39-B25D-4825-9B96-56CD971B96D1}" srcOrd="0" destOrd="0" parTransId="{8E4D719D-A38B-417B-98BD-303D58EBF783}" sibTransId="{3E7170F0-E84A-4544-BAB5-37467707869A}"/>
    <dgm:cxn modelId="{E5795AFE-E890-4FCE-B1D5-DC597DA49BE6}" type="presOf" srcId="{6847F3DD-013E-443E-AA25-59047417C40C}" destId="{D5BA6BE6-5A4C-42FD-AC82-F18E9FC68416}" srcOrd="1" destOrd="0" presId="urn:microsoft.com/office/officeart/2005/8/layout/radial1"/>
    <dgm:cxn modelId="{524A1DDE-2884-494D-A804-FBF7A44F77D2}" srcId="{6FD7CA39-B25D-4825-9B96-56CD971B96D1}" destId="{F35A5D06-B722-4297-B728-F29F3D0BDFEB}" srcOrd="1" destOrd="0" parTransId="{D5291F6B-CDB6-4A31-AADC-412F58A6C502}" sibTransId="{D6BD2EDA-C518-4257-B11D-276F00B5028A}"/>
    <dgm:cxn modelId="{D5217648-55AC-451E-A3B2-7DF495CBEE15}" type="presOf" srcId="{2AA7DF90-FD0A-4D55-B687-37D2CA795E1E}" destId="{364D194A-BCF9-43EC-869B-2A97A2388297}" srcOrd="0" destOrd="0" presId="urn:microsoft.com/office/officeart/2005/8/layout/radial1"/>
    <dgm:cxn modelId="{2F5097AB-B188-4E93-8471-66990FA28409}" type="presOf" srcId="{6FD7CA39-B25D-4825-9B96-56CD971B96D1}" destId="{F70B169A-8CE5-4F94-8B23-A5BFDAAFA10B}" srcOrd="0" destOrd="0" presId="urn:microsoft.com/office/officeart/2005/8/layout/radial1"/>
    <dgm:cxn modelId="{1E8DAEE2-09E2-41DB-88E5-515BED813500}" type="presOf" srcId="{BF5BDC73-CF99-444F-9A39-B92E33EACE28}" destId="{35BC80BC-7670-48CA-8981-76DB266867C9}" srcOrd="1" destOrd="0" presId="urn:microsoft.com/office/officeart/2005/8/layout/radial1"/>
    <dgm:cxn modelId="{3B80D64D-23E8-4F61-B291-E1CADEA101A5}" srcId="{6FD7CA39-B25D-4825-9B96-56CD971B96D1}" destId="{B2B50C4A-C625-4C85-BBBC-A37A9BD1AE0A}" srcOrd="0" destOrd="0" parTransId="{BF5BDC73-CF99-444F-9A39-B92E33EACE28}" sibTransId="{050D8C70-CA85-431C-BDBD-F77818CBC610}"/>
    <dgm:cxn modelId="{43D9A929-6E45-4CB4-88D2-642024A5AAF8}" srcId="{6FD7CA39-B25D-4825-9B96-56CD971B96D1}" destId="{935B8C0D-352C-45EA-8BBE-86E5AE64A5A4}" srcOrd="2" destOrd="0" parTransId="{6847F3DD-013E-443E-AA25-59047417C40C}" sibTransId="{56BF7355-8095-45FC-8ECC-25C50FCDDDAE}"/>
    <dgm:cxn modelId="{75F153DB-413D-4B69-90E3-71DA0E9082E3}" type="presOf" srcId="{6847F3DD-013E-443E-AA25-59047417C40C}" destId="{B1A3BC44-35C0-4BAD-A63D-DA3D47C7C0C3}" srcOrd="0" destOrd="0" presId="urn:microsoft.com/office/officeart/2005/8/layout/radial1"/>
    <dgm:cxn modelId="{5A8EE483-41CB-4658-B1C0-1DD8323B4F68}" type="presOf" srcId="{D5291F6B-CDB6-4A31-AADC-412F58A6C502}" destId="{2E9DD481-FC6B-4102-B8A2-7FDDE3C1A5C7}" srcOrd="0" destOrd="0" presId="urn:microsoft.com/office/officeart/2005/8/layout/radial1"/>
    <dgm:cxn modelId="{33A42EE6-99D6-4204-9673-8FFCAA6F20E9}" type="presOf" srcId="{935B8C0D-352C-45EA-8BBE-86E5AE64A5A4}" destId="{654E44DE-0C50-415C-8E3B-FD48D37E0090}" srcOrd="0" destOrd="0" presId="urn:microsoft.com/office/officeart/2005/8/layout/radial1"/>
    <dgm:cxn modelId="{2678648B-7508-4CB0-908B-2959F8D0CBA3}" type="presParOf" srcId="{364D194A-BCF9-43EC-869B-2A97A2388297}" destId="{F70B169A-8CE5-4F94-8B23-A5BFDAAFA10B}" srcOrd="0" destOrd="0" presId="urn:microsoft.com/office/officeart/2005/8/layout/radial1"/>
    <dgm:cxn modelId="{3F168145-66BF-4A89-897E-9291DED3D75C}" type="presParOf" srcId="{364D194A-BCF9-43EC-869B-2A97A2388297}" destId="{F3E093E4-F7CF-4645-9B70-CE076FA6C292}" srcOrd="1" destOrd="0" presId="urn:microsoft.com/office/officeart/2005/8/layout/radial1"/>
    <dgm:cxn modelId="{0582A48D-E0BA-4AA4-8805-44B3F2C93E06}" type="presParOf" srcId="{F3E093E4-F7CF-4645-9B70-CE076FA6C292}" destId="{35BC80BC-7670-48CA-8981-76DB266867C9}" srcOrd="0" destOrd="0" presId="urn:microsoft.com/office/officeart/2005/8/layout/radial1"/>
    <dgm:cxn modelId="{83D99D5E-0782-4A5E-9F64-3C453220ADAA}" type="presParOf" srcId="{364D194A-BCF9-43EC-869B-2A97A2388297}" destId="{4476B086-90E3-44E9-9EB4-DCFE639ECCC6}" srcOrd="2" destOrd="0" presId="urn:microsoft.com/office/officeart/2005/8/layout/radial1"/>
    <dgm:cxn modelId="{92ACE42A-72C0-48B4-B4F0-86A58AEFC00B}" type="presParOf" srcId="{364D194A-BCF9-43EC-869B-2A97A2388297}" destId="{2E9DD481-FC6B-4102-B8A2-7FDDE3C1A5C7}" srcOrd="3" destOrd="0" presId="urn:microsoft.com/office/officeart/2005/8/layout/radial1"/>
    <dgm:cxn modelId="{8D1A191C-BB2C-43BE-91F8-380AB3A34051}" type="presParOf" srcId="{2E9DD481-FC6B-4102-B8A2-7FDDE3C1A5C7}" destId="{613A5933-07A1-4798-AE3D-5752EEDC6053}" srcOrd="0" destOrd="0" presId="urn:microsoft.com/office/officeart/2005/8/layout/radial1"/>
    <dgm:cxn modelId="{787A27E9-A068-41F7-AA97-D46A61685E61}" type="presParOf" srcId="{364D194A-BCF9-43EC-869B-2A97A2388297}" destId="{97570DA4-704E-452F-B37D-56E71DD90B58}" srcOrd="4" destOrd="0" presId="urn:microsoft.com/office/officeart/2005/8/layout/radial1"/>
    <dgm:cxn modelId="{820B5EAB-6074-4B3F-BB1A-6F2840D9A49D}" type="presParOf" srcId="{364D194A-BCF9-43EC-869B-2A97A2388297}" destId="{B1A3BC44-35C0-4BAD-A63D-DA3D47C7C0C3}" srcOrd="5" destOrd="0" presId="urn:microsoft.com/office/officeart/2005/8/layout/radial1"/>
    <dgm:cxn modelId="{6C1662A7-7B7E-4E50-AE30-209F75EF8F6C}" type="presParOf" srcId="{B1A3BC44-35C0-4BAD-A63D-DA3D47C7C0C3}" destId="{D5BA6BE6-5A4C-42FD-AC82-F18E9FC68416}" srcOrd="0" destOrd="0" presId="urn:microsoft.com/office/officeart/2005/8/layout/radial1"/>
    <dgm:cxn modelId="{1F1997F7-A6FB-41EC-B3BF-7317CA3E3E2E}" type="presParOf" srcId="{364D194A-BCF9-43EC-869B-2A97A2388297}" destId="{654E44DE-0C50-415C-8E3B-FD48D37E0090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31C996-E09F-49EA-8180-FA16EFC71E2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98C748CA-72F7-4CC7-8678-CB1C686BE6D8}">
      <dgm:prSet phldrT="[Text]"/>
      <dgm:spPr/>
      <dgm:t>
        <a:bodyPr/>
        <a:lstStyle/>
        <a:p>
          <a:r>
            <a:rPr lang="id-ID" dirty="0" smtClean="0"/>
            <a:t>AVOIDANT</a:t>
          </a:r>
          <a:endParaRPr lang="id-ID" dirty="0"/>
        </a:p>
      </dgm:t>
    </dgm:pt>
    <dgm:pt modelId="{885A7C98-E792-445E-9D4C-10EEA0861E14}" type="parTrans" cxnId="{8DD998AC-EBF0-44D1-9D4A-B0E917A67C59}">
      <dgm:prSet/>
      <dgm:spPr/>
      <dgm:t>
        <a:bodyPr/>
        <a:lstStyle/>
        <a:p>
          <a:endParaRPr lang="id-ID"/>
        </a:p>
      </dgm:t>
    </dgm:pt>
    <dgm:pt modelId="{B27DFFE0-83CA-427B-BC5C-3EF7163CF334}" type="sibTrans" cxnId="{8DD998AC-EBF0-44D1-9D4A-B0E917A67C59}">
      <dgm:prSet/>
      <dgm:spPr/>
      <dgm:t>
        <a:bodyPr/>
        <a:lstStyle/>
        <a:p>
          <a:endParaRPr lang="id-ID"/>
        </a:p>
      </dgm:t>
    </dgm:pt>
    <dgm:pt modelId="{D766DB4D-76BD-4F5C-A08E-BAA981FDD880}">
      <dgm:prSet phldrT="[Text]"/>
      <dgm:spPr/>
      <dgm:t>
        <a:bodyPr/>
        <a:lstStyle/>
        <a:p>
          <a:r>
            <a:rPr lang="id-ID" dirty="0" smtClean="0"/>
            <a:t>Sulit berkomitmen </a:t>
          </a:r>
          <a:endParaRPr lang="id-ID" dirty="0"/>
        </a:p>
      </dgm:t>
    </dgm:pt>
    <dgm:pt modelId="{C5EA3450-65BB-4CD5-A0FB-63A23B1E2444}" type="parTrans" cxnId="{8E150E36-B38A-4405-9E0D-3ED3D524DCD1}">
      <dgm:prSet/>
      <dgm:spPr/>
      <dgm:t>
        <a:bodyPr/>
        <a:lstStyle/>
        <a:p>
          <a:endParaRPr lang="id-ID"/>
        </a:p>
      </dgm:t>
    </dgm:pt>
    <dgm:pt modelId="{7BFD9D0B-5E3B-4B27-A7BB-2406CA4399AC}" type="sibTrans" cxnId="{8E150E36-B38A-4405-9E0D-3ED3D524DCD1}">
      <dgm:prSet/>
      <dgm:spPr/>
      <dgm:t>
        <a:bodyPr/>
        <a:lstStyle/>
        <a:p>
          <a:endParaRPr lang="id-ID"/>
        </a:p>
      </dgm:t>
    </dgm:pt>
    <dgm:pt modelId="{6EB44F10-98EC-4A23-8DB9-EEE4FBA191A4}">
      <dgm:prSet phldrT="[Text]"/>
      <dgm:spPr/>
      <dgm:t>
        <a:bodyPr/>
        <a:lstStyle/>
        <a:p>
          <a:r>
            <a:rPr lang="id-ID" dirty="0" smtClean="0"/>
            <a:t>Mengakhiri hubungan</a:t>
          </a:r>
          <a:endParaRPr lang="id-ID" dirty="0"/>
        </a:p>
      </dgm:t>
    </dgm:pt>
    <dgm:pt modelId="{0944FF9D-D827-468C-8F58-35CBA756FBC5}" type="parTrans" cxnId="{104C9BFD-9E6F-442C-A174-63F04361293C}">
      <dgm:prSet/>
      <dgm:spPr/>
      <dgm:t>
        <a:bodyPr/>
        <a:lstStyle/>
        <a:p>
          <a:endParaRPr lang="id-ID"/>
        </a:p>
      </dgm:t>
    </dgm:pt>
    <dgm:pt modelId="{EE71489F-A1EA-4B38-81CB-24B1A1FE23E9}" type="sibTrans" cxnId="{104C9BFD-9E6F-442C-A174-63F04361293C}">
      <dgm:prSet/>
      <dgm:spPr/>
      <dgm:t>
        <a:bodyPr/>
        <a:lstStyle/>
        <a:p>
          <a:endParaRPr lang="id-ID"/>
        </a:p>
      </dgm:t>
    </dgm:pt>
    <dgm:pt modelId="{B24960DB-D160-4196-BCA3-2241EB7754EC}" type="pres">
      <dgm:prSet presAssocID="{7931C996-E09F-49EA-8180-FA16EFC71E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55C73F8-EB58-4494-9D72-96666C9B2F47}" type="pres">
      <dgm:prSet presAssocID="{98C748CA-72F7-4CC7-8678-CB1C686BE6D8}" presName="centerShape" presStyleLbl="node0" presStyleIdx="0" presStyleCnt="1"/>
      <dgm:spPr/>
      <dgm:t>
        <a:bodyPr/>
        <a:lstStyle/>
        <a:p>
          <a:endParaRPr lang="id-ID"/>
        </a:p>
      </dgm:t>
    </dgm:pt>
    <dgm:pt modelId="{90DEFC82-E8DF-4A87-A5C3-ED082716C466}" type="pres">
      <dgm:prSet presAssocID="{C5EA3450-65BB-4CD5-A0FB-63A23B1E2444}" presName="Name9" presStyleLbl="parChTrans1D2" presStyleIdx="0" presStyleCnt="2"/>
      <dgm:spPr/>
      <dgm:t>
        <a:bodyPr/>
        <a:lstStyle/>
        <a:p>
          <a:endParaRPr lang="id-ID"/>
        </a:p>
      </dgm:t>
    </dgm:pt>
    <dgm:pt modelId="{E40104D5-BC46-4065-81EB-251012FDD9C7}" type="pres">
      <dgm:prSet presAssocID="{C5EA3450-65BB-4CD5-A0FB-63A23B1E2444}" presName="connTx" presStyleLbl="parChTrans1D2" presStyleIdx="0" presStyleCnt="2"/>
      <dgm:spPr/>
      <dgm:t>
        <a:bodyPr/>
        <a:lstStyle/>
        <a:p>
          <a:endParaRPr lang="id-ID"/>
        </a:p>
      </dgm:t>
    </dgm:pt>
    <dgm:pt modelId="{196B33F7-C1AB-4577-A1BD-BEC3836DA652}" type="pres">
      <dgm:prSet presAssocID="{D766DB4D-76BD-4F5C-A08E-BAA981FDD880}" presName="node" presStyleLbl="node1" presStyleIdx="0" presStyleCnt="2" custRadScaleRad="135195" custRadScaleInc="-6589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A0B159C-0BC5-4D60-82AC-8D1372138422}" type="pres">
      <dgm:prSet presAssocID="{0944FF9D-D827-468C-8F58-35CBA756FBC5}" presName="Name9" presStyleLbl="parChTrans1D2" presStyleIdx="1" presStyleCnt="2"/>
      <dgm:spPr/>
      <dgm:t>
        <a:bodyPr/>
        <a:lstStyle/>
        <a:p>
          <a:endParaRPr lang="id-ID"/>
        </a:p>
      </dgm:t>
    </dgm:pt>
    <dgm:pt modelId="{2533528C-87C7-436A-9AB8-B534B32D7BF7}" type="pres">
      <dgm:prSet presAssocID="{0944FF9D-D827-468C-8F58-35CBA756FBC5}" presName="connTx" presStyleLbl="parChTrans1D2" presStyleIdx="1" presStyleCnt="2"/>
      <dgm:spPr/>
      <dgm:t>
        <a:bodyPr/>
        <a:lstStyle/>
        <a:p>
          <a:endParaRPr lang="id-ID"/>
        </a:p>
      </dgm:t>
    </dgm:pt>
    <dgm:pt modelId="{C68B4081-0240-419D-A730-6671D9114B4A}" type="pres">
      <dgm:prSet presAssocID="{6EB44F10-98EC-4A23-8DB9-EEE4FBA191A4}" presName="node" presStyleLbl="node1" presStyleIdx="1" presStyleCnt="2" custRadScaleRad="114045" custRadScaleInc="-3531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8899072-504E-40E7-AFA8-A207E5FBEA54}" type="presOf" srcId="{D766DB4D-76BD-4F5C-A08E-BAA981FDD880}" destId="{196B33F7-C1AB-4577-A1BD-BEC3836DA652}" srcOrd="0" destOrd="0" presId="urn:microsoft.com/office/officeart/2005/8/layout/radial1"/>
    <dgm:cxn modelId="{4D0AB3B2-D4F1-4B6A-90E9-D471518EE943}" type="presOf" srcId="{6EB44F10-98EC-4A23-8DB9-EEE4FBA191A4}" destId="{C68B4081-0240-419D-A730-6671D9114B4A}" srcOrd="0" destOrd="0" presId="urn:microsoft.com/office/officeart/2005/8/layout/radial1"/>
    <dgm:cxn modelId="{8DD998AC-EBF0-44D1-9D4A-B0E917A67C59}" srcId="{7931C996-E09F-49EA-8180-FA16EFC71E20}" destId="{98C748CA-72F7-4CC7-8678-CB1C686BE6D8}" srcOrd="0" destOrd="0" parTransId="{885A7C98-E792-445E-9D4C-10EEA0861E14}" sibTransId="{B27DFFE0-83CA-427B-BC5C-3EF7163CF334}"/>
    <dgm:cxn modelId="{852723E3-3821-43E2-9E4D-57D2043E45D4}" type="presOf" srcId="{7931C996-E09F-49EA-8180-FA16EFC71E20}" destId="{B24960DB-D160-4196-BCA3-2241EB7754EC}" srcOrd="0" destOrd="0" presId="urn:microsoft.com/office/officeart/2005/8/layout/radial1"/>
    <dgm:cxn modelId="{4C25AB10-C3EC-4D19-91D2-2F028D3A654F}" type="presOf" srcId="{0944FF9D-D827-468C-8F58-35CBA756FBC5}" destId="{DA0B159C-0BC5-4D60-82AC-8D1372138422}" srcOrd="0" destOrd="0" presId="urn:microsoft.com/office/officeart/2005/8/layout/radial1"/>
    <dgm:cxn modelId="{8E150E36-B38A-4405-9E0D-3ED3D524DCD1}" srcId="{98C748CA-72F7-4CC7-8678-CB1C686BE6D8}" destId="{D766DB4D-76BD-4F5C-A08E-BAA981FDD880}" srcOrd="0" destOrd="0" parTransId="{C5EA3450-65BB-4CD5-A0FB-63A23B1E2444}" sibTransId="{7BFD9D0B-5E3B-4B27-A7BB-2406CA4399AC}"/>
    <dgm:cxn modelId="{104C9BFD-9E6F-442C-A174-63F04361293C}" srcId="{98C748CA-72F7-4CC7-8678-CB1C686BE6D8}" destId="{6EB44F10-98EC-4A23-8DB9-EEE4FBA191A4}" srcOrd="1" destOrd="0" parTransId="{0944FF9D-D827-468C-8F58-35CBA756FBC5}" sibTransId="{EE71489F-A1EA-4B38-81CB-24B1A1FE23E9}"/>
    <dgm:cxn modelId="{4D94C910-8989-4517-B303-88B1132D8A39}" type="presOf" srcId="{98C748CA-72F7-4CC7-8678-CB1C686BE6D8}" destId="{355C73F8-EB58-4494-9D72-96666C9B2F47}" srcOrd="0" destOrd="0" presId="urn:microsoft.com/office/officeart/2005/8/layout/radial1"/>
    <dgm:cxn modelId="{4758F8F8-3E53-44DC-93D8-1182D26EDF1F}" type="presOf" srcId="{C5EA3450-65BB-4CD5-A0FB-63A23B1E2444}" destId="{E40104D5-BC46-4065-81EB-251012FDD9C7}" srcOrd="1" destOrd="0" presId="urn:microsoft.com/office/officeart/2005/8/layout/radial1"/>
    <dgm:cxn modelId="{C36C3421-78FF-4E32-8C2F-CE4B25F13089}" type="presOf" srcId="{0944FF9D-D827-468C-8F58-35CBA756FBC5}" destId="{2533528C-87C7-436A-9AB8-B534B32D7BF7}" srcOrd="1" destOrd="0" presId="urn:microsoft.com/office/officeart/2005/8/layout/radial1"/>
    <dgm:cxn modelId="{98428F6D-14DF-45E5-96AD-940295D25E6D}" type="presOf" srcId="{C5EA3450-65BB-4CD5-A0FB-63A23B1E2444}" destId="{90DEFC82-E8DF-4A87-A5C3-ED082716C466}" srcOrd="0" destOrd="0" presId="urn:microsoft.com/office/officeart/2005/8/layout/radial1"/>
    <dgm:cxn modelId="{ADAB6A16-1948-43EE-908E-2CB2A637B074}" type="presParOf" srcId="{B24960DB-D160-4196-BCA3-2241EB7754EC}" destId="{355C73F8-EB58-4494-9D72-96666C9B2F47}" srcOrd="0" destOrd="0" presId="urn:microsoft.com/office/officeart/2005/8/layout/radial1"/>
    <dgm:cxn modelId="{9A638EC0-65AA-4D76-8F3A-709C8CEBCE04}" type="presParOf" srcId="{B24960DB-D160-4196-BCA3-2241EB7754EC}" destId="{90DEFC82-E8DF-4A87-A5C3-ED082716C466}" srcOrd="1" destOrd="0" presId="urn:microsoft.com/office/officeart/2005/8/layout/radial1"/>
    <dgm:cxn modelId="{C6218474-4CE2-45E4-BB20-B54E2B508910}" type="presParOf" srcId="{90DEFC82-E8DF-4A87-A5C3-ED082716C466}" destId="{E40104D5-BC46-4065-81EB-251012FDD9C7}" srcOrd="0" destOrd="0" presId="urn:microsoft.com/office/officeart/2005/8/layout/radial1"/>
    <dgm:cxn modelId="{A2647DE7-DDED-493A-A8CC-08DC61A1368B}" type="presParOf" srcId="{B24960DB-D160-4196-BCA3-2241EB7754EC}" destId="{196B33F7-C1AB-4577-A1BD-BEC3836DA652}" srcOrd="2" destOrd="0" presId="urn:microsoft.com/office/officeart/2005/8/layout/radial1"/>
    <dgm:cxn modelId="{3A67E205-179C-4AFF-A951-CFE8F1A9C2E8}" type="presParOf" srcId="{B24960DB-D160-4196-BCA3-2241EB7754EC}" destId="{DA0B159C-0BC5-4D60-82AC-8D1372138422}" srcOrd="3" destOrd="0" presId="urn:microsoft.com/office/officeart/2005/8/layout/radial1"/>
    <dgm:cxn modelId="{57AD9D0B-7649-4C84-9873-18D0F3BF2D09}" type="presParOf" srcId="{DA0B159C-0BC5-4D60-82AC-8D1372138422}" destId="{2533528C-87C7-436A-9AB8-B534B32D7BF7}" srcOrd="0" destOrd="0" presId="urn:microsoft.com/office/officeart/2005/8/layout/radial1"/>
    <dgm:cxn modelId="{1E5B699D-1977-4050-916A-5BE99A07007B}" type="presParOf" srcId="{B24960DB-D160-4196-BCA3-2241EB7754EC}" destId="{C68B4081-0240-419D-A730-6671D9114B4A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F248C2-22B6-4898-BB87-6539AFFD3EE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2762C11-795E-4C8D-87D9-AD50212F56D4}">
      <dgm:prSet phldrT="[Text]"/>
      <dgm:spPr/>
      <dgm:t>
        <a:bodyPr/>
        <a:lstStyle/>
        <a:p>
          <a:r>
            <a:rPr lang="id-ID" dirty="0" smtClean="0"/>
            <a:t>AMBIVALENT</a:t>
          </a:r>
          <a:endParaRPr lang="id-ID" dirty="0"/>
        </a:p>
      </dgm:t>
    </dgm:pt>
    <dgm:pt modelId="{B115E190-96CA-46A1-9C24-F73C4F756266}" type="parTrans" cxnId="{2A92DB65-C89A-4EC8-BB71-CFEE1C675E2A}">
      <dgm:prSet/>
      <dgm:spPr/>
      <dgm:t>
        <a:bodyPr/>
        <a:lstStyle/>
        <a:p>
          <a:endParaRPr lang="id-ID"/>
        </a:p>
      </dgm:t>
    </dgm:pt>
    <dgm:pt modelId="{CDDC965D-5558-446D-AE1F-7F22D4B888DE}" type="sibTrans" cxnId="{2A92DB65-C89A-4EC8-BB71-CFEE1C675E2A}">
      <dgm:prSet/>
      <dgm:spPr/>
      <dgm:t>
        <a:bodyPr/>
        <a:lstStyle/>
        <a:p>
          <a:endParaRPr lang="id-ID"/>
        </a:p>
      </dgm:t>
    </dgm:pt>
    <dgm:pt modelId="{3ECF0079-E5C1-4F6C-B448-92EFF455954E}">
      <dgm:prSet phldrT="[Text]"/>
      <dgm:spPr/>
      <dgm:t>
        <a:bodyPr/>
        <a:lstStyle/>
        <a:p>
          <a:r>
            <a:rPr lang="id-ID" dirty="0" smtClean="0"/>
            <a:t>Trustless</a:t>
          </a:r>
          <a:endParaRPr lang="id-ID" dirty="0"/>
        </a:p>
      </dgm:t>
    </dgm:pt>
    <dgm:pt modelId="{EB2D7209-3C11-4968-B5C2-03FECC2E5CF7}" type="parTrans" cxnId="{2B2C4D05-9AD6-4812-92E8-990DB67137DD}">
      <dgm:prSet/>
      <dgm:spPr/>
      <dgm:t>
        <a:bodyPr/>
        <a:lstStyle/>
        <a:p>
          <a:endParaRPr lang="id-ID"/>
        </a:p>
      </dgm:t>
    </dgm:pt>
    <dgm:pt modelId="{1F87E014-376E-4886-9108-6F37D35AB491}" type="sibTrans" cxnId="{2B2C4D05-9AD6-4812-92E8-990DB67137DD}">
      <dgm:prSet/>
      <dgm:spPr/>
      <dgm:t>
        <a:bodyPr/>
        <a:lstStyle/>
        <a:p>
          <a:endParaRPr lang="id-ID"/>
        </a:p>
      </dgm:t>
    </dgm:pt>
    <dgm:pt modelId="{E55B30BF-C8CC-4094-9E3D-27BA56610AF7}">
      <dgm:prSet phldrT="[Text]"/>
      <dgm:spPr/>
      <dgm:t>
        <a:bodyPr/>
        <a:lstStyle/>
        <a:p>
          <a:r>
            <a:rPr lang="id-ID" dirty="0" smtClean="0"/>
            <a:t>Pencemburu</a:t>
          </a:r>
          <a:endParaRPr lang="id-ID" dirty="0"/>
        </a:p>
      </dgm:t>
    </dgm:pt>
    <dgm:pt modelId="{7B506BCD-7227-425E-8BB8-D0BDA5419CA3}" type="parTrans" cxnId="{CD751C87-DC8E-4D6A-B615-0D3554A6484B}">
      <dgm:prSet/>
      <dgm:spPr/>
      <dgm:t>
        <a:bodyPr/>
        <a:lstStyle/>
        <a:p>
          <a:endParaRPr lang="id-ID"/>
        </a:p>
      </dgm:t>
    </dgm:pt>
    <dgm:pt modelId="{2B012E61-EF1A-4989-8788-C3FF019B85B7}" type="sibTrans" cxnId="{CD751C87-DC8E-4D6A-B615-0D3554A6484B}">
      <dgm:prSet/>
      <dgm:spPr/>
      <dgm:t>
        <a:bodyPr/>
        <a:lstStyle/>
        <a:p>
          <a:endParaRPr lang="id-ID"/>
        </a:p>
      </dgm:t>
    </dgm:pt>
    <dgm:pt modelId="{1E05AF82-6E71-40BA-9C2E-DF30D1A05BC8}">
      <dgm:prSet phldrT="[Text]"/>
      <dgm:spPr/>
      <dgm:t>
        <a:bodyPr/>
        <a:lstStyle/>
        <a:p>
          <a:r>
            <a:rPr lang="id-ID" dirty="0" smtClean="0"/>
            <a:t>Possesive</a:t>
          </a:r>
          <a:endParaRPr lang="id-ID" dirty="0"/>
        </a:p>
      </dgm:t>
    </dgm:pt>
    <dgm:pt modelId="{068C686E-1210-40C3-9C05-4D8B41F4AEB0}" type="parTrans" cxnId="{D38EA8FE-1F7E-42EF-8F3F-853CF492EEFF}">
      <dgm:prSet/>
      <dgm:spPr/>
      <dgm:t>
        <a:bodyPr/>
        <a:lstStyle/>
        <a:p>
          <a:endParaRPr lang="id-ID"/>
        </a:p>
      </dgm:t>
    </dgm:pt>
    <dgm:pt modelId="{E8FBB22B-A17C-4555-88DC-9E605B7D0590}" type="sibTrans" cxnId="{D38EA8FE-1F7E-42EF-8F3F-853CF492EEFF}">
      <dgm:prSet/>
      <dgm:spPr/>
      <dgm:t>
        <a:bodyPr/>
        <a:lstStyle/>
        <a:p>
          <a:endParaRPr lang="id-ID"/>
        </a:p>
      </dgm:t>
    </dgm:pt>
    <dgm:pt modelId="{5EA9DF49-FDB6-418D-BB9D-58C4D2E4E549}" type="pres">
      <dgm:prSet presAssocID="{EEF248C2-22B6-4898-BB87-6539AFFD3EE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8A05196-C5B2-4EE5-9690-E32ABFF60980}" type="pres">
      <dgm:prSet presAssocID="{A2762C11-795E-4C8D-87D9-AD50212F56D4}" presName="centerShape" presStyleLbl="node0" presStyleIdx="0" presStyleCnt="1" custScaleX="165141" custScaleY="151580"/>
      <dgm:spPr/>
      <dgm:t>
        <a:bodyPr/>
        <a:lstStyle/>
        <a:p>
          <a:endParaRPr lang="id-ID"/>
        </a:p>
      </dgm:t>
    </dgm:pt>
    <dgm:pt modelId="{CE3CFEBC-847D-4885-934C-A1975B264748}" type="pres">
      <dgm:prSet presAssocID="{EB2D7209-3C11-4968-B5C2-03FECC2E5CF7}" presName="Name9" presStyleLbl="parChTrans1D2" presStyleIdx="0" presStyleCnt="3"/>
      <dgm:spPr/>
      <dgm:t>
        <a:bodyPr/>
        <a:lstStyle/>
        <a:p>
          <a:endParaRPr lang="id-ID"/>
        </a:p>
      </dgm:t>
    </dgm:pt>
    <dgm:pt modelId="{8CAFC8F4-4226-4C3D-8727-7C31F3A3508C}" type="pres">
      <dgm:prSet presAssocID="{EB2D7209-3C11-4968-B5C2-03FECC2E5CF7}" presName="connTx" presStyleLbl="parChTrans1D2" presStyleIdx="0" presStyleCnt="3"/>
      <dgm:spPr/>
      <dgm:t>
        <a:bodyPr/>
        <a:lstStyle/>
        <a:p>
          <a:endParaRPr lang="id-ID"/>
        </a:p>
      </dgm:t>
    </dgm:pt>
    <dgm:pt modelId="{D99C0FDC-FBA2-402B-81C1-D9CE4BE083D5}" type="pres">
      <dgm:prSet presAssocID="{3ECF0079-E5C1-4F6C-B448-92EFF455954E}" presName="node" presStyleLbl="node1" presStyleIdx="0" presStyleCnt="3" custRadScaleRad="122655" custRadScaleInc="-104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6CBB89-1C33-4D4E-AD60-A8735C032B7B}" type="pres">
      <dgm:prSet presAssocID="{7B506BCD-7227-425E-8BB8-D0BDA5419CA3}" presName="Name9" presStyleLbl="parChTrans1D2" presStyleIdx="1" presStyleCnt="3"/>
      <dgm:spPr/>
      <dgm:t>
        <a:bodyPr/>
        <a:lstStyle/>
        <a:p>
          <a:endParaRPr lang="id-ID"/>
        </a:p>
      </dgm:t>
    </dgm:pt>
    <dgm:pt modelId="{CDC4FC07-EAD5-487E-9B78-446EFD2CBA6F}" type="pres">
      <dgm:prSet presAssocID="{7B506BCD-7227-425E-8BB8-D0BDA5419CA3}" presName="connTx" presStyleLbl="parChTrans1D2" presStyleIdx="1" presStyleCnt="3"/>
      <dgm:spPr/>
      <dgm:t>
        <a:bodyPr/>
        <a:lstStyle/>
        <a:p>
          <a:endParaRPr lang="id-ID"/>
        </a:p>
      </dgm:t>
    </dgm:pt>
    <dgm:pt modelId="{A2AA0F96-DC2C-4D29-B388-EEA1995CC30A}" type="pres">
      <dgm:prSet presAssocID="{E55B30BF-C8CC-4094-9E3D-27BA56610AF7}" presName="node" presStyleLbl="node1" presStyleIdx="1" presStyleCnt="3" custRadScaleRad="119361" custRadScaleInc="182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CBE0788-EEAD-4443-9659-056BF15C58A0}" type="pres">
      <dgm:prSet presAssocID="{068C686E-1210-40C3-9C05-4D8B41F4AEB0}" presName="Name9" presStyleLbl="parChTrans1D2" presStyleIdx="2" presStyleCnt="3"/>
      <dgm:spPr/>
      <dgm:t>
        <a:bodyPr/>
        <a:lstStyle/>
        <a:p>
          <a:endParaRPr lang="id-ID"/>
        </a:p>
      </dgm:t>
    </dgm:pt>
    <dgm:pt modelId="{7D9749A0-DE8C-453F-89B3-34E7FEE2C4B5}" type="pres">
      <dgm:prSet presAssocID="{068C686E-1210-40C3-9C05-4D8B41F4AEB0}" presName="connTx" presStyleLbl="parChTrans1D2" presStyleIdx="2" presStyleCnt="3"/>
      <dgm:spPr/>
      <dgm:t>
        <a:bodyPr/>
        <a:lstStyle/>
        <a:p>
          <a:endParaRPr lang="id-ID"/>
        </a:p>
      </dgm:t>
    </dgm:pt>
    <dgm:pt modelId="{604B5414-E3C1-4970-80DF-1AAF82160EB3}" type="pres">
      <dgm:prSet presAssocID="{1E05AF82-6E71-40BA-9C2E-DF30D1A05BC8}" presName="node" presStyleLbl="node1" presStyleIdx="2" presStyleCnt="3" custRadScaleRad="122735" custRadScaleInc="-159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152EE70-8B87-479B-A0DD-0EA1AD4AB094}" type="presOf" srcId="{EB2D7209-3C11-4968-B5C2-03FECC2E5CF7}" destId="{8CAFC8F4-4226-4C3D-8727-7C31F3A3508C}" srcOrd="1" destOrd="0" presId="urn:microsoft.com/office/officeart/2005/8/layout/radial1"/>
    <dgm:cxn modelId="{62542EC6-4CF6-43E3-BBAA-05328991F0AC}" type="presOf" srcId="{EEF248C2-22B6-4898-BB87-6539AFFD3EEF}" destId="{5EA9DF49-FDB6-418D-BB9D-58C4D2E4E549}" srcOrd="0" destOrd="0" presId="urn:microsoft.com/office/officeart/2005/8/layout/radial1"/>
    <dgm:cxn modelId="{D38EA8FE-1F7E-42EF-8F3F-853CF492EEFF}" srcId="{A2762C11-795E-4C8D-87D9-AD50212F56D4}" destId="{1E05AF82-6E71-40BA-9C2E-DF30D1A05BC8}" srcOrd="2" destOrd="0" parTransId="{068C686E-1210-40C3-9C05-4D8B41F4AEB0}" sibTransId="{E8FBB22B-A17C-4555-88DC-9E605B7D0590}"/>
    <dgm:cxn modelId="{BB11B926-61AC-4E85-A120-ECBD41A8F7A3}" type="presOf" srcId="{068C686E-1210-40C3-9C05-4D8B41F4AEB0}" destId="{7D9749A0-DE8C-453F-89B3-34E7FEE2C4B5}" srcOrd="1" destOrd="0" presId="urn:microsoft.com/office/officeart/2005/8/layout/radial1"/>
    <dgm:cxn modelId="{A19BE12F-BE08-432E-879A-D956C2B7F1E2}" type="presOf" srcId="{1E05AF82-6E71-40BA-9C2E-DF30D1A05BC8}" destId="{604B5414-E3C1-4970-80DF-1AAF82160EB3}" srcOrd="0" destOrd="0" presId="urn:microsoft.com/office/officeart/2005/8/layout/radial1"/>
    <dgm:cxn modelId="{75C4A63D-E4BF-4A3B-B322-739CE08DB246}" type="presOf" srcId="{7B506BCD-7227-425E-8BB8-D0BDA5419CA3}" destId="{116CBB89-1C33-4D4E-AD60-A8735C032B7B}" srcOrd="0" destOrd="0" presId="urn:microsoft.com/office/officeart/2005/8/layout/radial1"/>
    <dgm:cxn modelId="{2F96878C-06B3-4728-8D1F-B2C36A7943DD}" type="presOf" srcId="{068C686E-1210-40C3-9C05-4D8B41F4AEB0}" destId="{0CBE0788-EEAD-4443-9659-056BF15C58A0}" srcOrd="0" destOrd="0" presId="urn:microsoft.com/office/officeart/2005/8/layout/radial1"/>
    <dgm:cxn modelId="{53090E95-9B15-438C-A624-675E2C06F7B0}" type="presOf" srcId="{EB2D7209-3C11-4968-B5C2-03FECC2E5CF7}" destId="{CE3CFEBC-847D-4885-934C-A1975B264748}" srcOrd="0" destOrd="0" presId="urn:microsoft.com/office/officeart/2005/8/layout/radial1"/>
    <dgm:cxn modelId="{187ABCB1-F772-47EE-A43D-65E1DB8E9841}" type="presOf" srcId="{A2762C11-795E-4C8D-87D9-AD50212F56D4}" destId="{F8A05196-C5B2-4EE5-9690-E32ABFF60980}" srcOrd="0" destOrd="0" presId="urn:microsoft.com/office/officeart/2005/8/layout/radial1"/>
    <dgm:cxn modelId="{20C5E9A8-36F0-4951-B98F-5CEDA03D067B}" type="presOf" srcId="{3ECF0079-E5C1-4F6C-B448-92EFF455954E}" destId="{D99C0FDC-FBA2-402B-81C1-D9CE4BE083D5}" srcOrd="0" destOrd="0" presId="urn:microsoft.com/office/officeart/2005/8/layout/radial1"/>
    <dgm:cxn modelId="{2BAD706F-5BF4-4AF6-AE6E-B859ACEE4760}" type="presOf" srcId="{7B506BCD-7227-425E-8BB8-D0BDA5419CA3}" destId="{CDC4FC07-EAD5-487E-9B78-446EFD2CBA6F}" srcOrd="1" destOrd="0" presId="urn:microsoft.com/office/officeart/2005/8/layout/radial1"/>
    <dgm:cxn modelId="{CD751C87-DC8E-4D6A-B615-0D3554A6484B}" srcId="{A2762C11-795E-4C8D-87D9-AD50212F56D4}" destId="{E55B30BF-C8CC-4094-9E3D-27BA56610AF7}" srcOrd="1" destOrd="0" parTransId="{7B506BCD-7227-425E-8BB8-D0BDA5419CA3}" sibTransId="{2B012E61-EF1A-4989-8788-C3FF019B85B7}"/>
    <dgm:cxn modelId="{2B2C4D05-9AD6-4812-92E8-990DB67137DD}" srcId="{A2762C11-795E-4C8D-87D9-AD50212F56D4}" destId="{3ECF0079-E5C1-4F6C-B448-92EFF455954E}" srcOrd="0" destOrd="0" parTransId="{EB2D7209-3C11-4968-B5C2-03FECC2E5CF7}" sibTransId="{1F87E014-376E-4886-9108-6F37D35AB491}"/>
    <dgm:cxn modelId="{403CBDA9-9394-441C-9C99-CFC3E6EDFD58}" type="presOf" srcId="{E55B30BF-C8CC-4094-9E3D-27BA56610AF7}" destId="{A2AA0F96-DC2C-4D29-B388-EEA1995CC30A}" srcOrd="0" destOrd="0" presId="urn:microsoft.com/office/officeart/2005/8/layout/radial1"/>
    <dgm:cxn modelId="{2A92DB65-C89A-4EC8-BB71-CFEE1C675E2A}" srcId="{EEF248C2-22B6-4898-BB87-6539AFFD3EEF}" destId="{A2762C11-795E-4C8D-87D9-AD50212F56D4}" srcOrd="0" destOrd="0" parTransId="{B115E190-96CA-46A1-9C24-F73C4F756266}" sibTransId="{CDDC965D-5558-446D-AE1F-7F22D4B888DE}"/>
    <dgm:cxn modelId="{AA67ABFC-3CB9-4AA8-8DD2-5FFE68991324}" type="presParOf" srcId="{5EA9DF49-FDB6-418D-BB9D-58C4D2E4E549}" destId="{F8A05196-C5B2-4EE5-9690-E32ABFF60980}" srcOrd="0" destOrd="0" presId="urn:microsoft.com/office/officeart/2005/8/layout/radial1"/>
    <dgm:cxn modelId="{B986BDB8-857D-4F8A-9948-C01C1A1068DD}" type="presParOf" srcId="{5EA9DF49-FDB6-418D-BB9D-58C4D2E4E549}" destId="{CE3CFEBC-847D-4885-934C-A1975B264748}" srcOrd="1" destOrd="0" presId="urn:microsoft.com/office/officeart/2005/8/layout/radial1"/>
    <dgm:cxn modelId="{6E54024E-6BD8-4D78-BCF2-A3D43CDAFCA9}" type="presParOf" srcId="{CE3CFEBC-847D-4885-934C-A1975B264748}" destId="{8CAFC8F4-4226-4C3D-8727-7C31F3A3508C}" srcOrd="0" destOrd="0" presId="urn:microsoft.com/office/officeart/2005/8/layout/radial1"/>
    <dgm:cxn modelId="{8CF82402-FF14-4CFD-A740-E3B5D41010BB}" type="presParOf" srcId="{5EA9DF49-FDB6-418D-BB9D-58C4D2E4E549}" destId="{D99C0FDC-FBA2-402B-81C1-D9CE4BE083D5}" srcOrd="2" destOrd="0" presId="urn:microsoft.com/office/officeart/2005/8/layout/radial1"/>
    <dgm:cxn modelId="{59193038-A903-41B6-90B3-104069578F82}" type="presParOf" srcId="{5EA9DF49-FDB6-418D-BB9D-58C4D2E4E549}" destId="{116CBB89-1C33-4D4E-AD60-A8735C032B7B}" srcOrd="3" destOrd="0" presId="urn:microsoft.com/office/officeart/2005/8/layout/radial1"/>
    <dgm:cxn modelId="{F45D0B19-32AC-4806-B22B-D98813331997}" type="presParOf" srcId="{116CBB89-1C33-4D4E-AD60-A8735C032B7B}" destId="{CDC4FC07-EAD5-487E-9B78-446EFD2CBA6F}" srcOrd="0" destOrd="0" presId="urn:microsoft.com/office/officeart/2005/8/layout/radial1"/>
    <dgm:cxn modelId="{976D53CD-64A5-4653-A7FA-C646FB773DE7}" type="presParOf" srcId="{5EA9DF49-FDB6-418D-BB9D-58C4D2E4E549}" destId="{A2AA0F96-DC2C-4D29-B388-EEA1995CC30A}" srcOrd="4" destOrd="0" presId="urn:microsoft.com/office/officeart/2005/8/layout/radial1"/>
    <dgm:cxn modelId="{5BDC35EC-1E53-46CC-8461-F5886944090A}" type="presParOf" srcId="{5EA9DF49-FDB6-418D-BB9D-58C4D2E4E549}" destId="{0CBE0788-EEAD-4443-9659-056BF15C58A0}" srcOrd="5" destOrd="0" presId="urn:microsoft.com/office/officeart/2005/8/layout/radial1"/>
    <dgm:cxn modelId="{303C4109-5A37-4AC7-9BD9-EDC698E7BF05}" type="presParOf" srcId="{0CBE0788-EEAD-4443-9659-056BF15C58A0}" destId="{7D9749A0-DE8C-453F-89B3-34E7FEE2C4B5}" srcOrd="0" destOrd="0" presId="urn:microsoft.com/office/officeart/2005/8/layout/radial1"/>
    <dgm:cxn modelId="{CB59D53D-5098-4197-A678-E3690BE670ED}" type="presParOf" srcId="{5EA9DF49-FDB6-418D-BB9D-58C4D2E4E549}" destId="{604B5414-E3C1-4970-80DF-1AAF82160EB3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915BA0-DE80-4FE3-A3C6-792A15A4C70F}" type="doc">
      <dgm:prSet loTypeId="urn:microsoft.com/office/officeart/2005/8/layout/orgChart1" loCatId="hierarchy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id-ID"/>
        </a:p>
      </dgm:t>
    </dgm:pt>
    <dgm:pt modelId="{6EE9FC19-C9AD-4283-8DD9-7C9BCB22C9E4}">
      <dgm:prSet phldrT="[Text]" custT="1"/>
      <dgm:spPr/>
      <dgm:t>
        <a:bodyPr/>
        <a:lstStyle/>
        <a:p>
          <a:r>
            <a:rPr lang="id-ID" sz="2000" dirty="0" smtClean="0"/>
            <a:t>THE DARK SIDE OF RELATIONSHIPS</a:t>
          </a:r>
          <a:endParaRPr lang="id-ID" sz="2000" dirty="0"/>
        </a:p>
      </dgm:t>
    </dgm:pt>
    <dgm:pt modelId="{2C46FA69-BAE5-4A5D-9C49-1891D999BA74}" type="parTrans" cxnId="{BD020B49-71E5-4499-BD03-A076FD7F7623}">
      <dgm:prSet/>
      <dgm:spPr/>
      <dgm:t>
        <a:bodyPr/>
        <a:lstStyle/>
        <a:p>
          <a:endParaRPr lang="id-ID"/>
        </a:p>
      </dgm:t>
    </dgm:pt>
    <dgm:pt modelId="{A2150D96-CE00-49AB-B62B-D04C680A4704}" type="sibTrans" cxnId="{BD020B49-71E5-4499-BD03-A076FD7F7623}">
      <dgm:prSet/>
      <dgm:spPr/>
      <dgm:t>
        <a:bodyPr/>
        <a:lstStyle/>
        <a:p>
          <a:endParaRPr lang="id-ID"/>
        </a:p>
      </dgm:t>
    </dgm:pt>
    <dgm:pt modelId="{13560126-49F5-4C6F-B37D-4225365B64CD}">
      <dgm:prSet phldrT="[Text]" custT="1"/>
      <dgm:spPr/>
      <dgm:t>
        <a:bodyPr/>
        <a:lstStyle/>
        <a:p>
          <a:r>
            <a:rPr lang="id-ID" sz="1800" dirty="0" smtClean="0"/>
            <a:t>ANGER</a:t>
          </a:r>
          <a:endParaRPr lang="id-ID" sz="3200" dirty="0"/>
        </a:p>
      </dgm:t>
    </dgm:pt>
    <dgm:pt modelId="{D286893E-4169-4FF7-BB57-0D24186E69C9}" type="parTrans" cxnId="{3C28A127-E63D-4549-94AA-9B97A0F2659E}">
      <dgm:prSet/>
      <dgm:spPr/>
      <dgm:t>
        <a:bodyPr/>
        <a:lstStyle/>
        <a:p>
          <a:endParaRPr lang="id-ID"/>
        </a:p>
      </dgm:t>
    </dgm:pt>
    <dgm:pt modelId="{48C4F120-6284-4BE0-A14B-D4971E95CBC1}" type="sibTrans" cxnId="{3C28A127-E63D-4549-94AA-9B97A0F2659E}">
      <dgm:prSet/>
      <dgm:spPr/>
      <dgm:t>
        <a:bodyPr/>
        <a:lstStyle/>
        <a:p>
          <a:endParaRPr lang="id-ID"/>
        </a:p>
      </dgm:t>
    </dgm:pt>
    <dgm:pt modelId="{D3BAED96-59C4-4506-9FEF-8DE76411ABFA}">
      <dgm:prSet phldrT="[Text]" custT="1"/>
      <dgm:spPr/>
      <dgm:t>
        <a:bodyPr/>
        <a:lstStyle/>
        <a:p>
          <a:r>
            <a:rPr lang="id-ID" sz="1800" dirty="0" smtClean="0"/>
            <a:t>JE</a:t>
          </a:r>
          <a:r>
            <a:rPr lang="en-US" sz="1800" dirty="0" smtClean="0"/>
            <a:t>ALOUSY</a:t>
          </a:r>
          <a:endParaRPr lang="id-ID" sz="1800" dirty="0"/>
        </a:p>
      </dgm:t>
    </dgm:pt>
    <dgm:pt modelId="{4B76A337-9767-40C7-8749-D55BBBA80438}" type="parTrans" cxnId="{536A1041-C9F7-4311-90C3-A1D4FB8860E0}">
      <dgm:prSet/>
      <dgm:spPr/>
      <dgm:t>
        <a:bodyPr/>
        <a:lstStyle/>
        <a:p>
          <a:endParaRPr lang="id-ID"/>
        </a:p>
      </dgm:t>
    </dgm:pt>
    <dgm:pt modelId="{61D7EF31-0EA0-418E-9EBF-BF9080B463CA}" type="sibTrans" cxnId="{536A1041-C9F7-4311-90C3-A1D4FB8860E0}">
      <dgm:prSet/>
      <dgm:spPr/>
      <dgm:t>
        <a:bodyPr/>
        <a:lstStyle/>
        <a:p>
          <a:endParaRPr lang="id-ID"/>
        </a:p>
      </dgm:t>
    </dgm:pt>
    <dgm:pt modelId="{56EC36C7-98E1-4D54-BB49-920DAC4DC8C0}">
      <dgm:prSet phldrT="[Text]"/>
      <dgm:spPr/>
      <dgm:t>
        <a:bodyPr/>
        <a:lstStyle/>
        <a:p>
          <a:r>
            <a:rPr lang="id-ID" dirty="0" smtClean="0"/>
            <a:t>SPOUSE AND PARTNER ABUSE</a:t>
          </a:r>
          <a:endParaRPr lang="id-ID" dirty="0"/>
        </a:p>
      </dgm:t>
    </dgm:pt>
    <dgm:pt modelId="{85D81F20-9D5C-42F2-983D-C981BAAD74BB}" type="parTrans" cxnId="{1D5130AF-DE6A-443C-9DAC-87215218EE46}">
      <dgm:prSet/>
      <dgm:spPr/>
      <dgm:t>
        <a:bodyPr/>
        <a:lstStyle/>
        <a:p>
          <a:endParaRPr lang="id-ID"/>
        </a:p>
      </dgm:t>
    </dgm:pt>
    <dgm:pt modelId="{DA1C8DF3-A90A-40D4-996A-9E1C283369AB}" type="sibTrans" cxnId="{1D5130AF-DE6A-443C-9DAC-87215218EE46}">
      <dgm:prSet/>
      <dgm:spPr/>
      <dgm:t>
        <a:bodyPr/>
        <a:lstStyle/>
        <a:p>
          <a:endParaRPr lang="id-ID"/>
        </a:p>
      </dgm:t>
    </dgm:pt>
    <dgm:pt modelId="{339EEB26-4B29-4540-A0F1-C7B4FDE36487}">
      <dgm:prSet/>
      <dgm:spPr/>
      <dgm:t>
        <a:bodyPr/>
        <a:lstStyle/>
        <a:p>
          <a:r>
            <a:rPr lang="id-ID" dirty="0" smtClean="0"/>
            <a:t>DEPENDENCE</a:t>
          </a:r>
          <a:endParaRPr lang="id-ID" dirty="0"/>
        </a:p>
      </dgm:t>
    </dgm:pt>
    <dgm:pt modelId="{254AEFC4-A2E0-49E0-A13B-DD4A9DC05630}" type="parTrans" cxnId="{4C697A8C-2FA5-48EC-BB79-67EAC60FDA5B}">
      <dgm:prSet/>
      <dgm:spPr/>
      <dgm:t>
        <a:bodyPr/>
        <a:lstStyle/>
        <a:p>
          <a:endParaRPr lang="id-ID"/>
        </a:p>
      </dgm:t>
    </dgm:pt>
    <dgm:pt modelId="{506CF907-4AE7-44AA-918E-717D411D5DBF}" type="sibTrans" cxnId="{4C697A8C-2FA5-48EC-BB79-67EAC60FDA5B}">
      <dgm:prSet/>
      <dgm:spPr/>
      <dgm:t>
        <a:bodyPr/>
        <a:lstStyle/>
        <a:p>
          <a:endParaRPr lang="id-ID"/>
        </a:p>
      </dgm:t>
    </dgm:pt>
    <dgm:pt modelId="{85E38179-5967-4B5A-A30B-0A99AFA9AE8E}">
      <dgm:prSet/>
      <dgm:spPr/>
      <dgm:t>
        <a:bodyPr/>
        <a:lstStyle/>
        <a:p>
          <a:r>
            <a:rPr lang="id-ID" dirty="0" smtClean="0"/>
            <a:t>LONELINESS</a:t>
          </a:r>
          <a:endParaRPr lang="id-ID" dirty="0"/>
        </a:p>
      </dgm:t>
    </dgm:pt>
    <dgm:pt modelId="{194DEBEF-E1EF-4697-B644-C245D718C6A4}" type="parTrans" cxnId="{81BC9FA2-AFDD-441C-8605-3DF30746180C}">
      <dgm:prSet/>
      <dgm:spPr/>
      <dgm:t>
        <a:bodyPr/>
        <a:lstStyle/>
        <a:p>
          <a:endParaRPr lang="id-ID"/>
        </a:p>
      </dgm:t>
    </dgm:pt>
    <dgm:pt modelId="{34A122FE-8DA0-4F8E-A91E-F65CAD1B6C4B}" type="sibTrans" cxnId="{81BC9FA2-AFDD-441C-8605-3DF30746180C}">
      <dgm:prSet/>
      <dgm:spPr/>
      <dgm:t>
        <a:bodyPr/>
        <a:lstStyle/>
        <a:p>
          <a:endParaRPr lang="id-ID"/>
        </a:p>
      </dgm:t>
    </dgm:pt>
    <dgm:pt modelId="{C20F7848-F7BA-4203-A784-7110063ADEEC}" type="pres">
      <dgm:prSet presAssocID="{F6915BA0-DE80-4FE3-A3C6-792A15A4C7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EC74A06-67F1-489F-BD11-3931009BD371}" type="pres">
      <dgm:prSet presAssocID="{6EE9FC19-C9AD-4283-8DD9-7C9BCB22C9E4}" presName="hierRoot1" presStyleCnt="0">
        <dgm:presLayoutVars>
          <dgm:hierBranch val="init"/>
        </dgm:presLayoutVars>
      </dgm:prSet>
      <dgm:spPr/>
    </dgm:pt>
    <dgm:pt modelId="{3935C615-F45B-4968-9FAC-646122437AA5}" type="pres">
      <dgm:prSet presAssocID="{6EE9FC19-C9AD-4283-8DD9-7C9BCB22C9E4}" presName="rootComposite1" presStyleCnt="0"/>
      <dgm:spPr/>
    </dgm:pt>
    <dgm:pt modelId="{79142CB1-F8F8-462D-8D82-3EDC2C8578D4}" type="pres">
      <dgm:prSet presAssocID="{6EE9FC19-C9AD-4283-8DD9-7C9BCB22C9E4}" presName="rootText1" presStyleLbl="node0" presStyleIdx="0" presStyleCnt="1" custScaleX="136285" custScaleY="162637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199A3B7-3534-4B57-BDA6-A3142B5DBC54}" type="pres">
      <dgm:prSet presAssocID="{6EE9FC19-C9AD-4283-8DD9-7C9BCB22C9E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CE099C0-FD27-4629-8553-B465820DAF4C}" type="pres">
      <dgm:prSet presAssocID="{6EE9FC19-C9AD-4283-8DD9-7C9BCB22C9E4}" presName="hierChild2" presStyleCnt="0"/>
      <dgm:spPr/>
    </dgm:pt>
    <dgm:pt modelId="{20635FCC-F320-44F2-9AC7-4EABCD2CABD9}" type="pres">
      <dgm:prSet presAssocID="{D286893E-4169-4FF7-BB57-0D24186E69C9}" presName="Name37" presStyleLbl="parChTrans1D2" presStyleIdx="0" presStyleCnt="5"/>
      <dgm:spPr/>
      <dgm:t>
        <a:bodyPr/>
        <a:lstStyle/>
        <a:p>
          <a:endParaRPr lang="en-US"/>
        </a:p>
      </dgm:t>
    </dgm:pt>
    <dgm:pt modelId="{4427CF25-6422-4269-BD79-1EFBC4CF0211}" type="pres">
      <dgm:prSet presAssocID="{13560126-49F5-4C6F-B37D-4225365B64CD}" presName="hierRoot2" presStyleCnt="0">
        <dgm:presLayoutVars>
          <dgm:hierBranch val="init"/>
        </dgm:presLayoutVars>
      </dgm:prSet>
      <dgm:spPr/>
    </dgm:pt>
    <dgm:pt modelId="{E63E0987-8006-4EDB-8F28-A50CB1FD8279}" type="pres">
      <dgm:prSet presAssocID="{13560126-49F5-4C6F-B37D-4225365B64CD}" presName="rootComposite" presStyleCnt="0"/>
      <dgm:spPr/>
    </dgm:pt>
    <dgm:pt modelId="{E2DCB6AC-B38B-4CC6-B575-DAD618717150}" type="pres">
      <dgm:prSet presAssocID="{13560126-49F5-4C6F-B37D-4225365B64C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2DE75E-DB12-4A1F-9B1B-92985C389B28}" type="pres">
      <dgm:prSet presAssocID="{13560126-49F5-4C6F-B37D-4225365B64CD}" presName="rootConnector" presStyleLbl="node2" presStyleIdx="0" presStyleCnt="5"/>
      <dgm:spPr/>
      <dgm:t>
        <a:bodyPr/>
        <a:lstStyle/>
        <a:p>
          <a:endParaRPr lang="en-US"/>
        </a:p>
      </dgm:t>
    </dgm:pt>
    <dgm:pt modelId="{1D5F6983-9CE8-4181-9F3C-1E6CA2284F27}" type="pres">
      <dgm:prSet presAssocID="{13560126-49F5-4C6F-B37D-4225365B64CD}" presName="hierChild4" presStyleCnt="0"/>
      <dgm:spPr/>
    </dgm:pt>
    <dgm:pt modelId="{5B9DDF59-7277-430F-9E9C-B26F1C6A977D}" type="pres">
      <dgm:prSet presAssocID="{13560126-49F5-4C6F-B37D-4225365B64CD}" presName="hierChild5" presStyleCnt="0"/>
      <dgm:spPr/>
    </dgm:pt>
    <dgm:pt modelId="{AC84BBAF-C56C-486C-8194-09714650C97E}" type="pres">
      <dgm:prSet presAssocID="{4B76A337-9767-40C7-8749-D55BBBA80438}" presName="Name37" presStyleLbl="parChTrans1D2" presStyleIdx="1" presStyleCnt="5"/>
      <dgm:spPr/>
      <dgm:t>
        <a:bodyPr/>
        <a:lstStyle/>
        <a:p>
          <a:endParaRPr lang="en-US"/>
        </a:p>
      </dgm:t>
    </dgm:pt>
    <dgm:pt modelId="{A9FE762C-0705-4F99-BF4C-F7FF9D6BC957}" type="pres">
      <dgm:prSet presAssocID="{D3BAED96-59C4-4506-9FEF-8DE76411ABFA}" presName="hierRoot2" presStyleCnt="0">
        <dgm:presLayoutVars>
          <dgm:hierBranch val="init"/>
        </dgm:presLayoutVars>
      </dgm:prSet>
      <dgm:spPr/>
    </dgm:pt>
    <dgm:pt modelId="{BE4FC654-0E15-4BED-B7B8-15FDFEBC0236}" type="pres">
      <dgm:prSet presAssocID="{D3BAED96-59C4-4506-9FEF-8DE76411ABFA}" presName="rootComposite" presStyleCnt="0"/>
      <dgm:spPr/>
    </dgm:pt>
    <dgm:pt modelId="{0DE97D14-A9F8-46F2-935D-ADF1FB982E3A}" type="pres">
      <dgm:prSet presAssocID="{D3BAED96-59C4-4506-9FEF-8DE76411ABFA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A583AF-B3B6-440B-A1AA-D3D6E9F0783F}" type="pres">
      <dgm:prSet presAssocID="{D3BAED96-59C4-4506-9FEF-8DE76411ABFA}" presName="rootConnector" presStyleLbl="node2" presStyleIdx="1" presStyleCnt="5"/>
      <dgm:spPr/>
      <dgm:t>
        <a:bodyPr/>
        <a:lstStyle/>
        <a:p>
          <a:endParaRPr lang="en-US"/>
        </a:p>
      </dgm:t>
    </dgm:pt>
    <dgm:pt modelId="{06604A09-9E1C-43F1-952A-67250E7092F0}" type="pres">
      <dgm:prSet presAssocID="{D3BAED96-59C4-4506-9FEF-8DE76411ABFA}" presName="hierChild4" presStyleCnt="0"/>
      <dgm:spPr/>
    </dgm:pt>
    <dgm:pt modelId="{BB4B4692-C863-4DD2-A012-C31F28C356D0}" type="pres">
      <dgm:prSet presAssocID="{D3BAED96-59C4-4506-9FEF-8DE76411ABFA}" presName="hierChild5" presStyleCnt="0"/>
      <dgm:spPr/>
    </dgm:pt>
    <dgm:pt modelId="{370E2583-82FA-48E0-A7B5-66D35E92367A}" type="pres">
      <dgm:prSet presAssocID="{85D81F20-9D5C-42F2-983D-C981BAAD74BB}" presName="Name37" presStyleLbl="parChTrans1D2" presStyleIdx="2" presStyleCnt="5"/>
      <dgm:spPr/>
      <dgm:t>
        <a:bodyPr/>
        <a:lstStyle/>
        <a:p>
          <a:endParaRPr lang="en-US"/>
        </a:p>
      </dgm:t>
    </dgm:pt>
    <dgm:pt modelId="{5406A24D-1954-4AF3-8939-8F95CD3A0546}" type="pres">
      <dgm:prSet presAssocID="{56EC36C7-98E1-4D54-BB49-920DAC4DC8C0}" presName="hierRoot2" presStyleCnt="0">
        <dgm:presLayoutVars>
          <dgm:hierBranch val="init"/>
        </dgm:presLayoutVars>
      </dgm:prSet>
      <dgm:spPr/>
    </dgm:pt>
    <dgm:pt modelId="{A36556F4-B503-4DA4-B2B2-C0D1432B3D0B}" type="pres">
      <dgm:prSet presAssocID="{56EC36C7-98E1-4D54-BB49-920DAC4DC8C0}" presName="rootComposite" presStyleCnt="0"/>
      <dgm:spPr/>
    </dgm:pt>
    <dgm:pt modelId="{8EE2FC39-B3E2-40FC-93B3-E313917D6379}" type="pres">
      <dgm:prSet presAssocID="{56EC36C7-98E1-4D54-BB49-920DAC4DC8C0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328B7F0-AAC1-4FEB-8C91-96DF87E0283B}" type="pres">
      <dgm:prSet presAssocID="{56EC36C7-98E1-4D54-BB49-920DAC4DC8C0}" presName="rootConnector" presStyleLbl="node2" presStyleIdx="2" presStyleCnt="5"/>
      <dgm:spPr/>
      <dgm:t>
        <a:bodyPr/>
        <a:lstStyle/>
        <a:p>
          <a:endParaRPr lang="en-US"/>
        </a:p>
      </dgm:t>
    </dgm:pt>
    <dgm:pt modelId="{6E9C86B4-ED0F-4709-BAC9-11B0E476DB19}" type="pres">
      <dgm:prSet presAssocID="{56EC36C7-98E1-4D54-BB49-920DAC4DC8C0}" presName="hierChild4" presStyleCnt="0"/>
      <dgm:spPr/>
    </dgm:pt>
    <dgm:pt modelId="{6FCADF2E-AA70-4595-9D9F-AD5B2C2DF418}" type="pres">
      <dgm:prSet presAssocID="{56EC36C7-98E1-4D54-BB49-920DAC4DC8C0}" presName="hierChild5" presStyleCnt="0"/>
      <dgm:spPr/>
    </dgm:pt>
    <dgm:pt modelId="{19D4A996-3CFF-4389-9C5F-AC1B89B25D32}" type="pres">
      <dgm:prSet presAssocID="{254AEFC4-A2E0-49E0-A13B-DD4A9DC05630}" presName="Name37" presStyleLbl="parChTrans1D2" presStyleIdx="3" presStyleCnt="5"/>
      <dgm:spPr/>
      <dgm:t>
        <a:bodyPr/>
        <a:lstStyle/>
        <a:p>
          <a:endParaRPr lang="en-US"/>
        </a:p>
      </dgm:t>
    </dgm:pt>
    <dgm:pt modelId="{C89FD442-4FB9-45BE-964B-48F14A162917}" type="pres">
      <dgm:prSet presAssocID="{339EEB26-4B29-4540-A0F1-C7B4FDE36487}" presName="hierRoot2" presStyleCnt="0">
        <dgm:presLayoutVars>
          <dgm:hierBranch val="init"/>
        </dgm:presLayoutVars>
      </dgm:prSet>
      <dgm:spPr/>
    </dgm:pt>
    <dgm:pt modelId="{0DA7BD2D-8EE6-41A5-900E-8A593DCF0D07}" type="pres">
      <dgm:prSet presAssocID="{339EEB26-4B29-4540-A0F1-C7B4FDE36487}" presName="rootComposite" presStyleCnt="0"/>
      <dgm:spPr/>
    </dgm:pt>
    <dgm:pt modelId="{40D23A03-4733-4112-A20C-CBCC81F27589}" type="pres">
      <dgm:prSet presAssocID="{339EEB26-4B29-4540-A0F1-C7B4FDE36487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3FD8699-1340-498B-931E-B4B364B984A3}" type="pres">
      <dgm:prSet presAssocID="{339EEB26-4B29-4540-A0F1-C7B4FDE36487}" presName="rootConnector" presStyleLbl="node2" presStyleIdx="3" presStyleCnt="5"/>
      <dgm:spPr/>
      <dgm:t>
        <a:bodyPr/>
        <a:lstStyle/>
        <a:p>
          <a:endParaRPr lang="en-US"/>
        </a:p>
      </dgm:t>
    </dgm:pt>
    <dgm:pt modelId="{0083E076-B6A9-425D-B628-FBF80E67C873}" type="pres">
      <dgm:prSet presAssocID="{339EEB26-4B29-4540-A0F1-C7B4FDE36487}" presName="hierChild4" presStyleCnt="0"/>
      <dgm:spPr/>
    </dgm:pt>
    <dgm:pt modelId="{9A0F9A06-D1F2-41A8-859A-EA62A6143AE8}" type="pres">
      <dgm:prSet presAssocID="{339EEB26-4B29-4540-A0F1-C7B4FDE36487}" presName="hierChild5" presStyleCnt="0"/>
      <dgm:spPr/>
    </dgm:pt>
    <dgm:pt modelId="{9B290058-0F57-4D01-9FE5-E8A558E0AAC8}" type="pres">
      <dgm:prSet presAssocID="{194DEBEF-E1EF-4697-B644-C245D718C6A4}" presName="Name37" presStyleLbl="parChTrans1D2" presStyleIdx="4" presStyleCnt="5"/>
      <dgm:spPr/>
      <dgm:t>
        <a:bodyPr/>
        <a:lstStyle/>
        <a:p>
          <a:endParaRPr lang="en-US"/>
        </a:p>
      </dgm:t>
    </dgm:pt>
    <dgm:pt modelId="{A8C6E73E-0796-4AAA-AED0-4EE0839C3CEE}" type="pres">
      <dgm:prSet presAssocID="{85E38179-5967-4B5A-A30B-0A99AFA9AE8E}" presName="hierRoot2" presStyleCnt="0">
        <dgm:presLayoutVars>
          <dgm:hierBranch val="init"/>
        </dgm:presLayoutVars>
      </dgm:prSet>
      <dgm:spPr/>
    </dgm:pt>
    <dgm:pt modelId="{2B058D71-5248-4485-9948-7FD8B008CD37}" type="pres">
      <dgm:prSet presAssocID="{85E38179-5967-4B5A-A30B-0A99AFA9AE8E}" presName="rootComposite" presStyleCnt="0"/>
      <dgm:spPr/>
    </dgm:pt>
    <dgm:pt modelId="{3AD0320F-27A6-4803-8E73-26E0F16B7794}" type="pres">
      <dgm:prSet presAssocID="{85E38179-5967-4B5A-A30B-0A99AFA9AE8E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08B5CD0-61FC-4961-B320-BC58CD7AE38D}" type="pres">
      <dgm:prSet presAssocID="{85E38179-5967-4B5A-A30B-0A99AFA9AE8E}" presName="rootConnector" presStyleLbl="node2" presStyleIdx="4" presStyleCnt="5"/>
      <dgm:spPr/>
      <dgm:t>
        <a:bodyPr/>
        <a:lstStyle/>
        <a:p>
          <a:endParaRPr lang="en-US"/>
        </a:p>
      </dgm:t>
    </dgm:pt>
    <dgm:pt modelId="{EAAD7674-E0AF-4FC4-A053-996982D37C88}" type="pres">
      <dgm:prSet presAssocID="{85E38179-5967-4B5A-A30B-0A99AFA9AE8E}" presName="hierChild4" presStyleCnt="0"/>
      <dgm:spPr/>
    </dgm:pt>
    <dgm:pt modelId="{4B96371D-7477-4944-B8C4-745ACD38113F}" type="pres">
      <dgm:prSet presAssocID="{85E38179-5967-4B5A-A30B-0A99AFA9AE8E}" presName="hierChild5" presStyleCnt="0"/>
      <dgm:spPr/>
    </dgm:pt>
    <dgm:pt modelId="{41301757-DF98-4D33-ACBD-FE09F6DF3759}" type="pres">
      <dgm:prSet presAssocID="{6EE9FC19-C9AD-4283-8DD9-7C9BCB22C9E4}" presName="hierChild3" presStyleCnt="0"/>
      <dgm:spPr/>
    </dgm:pt>
  </dgm:ptLst>
  <dgm:cxnLst>
    <dgm:cxn modelId="{6759F5D2-1EDF-4260-81E9-77AEBA5C2B8B}" type="presOf" srcId="{13560126-49F5-4C6F-B37D-4225365B64CD}" destId="{202DE75E-DB12-4A1F-9B1B-92985C389B28}" srcOrd="1" destOrd="0" presId="urn:microsoft.com/office/officeart/2005/8/layout/orgChart1"/>
    <dgm:cxn modelId="{D56CA4E0-8545-408D-B1DF-441CF6BEE83D}" type="presOf" srcId="{85D81F20-9D5C-42F2-983D-C981BAAD74BB}" destId="{370E2583-82FA-48E0-A7B5-66D35E92367A}" srcOrd="0" destOrd="0" presId="urn:microsoft.com/office/officeart/2005/8/layout/orgChart1"/>
    <dgm:cxn modelId="{A3C9BA8B-141A-48EC-9D06-9E670501A538}" type="presOf" srcId="{85E38179-5967-4B5A-A30B-0A99AFA9AE8E}" destId="{308B5CD0-61FC-4961-B320-BC58CD7AE38D}" srcOrd="1" destOrd="0" presId="urn:microsoft.com/office/officeart/2005/8/layout/orgChart1"/>
    <dgm:cxn modelId="{A363C0C1-1102-49D6-BF98-D100EEC92EDA}" type="presOf" srcId="{D3BAED96-59C4-4506-9FEF-8DE76411ABFA}" destId="{0DE97D14-A9F8-46F2-935D-ADF1FB982E3A}" srcOrd="0" destOrd="0" presId="urn:microsoft.com/office/officeart/2005/8/layout/orgChart1"/>
    <dgm:cxn modelId="{1B3DFE57-2819-4997-8868-259722883A81}" type="presOf" srcId="{D3BAED96-59C4-4506-9FEF-8DE76411ABFA}" destId="{87A583AF-B3B6-440B-A1AA-D3D6E9F0783F}" srcOrd="1" destOrd="0" presId="urn:microsoft.com/office/officeart/2005/8/layout/orgChart1"/>
    <dgm:cxn modelId="{BD020B49-71E5-4499-BD03-A076FD7F7623}" srcId="{F6915BA0-DE80-4FE3-A3C6-792A15A4C70F}" destId="{6EE9FC19-C9AD-4283-8DD9-7C9BCB22C9E4}" srcOrd="0" destOrd="0" parTransId="{2C46FA69-BAE5-4A5D-9C49-1891D999BA74}" sibTransId="{A2150D96-CE00-49AB-B62B-D04C680A4704}"/>
    <dgm:cxn modelId="{EE32FBC9-6BC6-48E5-B789-64570FCEB6DC}" type="presOf" srcId="{4B76A337-9767-40C7-8749-D55BBBA80438}" destId="{AC84BBAF-C56C-486C-8194-09714650C97E}" srcOrd="0" destOrd="0" presId="urn:microsoft.com/office/officeart/2005/8/layout/orgChart1"/>
    <dgm:cxn modelId="{4286A902-B15B-40FA-AC6D-8E3DDC77F5C0}" type="presOf" srcId="{339EEB26-4B29-4540-A0F1-C7B4FDE36487}" destId="{C3FD8699-1340-498B-931E-B4B364B984A3}" srcOrd="1" destOrd="0" presId="urn:microsoft.com/office/officeart/2005/8/layout/orgChart1"/>
    <dgm:cxn modelId="{536A1041-C9F7-4311-90C3-A1D4FB8860E0}" srcId="{6EE9FC19-C9AD-4283-8DD9-7C9BCB22C9E4}" destId="{D3BAED96-59C4-4506-9FEF-8DE76411ABFA}" srcOrd="1" destOrd="0" parTransId="{4B76A337-9767-40C7-8749-D55BBBA80438}" sibTransId="{61D7EF31-0EA0-418E-9EBF-BF9080B463CA}"/>
    <dgm:cxn modelId="{B6983112-A772-4E31-98A0-A56757E72AF2}" type="presOf" srcId="{F6915BA0-DE80-4FE3-A3C6-792A15A4C70F}" destId="{C20F7848-F7BA-4203-A784-7110063ADEEC}" srcOrd="0" destOrd="0" presId="urn:microsoft.com/office/officeart/2005/8/layout/orgChart1"/>
    <dgm:cxn modelId="{3C28A127-E63D-4549-94AA-9B97A0F2659E}" srcId="{6EE9FC19-C9AD-4283-8DD9-7C9BCB22C9E4}" destId="{13560126-49F5-4C6F-B37D-4225365B64CD}" srcOrd="0" destOrd="0" parTransId="{D286893E-4169-4FF7-BB57-0D24186E69C9}" sibTransId="{48C4F120-6284-4BE0-A14B-D4971E95CBC1}"/>
    <dgm:cxn modelId="{E3DABE8B-BBD4-4E9F-BC08-27D707EA279C}" type="presOf" srcId="{56EC36C7-98E1-4D54-BB49-920DAC4DC8C0}" destId="{5328B7F0-AAC1-4FEB-8C91-96DF87E0283B}" srcOrd="1" destOrd="0" presId="urn:microsoft.com/office/officeart/2005/8/layout/orgChart1"/>
    <dgm:cxn modelId="{9A6C7868-9AC3-4C36-96EA-28A3C533C1E0}" type="presOf" srcId="{56EC36C7-98E1-4D54-BB49-920DAC4DC8C0}" destId="{8EE2FC39-B3E2-40FC-93B3-E313917D6379}" srcOrd="0" destOrd="0" presId="urn:microsoft.com/office/officeart/2005/8/layout/orgChart1"/>
    <dgm:cxn modelId="{4C697A8C-2FA5-48EC-BB79-67EAC60FDA5B}" srcId="{6EE9FC19-C9AD-4283-8DD9-7C9BCB22C9E4}" destId="{339EEB26-4B29-4540-A0F1-C7B4FDE36487}" srcOrd="3" destOrd="0" parTransId="{254AEFC4-A2E0-49E0-A13B-DD4A9DC05630}" sibTransId="{506CF907-4AE7-44AA-918E-717D411D5DBF}"/>
    <dgm:cxn modelId="{80CCD311-0AA1-4AAE-B3F3-59767AC3A853}" type="presOf" srcId="{D286893E-4169-4FF7-BB57-0D24186E69C9}" destId="{20635FCC-F320-44F2-9AC7-4EABCD2CABD9}" srcOrd="0" destOrd="0" presId="urn:microsoft.com/office/officeart/2005/8/layout/orgChart1"/>
    <dgm:cxn modelId="{2D4D2BB2-3E50-48F7-94AB-2BDC4F86209C}" type="presOf" srcId="{6EE9FC19-C9AD-4283-8DD9-7C9BCB22C9E4}" destId="{79142CB1-F8F8-462D-8D82-3EDC2C8578D4}" srcOrd="0" destOrd="0" presId="urn:microsoft.com/office/officeart/2005/8/layout/orgChart1"/>
    <dgm:cxn modelId="{81BC9FA2-AFDD-441C-8605-3DF30746180C}" srcId="{6EE9FC19-C9AD-4283-8DD9-7C9BCB22C9E4}" destId="{85E38179-5967-4B5A-A30B-0A99AFA9AE8E}" srcOrd="4" destOrd="0" parTransId="{194DEBEF-E1EF-4697-B644-C245D718C6A4}" sibTransId="{34A122FE-8DA0-4F8E-A91E-F65CAD1B6C4B}"/>
    <dgm:cxn modelId="{B1AD5233-7896-4390-A151-FDAD3008A37C}" type="presOf" srcId="{339EEB26-4B29-4540-A0F1-C7B4FDE36487}" destId="{40D23A03-4733-4112-A20C-CBCC81F27589}" srcOrd="0" destOrd="0" presId="urn:microsoft.com/office/officeart/2005/8/layout/orgChart1"/>
    <dgm:cxn modelId="{59528A2A-13E5-434C-9E25-66BF415D6F58}" type="presOf" srcId="{85E38179-5967-4B5A-A30B-0A99AFA9AE8E}" destId="{3AD0320F-27A6-4803-8E73-26E0F16B7794}" srcOrd="0" destOrd="0" presId="urn:microsoft.com/office/officeart/2005/8/layout/orgChart1"/>
    <dgm:cxn modelId="{1D5130AF-DE6A-443C-9DAC-87215218EE46}" srcId="{6EE9FC19-C9AD-4283-8DD9-7C9BCB22C9E4}" destId="{56EC36C7-98E1-4D54-BB49-920DAC4DC8C0}" srcOrd="2" destOrd="0" parTransId="{85D81F20-9D5C-42F2-983D-C981BAAD74BB}" sibTransId="{DA1C8DF3-A90A-40D4-996A-9E1C283369AB}"/>
    <dgm:cxn modelId="{3AD98529-A171-4865-B6F7-EE53122ED67F}" type="presOf" srcId="{194DEBEF-E1EF-4697-B644-C245D718C6A4}" destId="{9B290058-0F57-4D01-9FE5-E8A558E0AAC8}" srcOrd="0" destOrd="0" presId="urn:microsoft.com/office/officeart/2005/8/layout/orgChart1"/>
    <dgm:cxn modelId="{F2A9AD93-9831-4C29-B8C7-62A5D944F9BC}" type="presOf" srcId="{254AEFC4-A2E0-49E0-A13B-DD4A9DC05630}" destId="{19D4A996-3CFF-4389-9C5F-AC1B89B25D32}" srcOrd="0" destOrd="0" presId="urn:microsoft.com/office/officeart/2005/8/layout/orgChart1"/>
    <dgm:cxn modelId="{EE7380E0-21A3-4C47-898C-B9BA7BD708D5}" type="presOf" srcId="{6EE9FC19-C9AD-4283-8DD9-7C9BCB22C9E4}" destId="{A199A3B7-3534-4B57-BDA6-A3142B5DBC54}" srcOrd="1" destOrd="0" presId="urn:microsoft.com/office/officeart/2005/8/layout/orgChart1"/>
    <dgm:cxn modelId="{66C2EBA0-935A-4A42-A6A6-52B24038AC99}" type="presOf" srcId="{13560126-49F5-4C6F-B37D-4225365B64CD}" destId="{E2DCB6AC-B38B-4CC6-B575-DAD618717150}" srcOrd="0" destOrd="0" presId="urn:microsoft.com/office/officeart/2005/8/layout/orgChart1"/>
    <dgm:cxn modelId="{4EB586B2-7FD3-4753-BDBE-B5D7853FAF69}" type="presParOf" srcId="{C20F7848-F7BA-4203-A784-7110063ADEEC}" destId="{5EC74A06-67F1-489F-BD11-3931009BD371}" srcOrd="0" destOrd="0" presId="urn:microsoft.com/office/officeart/2005/8/layout/orgChart1"/>
    <dgm:cxn modelId="{4D4F89B5-8D9B-47F6-9BC2-ECE578DFA668}" type="presParOf" srcId="{5EC74A06-67F1-489F-BD11-3931009BD371}" destId="{3935C615-F45B-4968-9FAC-646122437AA5}" srcOrd="0" destOrd="0" presId="urn:microsoft.com/office/officeart/2005/8/layout/orgChart1"/>
    <dgm:cxn modelId="{67667CEE-83EC-4722-B938-3AC156598412}" type="presParOf" srcId="{3935C615-F45B-4968-9FAC-646122437AA5}" destId="{79142CB1-F8F8-462D-8D82-3EDC2C8578D4}" srcOrd="0" destOrd="0" presId="urn:microsoft.com/office/officeart/2005/8/layout/orgChart1"/>
    <dgm:cxn modelId="{A561152D-596D-4ECC-B3B3-C0292A804E59}" type="presParOf" srcId="{3935C615-F45B-4968-9FAC-646122437AA5}" destId="{A199A3B7-3534-4B57-BDA6-A3142B5DBC54}" srcOrd="1" destOrd="0" presId="urn:microsoft.com/office/officeart/2005/8/layout/orgChart1"/>
    <dgm:cxn modelId="{6FC54350-0AB9-4F86-9893-87408B53B372}" type="presParOf" srcId="{5EC74A06-67F1-489F-BD11-3931009BD371}" destId="{DCE099C0-FD27-4629-8553-B465820DAF4C}" srcOrd="1" destOrd="0" presId="urn:microsoft.com/office/officeart/2005/8/layout/orgChart1"/>
    <dgm:cxn modelId="{3788BCD8-9795-493F-BCA1-C04A712A89B0}" type="presParOf" srcId="{DCE099C0-FD27-4629-8553-B465820DAF4C}" destId="{20635FCC-F320-44F2-9AC7-4EABCD2CABD9}" srcOrd="0" destOrd="0" presId="urn:microsoft.com/office/officeart/2005/8/layout/orgChart1"/>
    <dgm:cxn modelId="{D7A70EDC-9EFD-410B-AA3A-444203B21433}" type="presParOf" srcId="{DCE099C0-FD27-4629-8553-B465820DAF4C}" destId="{4427CF25-6422-4269-BD79-1EFBC4CF0211}" srcOrd="1" destOrd="0" presId="urn:microsoft.com/office/officeart/2005/8/layout/orgChart1"/>
    <dgm:cxn modelId="{B1A6C932-B942-47FC-B955-74C3F1FFAC28}" type="presParOf" srcId="{4427CF25-6422-4269-BD79-1EFBC4CF0211}" destId="{E63E0987-8006-4EDB-8F28-A50CB1FD8279}" srcOrd="0" destOrd="0" presId="urn:microsoft.com/office/officeart/2005/8/layout/orgChart1"/>
    <dgm:cxn modelId="{34231405-017C-4B92-8A5E-6DF094767086}" type="presParOf" srcId="{E63E0987-8006-4EDB-8F28-A50CB1FD8279}" destId="{E2DCB6AC-B38B-4CC6-B575-DAD618717150}" srcOrd="0" destOrd="0" presId="urn:microsoft.com/office/officeart/2005/8/layout/orgChart1"/>
    <dgm:cxn modelId="{2F9D74E8-BE5F-4463-B1F8-79ACFFC460B0}" type="presParOf" srcId="{E63E0987-8006-4EDB-8F28-A50CB1FD8279}" destId="{202DE75E-DB12-4A1F-9B1B-92985C389B28}" srcOrd="1" destOrd="0" presId="urn:microsoft.com/office/officeart/2005/8/layout/orgChart1"/>
    <dgm:cxn modelId="{6E87DD4C-5D96-412F-A65F-ED1B688999E2}" type="presParOf" srcId="{4427CF25-6422-4269-BD79-1EFBC4CF0211}" destId="{1D5F6983-9CE8-4181-9F3C-1E6CA2284F27}" srcOrd="1" destOrd="0" presId="urn:microsoft.com/office/officeart/2005/8/layout/orgChart1"/>
    <dgm:cxn modelId="{747A2559-D213-4F1C-B131-B30241088E73}" type="presParOf" srcId="{4427CF25-6422-4269-BD79-1EFBC4CF0211}" destId="{5B9DDF59-7277-430F-9E9C-B26F1C6A977D}" srcOrd="2" destOrd="0" presId="urn:microsoft.com/office/officeart/2005/8/layout/orgChart1"/>
    <dgm:cxn modelId="{1636CF6A-CF8D-424B-8670-30B456B4C2FF}" type="presParOf" srcId="{DCE099C0-FD27-4629-8553-B465820DAF4C}" destId="{AC84BBAF-C56C-486C-8194-09714650C97E}" srcOrd="2" destOrd="0" presId="urn:microsoft.com/office/officeart/2005/8/layout/orgChart1"/>
    <dgm:cxn modelId="{6685A2F9-0D67-4EB0-917E-D477CD613A8F}" type="presParOf" srcId="{DCE099C0-FD27-4629-8553-B465820DAF4C}" destId="{A9FE762C-0705-4F99-BF4C-F7FF9D6BC957}" srcOrd="3" destOrd="0" presId="urn:microsoft.com/office/officeart/2005/8/layout/orgChart1"/>
    <dgm:cxn modelId="{9C2B7317-51CB-4DE4-AB4D-3A0531262E80}" type="presParOf" srcId="{A9FE762C-0705-4F99-BF4C-F7FF9D6BC957}" destId="{BE4FC654-0E15-4BED-B7B8-15FDFEBC0236}" srcOrd="0" destOrd="0" presId="urn:microsoft.com/office/officeart/2005/8/layout/orgChart1"/>
    <dgm:cxn modelId="{89D6FA82-78A0-47CA-BD1F-3586255B4543}" type="presParOf" srcId="{BE4FC654-0E15-4BED-B7B8-15FDFEBC0236}" destId="{0DE97D14-A9F8-46F2-935D-ADF1FB982E3A}" srcOrd="0" destOrd="0" presId="urn:microsoft.com/office/officeart/2005/8/layout/orgChart1"/>
    <dgm:cxn modelId="{CC3762FB-0BE3-4F77-8458-C0A5DB80710C}" type="presParOf" srcId="{BE4FC654-0E15-4BED-B7B8-15FDFEBC0236}" destId="{87A583AF-B3B6-440B-A1AA-D3D6E9F0783F}" srcOrd="1" destOrd="0" presId="urn:microsoft.com/office/officeart/2005/8/layout/orgChart1"/>
    <dgm:cxn modelId="{18381C22-BCD6-4998-A2AB-943C28E547E3}" type="presParOf" srcId="{A9FE762C-0705-4F99-BF4C-F7FF9D6BC957}" destId="{06604A09-9E1C-43F1-952A-67250E7092F0}" srcOrd="1" destOrd="0" presId="urn:microsoft.com/office/officeart/2005/8/layout/orgChart1"/>
    <dgm:cxn modelId="{89915CB1-DE97-43B6-994A-414180C31965}" type="presParOf" srcId="{A9FE762C-0705-4F99-BF4C-F7FF9D6BC957}" destId="{BB4B4692-C863-4DD2-A012-C31F28C356D0}" srcOrd="2" destOrd="0" presId="urn:microsoft.com/office/officeart/2005/8/layout/orgChart1"/>
    <dgm:cxn modelId="{A57FBB76-885F-48D6-8F88-2A3734F5E820}" type="presParOf" srcId="{DCE099C0-FD27-4629-8553-B465820DAF4C}" destId="{370E2583-82FA-48E0-A7B5-66D35E92367A}" srcOrd="4" destOrd="0" presId="urn:microsoft.com/office/officeart/2005/8/layout/orgChart1"/>
    <dgm:cxn modelId="{918CBEC8-194E-4AF0-9FC5-A0B10EB3AF7A}" type="presParOf" srcId="{DCE099C0-FD27-4629-8553-B465820DAF4C}" destId="{5406A24D-1954-4AF3-8939-8F95CD3A0546}" srcOrd="5" destOrd="0" presId="urn:microsoft.com/office/officeart/2005/8/layout/orgChart1"/>
    <dgm:cxn modelId="{B917A4D9-4EB3-4855-980F-33B174B4A5F1}" type="presParOf" srcId="{5406A24D-1954-4AF3-8939-8F95CD3A0546}" destId="{A36556F4-B503-4DA4-B2B2-C0D1432B3D0B}" srcOrd="0" destOrd="0" presId="urn:microsoft.com/office/officeart/2005/8/layout/orgChart1"/>
    <dgm:cxn modelId="{F469F101-0769-4D41-9B70-321DF8ADCE40}" type="presParOf" srcId="{A36556F4-B503-4DA4-B2B2-C0D1432B3D0B}" destId="{8EE2FC39-B3E2-40FC-93B3-E313917D6379}" srcOrd="0" destOrd="0" presId="urn:microsoft.com/office/officeart/2005/8/layout/orgChart1"/>
    <dgm:cxn modelId="{1ABFC7CB-7CE5-475C-BFDC-37BC2F9B91F0}" type="presParOf" srcId="{A36556F4-B503-4DA4-B2B2-C0D1432B3D0B}" destId="{5328B7F0-AAC1-4FEB-8C91-96DF87E0283B}" srcOrd="1" destOrd="0" presId="urn:microsoft.com/office/officeart/2005/8/layout/orgChart1"/>
    <dgm:cxn modelId="{C5F92136-5D5E-402A-90A9-3CA8F591B1A6}" type="presParOf" srcId="{5406A24D-1954-4AF3-8939-8F95CD3A0546}" destId="{6E9C86B4-ED0F-4709-BAC9-11B0E476DB19}" srcOrd="1" destOrd="0" presId="urn:microsoft.com/office/officeart/2005/8/layout/orgChart1"/>
    <dgm:cxn modelId="{806034BD-FAC4-4CEE-891A-EA8F0AF0161E}" type="presParOf" srcId="{5406A24D-1954-4AF3-8939-8F95CD3A0546}" destId="{6FCADF2E-AA70-4595-9D9F-AD5B2C2DF418}" srcOrd="2" destOrd="0" presId="urn:microsoft.com/office/officeart/2005/8/layout/orgChart1"/>
    <dgm:cxn modelId="{E5457E38-5E25-43D8-85D2-7881557A9569}" type="presParOf" srcId="{DCE099C0-FD27-4629-8553-B465820DAF4C}" destId="{19D4A996-3CFF-4389-9C5F-AC1B89B25D32}" srcOrd="6" destOrd="0" presId="urn:microsoft.com/office/officeart/2005/8/layout/orgChart1"/>
    <dgm:cxn modelId="{65111344-8ADB-4582-8A10-CB0A04E54865}" type="presParOf" srcId="{DCE099C0-FD27-4629-8553-B465820DAF4C}" destId="{C89FD442-4FB9-45BE-964B-48F14A162917}" srcOrd="7" destOrd="0" presId="urn:microsoft.com/office/officeart/2005/8/layout/orgChart1"/>
    <dgm:cxn modelId="{2DB44E37-5748-49F0-88DF-EF24DCD701A3}" type="presParOf" srcId="{C89FD442-4FB9-45BE-964B-48F14A162917}" destId="{0DA7BD2D-8EE6-41A5-900E-8A593DCF0D07}" srcOrd="0" destOrd="0" presId="urn:microsoft.com/office/officeart/2005/8/layout/orgChart1"/>
    <dgm:cxn modelId="{41F04FE8-60D0-4D54-A1C8-8106F51E1A59}" type="presParOf" srcId="{0DA7BD2D-8EE6-41A5-900E-8A593DCF0D07}" destId="{40D23A03-4733-4112-A20C-CBCC81F27589}" srcOrd="0" destOrd="0" presId="urn:microsoft.com/office/officeart/2005/8/layout/orgChart1"/>
    <dgm:cxn modelId="{19C90D04-52AB-41ED-8E4E-B48192CB802A}" type="presParOf" srcId="{0DA7BD2D-8EE6-41A5-900E-8A593DCF0D07}" destId="{C3FD8699-1340-498B-931E-B4B364B984A3}" srcOrd="1" destOrd="0" presId="urn:microsoft.com/office/officeart/2005/8/layout/orgChart1"/>
    <dgm:cxn modelId="{0898A826-5419-425A-B097-D08174D966E7}" type="presParOf" srcId="{C89FD442-4FB9-45BE-964B-48F14A162917}" destId="{0083E076-B6A9-425D-B628-FBF80E67C873}" srcOrd="1" destOrd="0" presId="urn:microsoft.com/office/officeart/2005/8/layout/orgChart1"/>
    <dgm:cxn modelId="{1F1C3D34-52F8-4495-9558-001E4EA3A11E}" type="presParOf" srcId="{C89FD442-4FB9-45BE-964B-48F14A162917}" destId="{9A0F9A06-D1F2-41A8-859A-EA62A6143AE8}" srcOrd="2" destOrd="0" presId="urn:microsoft.com/office/officeart/2005/8/layout/orgChart1"/>
    <dgm:cxn modelId="{83D238B0-A693-4DA2-9C8E-D7E89AE136D4}" type="presParOf" srcId="{DCE099C0-FD27-4629-8553-B465820DAF4C}" destId="{9B290058-0F57-4D01-9FE5-E8A558E0AAC8}" srcOrd="8" destOrd="0" presId="urn:microsoft.com/office/officeart/2005/8/layout/orgChart1"/>
    <dgm:cxn modelId="{0A3DBFBB-81A0-43E9-93BD-F490D909C0FF}" type="presParOf" srcId="{DCE099C0-FD27-4629-8553-B465820DAF4C}" destId="{A8C6E73E-0796-4AAA-AED0-4EE0839C3CEE}" srcOrd="9" destOrd="0" presId="urn:microsoft.com/office/officeart/2005/8/layout/orgChart1"/>
    <dgm:cxn modelId="{20D8EF28-1325-447F-9F88-DD13AF13E38D}" type="presParOf" srcId="{A8C6E73E-0796-4AAA-AED0-4EE0839C3CEE}" destId="{2B058D71-5248-4485-9948-7FD8B008CD37}" srcOrd="0" destOrd="0" presId="urn:microsoft.com/office/officeart/2005/8/layout/orgChart1"/>
    <dgm:cxn modelId="{5FBBE816-9677-49FC-AEBB-A35664B567BE}" type="presParOf" srcId="{2B058D71-5248-4485-9948-7FD8B008CD37}" destId="{3AD0320F-27A6-4803-8E73-26E0F16B7794}" srcOrd="0" destOrd="0" presId="urn:microsoft.com/office/officeart/2005/8/layout/orgChart1"/>
    <dgm:cxn modelId="{1502BE22-869F-4D4E-94EF-9D211421BA8D}" type="presParOf" srcId="{2B058D71-5248-4485-9948-7FD8B008CD37}" destId="{308B5CD0-61FC-4961-B320-BC58CD7AE38D}" srcOrd="1" destOrd="0" presId="urn:microsoft.com/office/officeart/2005/8/layout/orgChart1"/>
    <dgm:cxn modelId="{2A3D3781-F2B8-4801-B37D-C5C2957DD769}" type="presParOf" srcId="{A8C6E73E-0796-4AAA-AED0-4EE0839C3CEE}" destId="{EAAD7674-E0AF-4FC4-A053-996982D37C88}" srcOrd="1" destOrd="0" presId="urn:microsoft.com/office/officeart/2005/8/layout/orgChart1"/>
    <dgm:cxn modelId="{BE8CFF01-AD4A-43CE-8C8C-AD9BBEC1AF47}" type="presParOf" srcId="{A8C6E73E-0796-4AAA-AED0-4EE0839C3CEE}" destId="{4B96371D-7477-4944-B8C4-745ACD38113F}" srcOrd="2" destOrd="0" presId="urn:microsoft.com/office/officeart/2005/8/layout/orgChart1"/>
    <dgm:cxn modelId="{89973297-B8DC-4BCD-B372-FD7310669D54}" type="presParOf" srcId="{5EC74A06-67F1-489F-BD11-3931009BD371}" destId="{41301757-DF98-4D33-ACBD-FE09F6DF37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936166-CF6C-4AD9-B1EE-BE1D3C86F5F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5B5EBC8-FC47-4F44-AED6-C32743D0E836}">
      <dgm:prSet phldrT="[Text]"/>
      <dgm:spPr/>
      <dgm:t>
        <a:bodyPr/>
        <a:lstStyle/>
        <a:p>
          <a:r>
            <a:rPr lang="en-US" dirty="0" smtClean="0"/>
            <a:t>Tension Building</a:t>
          </a:r>
          <a:endParaRPr lang="en-US" dirty="0"/>
        </a:p>
      </dgm:t>
    </dgm:pt>
    <dgm:pt modelId="{AA3B2C17-E390-4103-BF6D-31EBE7F47841}" type="parTrans" cxnId="{7AB708A6-A5A8-4413-A4A2-E0FF7B85A602}">
      <dgm:prSet/>
      <dgm:spPr/>
      <dgm:t>
        <a:bodyPr/>
        <a:lstStyle/>
        <a:p>
          <a:endParaRPr lang="en-US"/>
        </a:p>
      </dgm:t>
    </dgm:pt>
    <dgm:pt modelId="{33B33F96-36C4-47AD-9EC8-C7D46035B0CD}" type="sibTrans" cxnId="{7AB708A6-A5A8-4413-A4A2-E0FF7B85A602}">
      <dgm:prSet/>
      <dgm:spPr/>
      <dgm:t>
        <a:bodyPr/>
        <a:lstStyle/>
        <a:p>
          <a:endParaRPr lang="en-US"/>
        </a:p>
      </dgm:t>
    </dgm:pt>
    <dgm:pt modelId="{5ED516E2-D0CF-471B-9C73-9FEB23BFA99F}">
      <dgm:prSet phldrT="[Text]"/>
      <dgm:spPr/>
      <dgm:t>
        <a:bodyPr/>
        <a:lstStyle/>
        <a:p>
          <a:r>
            <a:rPr lang="en-US" dirty="0" smtClean="0"/>
            <a:t>Acute Battering Incident</a:t>
          </a:r>
          <a:endParaRPr lang="en-US" dirty="0"/>
        </a:p>
      </dgm:t>
    </dgm:pt>
    <dgm:pt modelId="{E8F15F02-D519-424C-A6D5-A043BF09AD7A}" type="parTrans" cxnId="{60CD6C4F-C010-4922-A005-7F58728C8949}">
      <dgm:prSet/>
      <dgm:spPr/>
      <dgm:t>
        <a:bodyPr/>
        <a:lstStyle/>
        <a:p>
          <a:endParaRPr lang="en-US"/>
        </a:p>
      </dgm:t>
    </dgm:pt>
    <dgm:pt modelId="{10C2AF96-BB8C-4D43-901E-4F2D2F953E14}" type="sibTrans" cxnId="{60CD6C4F-C010-4922-A005-7F58728C8949}">
      <dgm:prSet/>
      <dgm:spPr/>
      <dgm:t>
        <a:bodyPr/>
        <a:lstStyle/>
        <a:p>
          <a:endParaRPr lang="en-US"/>
        </a:p>
      </dgm:t>
    </dgm:pt>
    <dgm:pt modelId="{1FEBF08E-9951-4DD0-8AEB-8C99FB91BD32}">
      <dgm:prSet phldrT="[Text]"/>
      <dgm:spPr/>
      <dgm:t>
        <a:bodyPr/>
        <a:lstStyle/>
        <a:p>
          <a:r>
            <a:rPr lang="en-US" dirty="0" smtClean="0"/>
            <a:t>Loving-Contrition</a:t>
          </a:r>
          <a:endParaRPr lang="en-US" dirty="0"/>
        </a:p>
      </dgm:t>
    </dgm:pt>
    <dgm:pt modelId="{65152384-8D26-416B-B43B-F55589E2CF32}" type="parTrans" cxnId="{C423A70C-7A81-4141-997E-7E2C5A755B85}">
      <dgm:prSet/>
      <dgm:spPr/>
      <dgm:t>
        <a:bodyPr/>
        <a:lstStyle/>
        <a:p>
          <a:endParaRPr lang="en-US"/>
        </a:p>
      </dgm:t>
    </dgm:pt>
    <dgm:pt modelId="{A9AB7C2A-737A-4198-B1FB-98AC23D9711F}" type="sibTrans" cxnId="{C423A70C-7A81-4141-997E-7E2C5A755B85}">
      <dgm:prSet/>
      <dgm:spPr/>
      <dgm:t>
        <a:bodyPr/>
        <a:lstStyle/>
        <a:p>
          <a:endParaRPr lang="en-US"/>
        </a:p>
      </dgm:t>
    </dgm:pt>
    <dgm:pt modelId="{FE415F14-C12A-462E-B879-120285F47CB6}" type="pres">
      <dgm:prSet presAssocID="{FF936166-CF6C-4AD9-B1EE-BE1D3C86F5F9}" presName="Name0" presStyleCnt="0">
        <dgm:presLayoutVars>
          <dgm:dir/>
          <dgm:resizeHandles val="exact"/>
        </dgm:presLayoutVars>
      </dgm:prSet>
      <dgm:spPr/>
    </dgm:pt>
    <dgm:pt modelId="{64AC7489-CBA8-4AF0-8A19-38CA09EF738F}" type="pres">
      <dgm:prSet presAssocID="{75B5EBC8-FC47-4F44-AED6-C32743D0E83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07F61-FDAD-41A0-ADDB-5EC5A8291B28}" type="pres">
      <dgm:prSet presAssocID="{33B33F96-36C4-47AD-9EC8-C7D46035B0C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CEF936D-6F33-4264-9BB0-06DD1F378A5A}" type="pres">
      <dgm:prSet presAssocID="{33B33F96-36C4-47AD-9EC8-C7D46035B0C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B59F128-D98B-4D33-8A5C-464801110325}" type="pres">
      <dgm:prSet presAssocID="{5ED516E2-D0CF-471B-9C73-9FEB23BFA9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0AEA0-8AC1-4E00-9102-FB19DF1C7416}" type="pres">
      <dgm:prSet presAssocID="{10C2AF96-BB8C-4D43-901E-4F2D2F953E1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3FC1DF7-5FCA-497A-9A54-50DF50BBAB7C}" type="pres">
      <dgm:prSet presAssocID="{10C2AF96-BB8C-4D43-901E-4F2D2F953E1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1BCA5A1-82E3-4311-AECD-F1139226F630}" type="pres">
      <dgm:prSet presAssocID="{1FEBF08E-9951-4DD0-8AEB-8C99FB91BD3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CD6C4F-C010-4922-A005-7F58728C8949}" srcId="{FF936166-CF6C-4AD9-B1EE-BE1D3C86F5F9}" destId="{5ED516E2-D0CF-471B-9C73-9FEB23BFA99F}" srcOrd="1" destOrd="0" parTransId="{E8F15F02-D519-424C-A6D5-A043BF09AD7A}" sibTransId="{10C2AF96-BB8C-4D43-901E-4F2D2F953E14}"/>
    <dgm:cxn modelId="{558BD377-B36F-4ECB-B5EB-BAC8FED5C45C}" type="presOf" srcId="{1FEBF08E-9951-4DD0-8AEB-8C99FB91BD32}" destId="{71BCA5A1-82E3-4311-AECD-F1139226F630}" srcOrd="0" destOrd="0" presId="urn:microsoft.com/office/officeart/2005/8/layout/process1"/>
    <dgm:cxn modelId="{C423A70C-7A81-4141-997E-7E2C5A755B85}" srcId="{FF936166-CF6C-4AD9-B1EE-BE1D3C86F5F9}" destId="{1FEBF08E-9951-4DD0-8AEB-8C99FB91BD32}" srcOrd="2" destOrd="0" parTransId="{65152384-8D26-416B-B43B-F55589E2CF32}" sibTransId="{A9AB7C2A-737A-4198-B1FB-98AC23D9711F}"/>
    <dgm:cxn modelId="{E0C26068-C7AE-43AE-AE03-514F8CBD8509}" type="presOf" srcId="{33B33F96-36C4-47AD-9EC8-C7D46035B0CD}" destId="{2CEF936D-6F33-4264-9BB0-06DD1F378A5A}" srcOrd="1" destOrd="0" presId="urn:microsoft.com/office/officeart/2005/8/layout/process1"/>
    <dgm:cxn modelId="{E999DC4A-3B54-4D4C-8B4D-08FA1D0F5D2C}" type="presOf" srcId="{FF936166-CF6C-4AD9-B1EE-BE1D3C86F5F9}" destId="{FE415F14-C12A-462E-B879-120285F47CB6}" srcOrd="0" destOrd="0" presId="urn:microsoft.com/office/officeart/2005/8/layout/process1"/>
    <dgm:cxn modelId="{BEFF0B19-C128-4D43-BED5-834FB6A984AC}" type="presOf" srcId="{75B5EBC8-FC47-4F44-AED6-C32743D0E836}" destId="{64AC7489-CBA8-4AF0-8A19-38CA09EF738F}" srcOrd="0" destOrd="0" presId="urn:microsoft.com/office/officeart/2005/8/layout/process1"/>
    <dgm:cxn modelId="{F6A48E47-CE09-47CF-AE2C-86EF758C3A3E}" type="presOf" srcId="{10C2AF96-BB8C-4D43-901E-4F2D2F953E14}" destId="{F3FC1DF7-5FCA-497A-9A54-50DF50BBAB7C}" srcOrd="1" destOrd="0" presId="urn:microsoft.com/office/officeart/2005/8/layout/process1"/>
    <dgm:cxn modelId="{EA4E6923-0AD1-4FB7-8951-2985558B8860}" type="presOf" srcId="{5ED516E2-D0CF-471B-9C73-9FEB23BFA99F}" destId="{4B59F128-D98B-4D33-8A5C-464801110325}" srcOrd="0" destOrd="0" presId="urn:microsoft.com/office/officeart/2005/8/layout/process1"/>
    <dgm:cxn modelId="{7AB708A6-A5A8-4413-A4A2-E0FF7B85A602}" srcId="{FF936166-CF6C-4AD9-B1EE-BE1D3C86F5F9}" destId="{75B5EBC8-FC47-4F44-AED6-C32743D0E836}" srcOrd="0" destOrd="0" parTransId="{AA3B2C17-E390-4103-BF6D-31EBE7F47841}" sibTransId="{33B33F96-36C4-47AD-9EC8-C7D46035B0CD}"/>
    <dgm:cxn modelId="{681561F9-0384-41F6-94B1-2F36D88E1580}" type="presOf" srcId="{33B33F96-36C4-47AD-9EC8-C7D46035B0CD}" destId="{5C207F61-FDAD-41A0-ADDB-5EC5A8291B28}" srcOrd="0" destOrd="0" presId="urn:microsoft.com/office/officeart/2005/8/layout/process1"/>
    <dgm:cxn modelId="{9ACDE403-0B9D-4036-A0EE-810217ABE3A5}" type="presOf" srcId="{10C2AF96-BB8C-4D43-901E-4F2D2F953E14}" destId="{6850AEA0-8AC1-4E00-9102-FB19DF1C7416}" srcOrd="0" destOrd="0" presId="urn:microsoft.com/office/officeart/2005/8/layout/process1"/>
    <dgm:cxn modelId="{257B5CE2-C801-46F3-9BB5-6362D5C1AF01}" type="presParOf" srcId="{FE415F14-C12A-462E-B879-120285F47CB6}" destId="{64AC7489-CBA8-4AF0-8A19-38CA09EF738F}" srcOrd="0" destOrd="0" presId="urn:microsoft.com/office/officeart/2005/8/layout/process1"/>
    <dgm:cxn modelId="{42003644-57FB-4584-879E-82F20A4336C3}" type="presParOf" srcId="{FE415F14-C12A-462E-B879-120285F47CB6}" destId="{5C207F61-FDAD-41A0-ADDB-5EC5A8291B28}" srcOrd="1" destOrd="0" presId="urn:microsoft.com/office/officeart/2005/8/layout/process1"/>
    <dgm:cxn modelId="{C357607D-E4E0-4399-8CDB-64B9202A08C7}" type="presParOf" srcId="{5C207F61-FDAD-41A0-ADDB-5EC5A8291B28}" destId="{2CEF936D-6F33-4264-9BB0-06DD1F378A5A}" srcOrd="0" destOrd="0" presId="urn:microsoft.com/office/officeart/2005/8/layout/process1"/>
    <dgm:cxn modelId="{13D15DD9-4BB4-4C40-9946-139634340E50}" type="presParOf" srcId="{FE415F14-C12A-462E-B879-120285F47CB6}" destId="{4B59F128-D98B-4D33-8A5C-464801110325}" srcOrd="2" destOrd="0" presId="urn:microsoft.com/office/officeart/2005/8/layout/process1"/>
    <dgm:cxn modelId="{2D4091D8-88D3-49D3-906F-CFF38CB08AE8}" type="presParOf" srcId="{FE415F14-C12A-462E-B879-120285F47CB6}" destId="{6850AEA0-8AC1-4E00-9102-FB19DF1C7416}" srcOrd="3" destOrd="0" presId="urn:microsoft.com/office/officeart/2005/8/layout/process1"/>
    <dgm:cxn modelId="{DD01E04E-0145-4BA0-9109-4412034A9717}" type="presParOf" srcId="{6850AEA0-8AC1-4E00-9102-FB19DF1C7416}" destId="{F3FC1DF7-5FCA-497A-9A54-50DF50BBAB7C}" srcOrd="0" destOrd="0" presId="urn:microsoft.com/office/officeart/2005/8/layout/process1"/>
    <dgm:cxn modelId="{571DCA87-2D78-4B91-A740-8EF569E78CA5}" type="presParOf" srcId="{FE415F14-C12A-462E-B879-120285F47CB6}" destId="{71BCA5A1-82E3-4311-AECD-F1139226F63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B169A-8CE5-4F94-8B23-A5BFDAAFA10B}">
      <dsp:nvSpPr>
        <dsp:cNvPr id="0" name=""/>
        <dsp:cNvSpPr/>
      </dsp:nvSpPr>
      <dsp:spPr>
        <a:xfrm>
          <a:off x="1900435" y="1481788"/>
          <a:ext cx="1128350" cy="11283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SECURE</a:t>
          </a:r>
          <a:endParaRPr lang="id-ID" sz="1500" kern="1200" dirty="0"/>
        </a:p>
      </dsp:txBody>
      <dsp:txXfrm>
        <a:off x="2065678" y="1647031"/>
        <a:ext cx="797864" cy="797864"/>
      </dsp:txXfrm>
    </dsp:sp>
    <dsp:sp modelId="{F3E093E4-F7CF-4645-9B70-CE076FA6C292}">
      <dsp:nvSpPr>
        <dsp:cNvPr id="0" name=""/>
        <dsp:cNvSpPr/>
      </dsp:nvSpPr>
      <dsp:spPr>
        <a:xfrm rot="16200000">
          <a:off x="2294445" y="1291020"/>
          <a:ext cx="340331" cy="41203"/>
        </a:xfrm>
        <a:custGeom>
          <a:avLst/>
          <a:gdLst/>
          <a:ahLst/>
          <a:cxnLst/>
          <a:rect l="0" t="0" r="0" b="0"/>
          <a:pathLst>
            <a:path>
              <a:moveTo>
                <a:pt x="0" y="20601"/>
              </a:moveTo>
              <a:lnTo>
                <a:pt x="340331" y="2060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2456102" y="1303114"/>
        <a:ext cx="17016" cy="17016"/>
      </dsp:txXfrm>
    </dsp:sp>
    <dsp:sp modelId="{4476B086-90E3-44E9-9EB4-DCFE639ECCC6}">
      <dsp:nvSpPr>
        <dsp:cNvPr id="0" name=""/>
        <dsp:cNvSpPr/>
      </dsp:nvSpPr>
      <dsp:spPr>
        <a:xfrm>
          <a:off x="1900435" y="13106"/>
          <a:ext cx="1128350" cy="11283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000" kern="1200" dirty="0" smtClean="0"/>
            <a:t>Mudah bersosialisasi</a:t>
          </a:r>
          <a:endParaRPr lang="id-ID" sz="1000" kern="1200" dirty="0"/>
        </a:p>
      </dsp:txBody>
      <dsp:txXfrm>
        <a:off x="2065678" y="178349"/>
        <a:ext cx="797864" cy="797864"/>
      </dsp:txXfrm>
    </dsp:sp>
    <dsp:sp modelId="{2E9DD481-FC6B-4102-B8A2-7FDDE3C1A5C7}">
      <dsp:nvSpPr>
        <dsp:cNvPr id="0" name=""/>
        <dsp:cNvSpPr/>
      </dsp:nvSpPr>
      <dsp:spPr>
        <a:xfrm rot="1800000">
          <a:off x="2930403" y="2392531"/>
          <a:ext cx="340331" cy="41203"/>
        </a:xfrm>
        <a:custGeom>
          <a:avLst/>
          <a:gdLst/>
          <a:ahLst/>
          <a:cxnLst/>
          <a:rect l="0" t="0" r="0" b="0"/>
          <a:pathLst>
            <a:path>
              <a:moveTo>
                <a:pt x="0" y="20601"/>
              </a:moveTo>
              <a:lnTo>
                <a:pt x="340331" y="2060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092060" y="2404625"/>
        <a:ext cx="17016" cy="17016"/>
      </dsp:txXfrm>
    </dsp:sp>
    <dsp:sp modelId="{97570DA4-704E-452F-B37D-56E71DD90B58}">
      <dsp:nvSpPr>
        <dsp:cNvPr id="0" name=""/>
        <dsp:cNvSpPr/>
      </dsp:nvSpPr>
      <dsp:spPr>
        <a:xfrm>
          <a:off x="3172351" y="2216129"/>
          <a:ext cx="1128350" cy="11283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Independence</a:t>
          </a:r>
          <a:endParaRPr lang="id-ID" sz="1200" kern="1200" dirty="0"/>
        </a:p>
      </dsp:txBody>
      <dsp:txXfrm>
        <a:off x="3337594" y="2381372"/>
        <a:ext cx="797864" cy="797864"/>
      </dsp:txXfrm>
    </dsp:sp>
    <dsp:sp modelId="{B1A3BC44-35C0-4BAD-A63D-DA3D47C7C0C3}">
      <dsp:nvSpPr>
        <dsp:cNvPr id="0" name=""/>
        <dsp:cNvSpPr/>
      </dsp:nvSpPr>
      <dsp:spPr>
        <a:xfrm rot="9000000">
          <a:off x="1658487" y="2392531"/>
          <a:ext cx="340331" cy="41203"/>
        </a:xfrm>
        <a:custGeom>
          <a:avLst/>
          <a:gdLst/>
          <a:ahLst/>
          <a:cxnLst/>
          <a:rect l="0" t="0" r="0" b="0"/>
          <a:pathLst>
            <a:path>
              <a:moveTo>
                <a:pt x="0" y="20601"/>
              </a:moveTo>
              <a:lnTo>
                <a:pt x="340331" y="2060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 rot="10800000">
        <a:off x="1820144" y="2404625"/>
        <a:ext cx="17016" cy="17016"/>
      </dsp:txXfrm>
    </dsp:sp>
    <dsp:sp modelId="{654E44DE-0C50-415C-8E3B-FD48D37E0090}">
      <dsp:nvSpPr>
        <dsp:cNvPr id="0" name=""/>
        <dsp:cNvSpPr/>
      </dsp:nvSpPr>
      <dsp:spPr>
        <a:xfrm>
          <a:off x="628519" y="2216129"/>
          <a:ext cx="1128350" cy="11283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000" kern="1200" dirty="0" smtClean="0"/>
            <a:t>Tidak sombong</a:t>
          </a:r>
          <a:endParaRPr lang="id-ID" sz="1000" kern="1200" dirty="0"/>
        </a:p>
      </dsp:txBody>
      <dsp:txXfrm>
        <a:off x="793762" y="2381372"/>
        <a:ext cx="797864" cy="797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C73F8-EB58-4494-9D72-96666C9B2F47}">
      <dsp:nvSpPr>
        <dsp:cNvPr id="0" name=""/>
        <dsp:cNvSpPr/>
      </dsp:nvSpPr>
      <dsp:spPr>
        <a:xfrm>
          <a:off x="1958653" y="1379215"/>
          <a:ext cx="1059519" cy="10595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000" kern="1200" dirty="0" smtClean="0"/>
            <a:t>AVOIDANT</a:t>
          </a:r>
          <a:endParaRPr lang="id-ID" sz="1000" kern="1200" dirty="0"/>
        </a:p>
      </dsp:txBody>
      <dsp:txXfrm>
        <a:off x="2113816" y="1534378"/>
        <a:ext cx="749193" cy="749193"/>
      </dsp:txXfrm>
    </dsp:sp>
    <dsp:sp modelId="{90DEFC82-E8DF-4A87-A5C3-ED082716C466}">
      <dsp:nvSpPr>
        <dsp:cNvPr id="0" name=""/>
        <dsp:cNvSpPr/>
      </dsp:nvSpPr>
      <dsp:spPr>
        <a:xfrm rot="12641562">
          <a:off x="1286276" y="1414515"/>
          <a:ext cx="802817" cy="38320"/>
        </a:xfrm>
        <a:custGeom>
          <a:avLst/>
          <a:gdLst/>
          <a:ahLst/>
          <a:cxnLst/>
          <a:rect l="0" t="0" r="0" b="0"/>
          <a:pathLst>
            <a:path>
              <a:moveTo>
                <a:pt x="0" y="19160"/>
              </a:moveTo>
              <a:lnTo>
                <a:pt x="802817" y="191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 rot="10800000">
        <a:off x="1667614" y="1413605"/>
        <a:ext cx="40140" cy="40140"/>
      </dsp:txXfrm>
    </dsp:sp>
    <dsp:sp modelId="{196B33F7-C1AB-4577-A1BD-BEC3836DA652}">
      <dsp:nvSpPr>
        <dsp:cNvPr id="0" name=""/>
        <dsp:cNvSpPr/>
      </dsp:nvSpPr>
      <dsp:spPr>
        <a:xfrm>
          <a:off x="357197" y="428616"/>
          <a:ext cx="1059519" cy="10595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900" kern="1200" dirty="0" smtClean="0"/>
            <a:t>Sulit berkomitmen </a:t>
          </a:r>
          <a:endParaRPr lang="id-ID" sz="900" kern="1200" dirty="0"/>
        </a:p>
      </dsp:txBody>
      <dsp:txXfrm>
        <a:off x="512360" y="583779"/>
        <a:ext cx="749193" cy="749193"/>
      </dsp:txXfrm>
    </dsp:sp>
    <dsp:sp modelId="{DA0B159C-0BC5-4D60-82AC-8D1372138422}">
      <dsp:nvSpPr>
        <dsp:cNvPr id="0" name=""/>
        <dsp:cNvSpPr/>
      </dsp:nvSpPr>
      <dsp:spPr>
        <a:xfrm rot="3493044">
          <a:off x="2646395" y="2557527"/>
          <a:ext cx="511472" cy="38320"/>
        </a:xfrm>
        <a:custGeom>
          <a:avLst/>
          <a:gdLst/>
          <a:ahLst/>
          <a:cxnLst/>
          <a:rect l="0" t="0" r="0" b="0"/>
          <a:pathLst>
            <a:path>
              <a:moveTo>
                <a:pt x="0" y="19160"/>
              </a:moveTo>
              <a:lnTo>
                <a:pt x="511472" y="191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2889345" y="2563901"/>
        <a:ext cx="25573" cy="25573"/>
      </dsp:txXfrm>
    </dsp:sp>
    <dsp:sp modelId="{C68B4081-0240-419D-A730-6671D9114B4A}">
      <dsp:nvSpPr>
        <dsp:cNvPr id="0" name=""/>
        <dsp:cNvSpPr/>
      </dsp:nvSpPr>
      <dsp:spPr>
        <a:xfrm>
          <a:off x="2786090" y="2714640"/>
          <a:ext cx="1059519" cy="10595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900" kern="1200" dirty="0" smtClean="0"/>
            <a:t>Mengakhiri hubungan</a:t>
          </a:r>
          <a:endParaRPr lang="id-ID" sz="900" kern="1200" dirty="0"/>
        </a:p>
      </dsp:txBody>
      <dsp:txXfrm>
        <a:off x="2941253" y="2869803"/>
        <a:ext cx="749193" cy="749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05196-C5B2-4EE5-9690-E32ABFF60980}">
      <dsp:nvSpPr>
        <dsp:cNvPr id="0" name=""/>
        <dsp:cNvSpPr/>
      </dsp:nvSpPr>
      <dsp:spPr>
        <a:xfrm>
          <a:off x="1695866" y="1274298"/>
          <a:ext cx="2013720" cy="18483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kern="1200" dirty="0" smtClean="0"/>
            <a:t>AMBIVALENT</a:t>
          </a:r>
          <a:endParaRPr lang="id-ID" sz="1500" kern="1200" dirty="0"/>
        </a:p>
      </dsp:txBody>
      <dsp:txXfrm>
        <a:off x="1990768" y="1544984"/>
        <a:ext cx="1423916" cy="1306986"/>
      </dsp:txXfrm>
    </dsp:sp>
    <dsp:sp modelId="{CE3CFEBC-847D-4885-934C-A1975B264748}">
      <dsp:nvSpPr>
        <dsp:cNvPr id="0" name=""/>
        <dsp:cNvSpPr/>
      </dsp:nvSpPr>
      <dsp:spPr>
        <a:xfrm rot="16153835">
          <a:off x="2662429" y="1226551"/>
          <a:ext cx="55034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55034" y="2030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 rot="10800000">
        <a:off x="2688571" y="1245478"/>
        <a:ext cx="2751" cy="2751"/>
      </dsp:txXfrm>
    </dsp:sp>
    <dsp:sp modelId="{D99C0FDC-FBA2-402B-81C1-D9CE4BE083D5}">
      <dsp:nvSpPr>
        <dsp:cNvPr id="0" name=""/>
        <dsp:cNvSpPr/>
      </dsp:nvSpPr>
      <dsp:spPr>
        <a:xfrm>
          <a:off x="2071692" y="0"/>
          <a:ext cx="1219394" cy="1219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100" kern="1200" dirty="0" smtClean="0"/>
            <a:t>Trustless</a:t>
          </a:r>
          <a:endParaRPr lang="id-ID" sz="1100" kern="1200" dirty="0"/>
        </a:p>
      </dsp:txBody>
      <dsp:txXfrm>
        <a:off x="2250268" y="178576"/>
        <a:ext cx="862242" cy="862242"/>
      </dsp:txXfrm>
    </dsp:sp>
    <dsp:sp modelId="{116CBB89-1C33-4D4E-AD60-A8735C032B7B}">
      <dsp:nvSpPr>
        <dsp:cNvPr id="0" name=""/>
        <dsp:cNvSpPr/>
      </dsp:nvSpPr>
      <dsp:spPr>
        <a:xfrm rot="1567666">
          <a:off x="3580143" y="2659443"/>
          <a:ext cx="207540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207540" y="2030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678725" y="2674557"/>
        <a:ext cx="10377" cy="10377"/>
      </dsp:txXfrm>
    </dsp:sp>
    <dsp:sp modelId="{A2AA0F96-DC2C-4D29-B388-EEA1995CC30A}">
      <dsp:nvSpPr>
        <dsp:cNvPr id="0" name=""/>
        <dsp:cNvSpPr/>
      </dsp:nvSpPr>
      <dsp:spPr>
        <a:xfrm>
          <a:off x="3714777" y="2384241"/>
          <a:ext cx="1219394" cy="1219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100" kern="1200" dirty="0" smtClean="0"/>
            <a:t>Pencemburu</a:t>
          </a:r>
          <a:endParaRPr lang="id-ID" sz="1100" kern="1200" dirty="0"/>
        </a:p>
      </dsp:txBody>
      <dsp:txXfrm>
        <a:off x="3893353" y="2562817"/>
        <a:ext cx="862242" cy="862242"/>
      </dsp:txXfrm>
    </dsp:sp>
    <dsp:sp modelId="{0CBE0788-EEAD-4443-9659-056BF15C58A0}">
      <dsp:nvSpPr>
        <dsp:cNvPr id="0" name=""/>
        <dsp:cNvSpPr/>
      </dsp:nvSpPr>
      <dsp:spPr>
        <a:xfrm rot="9271806">
          <a:off x="1571035" y="2657655"/>
          <a:ext cx="250158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250158" y="2030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 rot="10800000">
        <a:off x="1689861" y="2671703"/>
        <a:ext cx="12507" cy="12507"/>
      </dsp:txXfrm>
    </dsp:sp>
    <dsp:sp modelId="{604B5414-E3C1-4970-80DF-1AAF82160EB3}">
      <dsp:nvSpPr>
        <dsp:cNvPr id="0" name=""/>
        <dsp:cNvSpPr/>
      </dsp:nvSpPr>
      <dsp:spPr>
        <a:xfrm>
          <a:off x="423053" y="2384241"/>
          <a:ext cx="1219394" cy="12193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100" kern="1200" dirty="0" smtClean="0"/>
            <a:t>Possesive</a:t>
          </a:r>
          <a:endParaRPr lang="id-ID" sz="1100" kern="1200" dirty="0"/>
        </a:p>
      </dsp:txBody>
      <dsp:txXfrm>
        <a:off x="601629" y="2562817"/>
        <a:ext cx="862242" cy="8622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90058-0F57-4D01-9FE5-E8A558E0AAC8}">
      <dsp:nvSpPr>
        <dsp:cNvPr id="0" name=""/>
        <dsp:cNvSpPr/>
      </dsp:nvSpPr>
      <dsp:spPr>
        <a:xfrm>
          <a:off x="4572000" y="3402622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3788475" y="164376"/>
              </a:lnTo>
              <a:lnTo>
                <a:pt x="3788475" y="328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D4A996-3CFF-4389-9C5F-AC1B89B25D32}">
      <dsp:nvSpPr>
        <dsp:cNvPr id="0" name=""/>
        <dsp:cNvSpPr/>
      </dsp:nvSpPr>
      <dsp:spPr>
        <a:xfrm>
          <a:off x="4572000" y="3402622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1894237" y="164376"/>
              </a:lnTo>
              <a:lnTo>
                <a:pt x="1894237" y="328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0E2583-82FA-48E0-A7B5-66D35E92367A}">
      <dsp:nvSpPr>
        <dsp:cNvPr id="0" name=""/>
        <dsp:cNvSpPr/>
      </dsp:nvSpPr>
      <dsp:spPr>
        <a:xfrm>
          <a:off x="4526280" y="3402622"/>
          <a:ext cx="91440" cy="328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4BBAF-C56C-486C-8194-09714650C97E}">
      <dsp:nvSpPr>
        <dsp:cNvPr id="0" name=""/>
        <dsp:cNvSpPr/>
      </dsp:nvSpPr>
      <dsp:spPr>
        <a:xfrm>
          <a:off x="2677762" y="3402622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35FCC-F320-44F2-9AC7-4EABCD2CABD9}">
      <dsp:nvSpPr>
        <dsp:cNvPr id="0" name=""/>
        <dsp:cNvSpPr/>
      </dsp:nvSpPr>
      <dsp:spPr>
        <a:xfrm>
          <a:off x="783524" y="3402622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42CB1-F8F8-462D-8D82-3EDC2C8578D4}">
      <dsp:nvSpPr>
        <dsp:cNvPr id="0" name=""/>
        <dsp:cNvSpPr/>
      </dsp:nvSpPr>
      <dsp:spPr>
        <a:xfrm>
          <a:off x="3505238" y="2129592"/>
          <a:ext cx="2133522" cy="12730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THE DARK SIDE OF RELATIONSHIPS</a:t>
          </a:r>
          <a:endParaRPr lang="id-ID" sz="2000" kern="1200" dirty="0"/>
        </a:p>
      </dsp:txBody>
      <dsp:txXfrm>
        <a:off x="3505238" y="2129592"/>
        <a:ext cx="2133522" cy="1273029"/>
      </dsp:txXfrm>
    </dsp:sp>
    <dsp:sp modelId="{E2DCB6AC-B38B-4CC6-B575-DAD618717150}">
      <dsp:nvSpPr>
        <dsp:cNvPr id="0" name=""/>
        <dsp:cNvSpPr/>
      </dsp:nvSpPr>
      <dsp:spPr>
        <a:xfrm>
          <a:off x="781" y="3731374"/>
          <a:ext cx="1565485" cy="7827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ANGER</a:t>
          </a:r>
          <a:endParaRPr lang="id-ID" sz="3200" kern="1200" dirty="0"/>
        </a:p>
      </dsp:txBody>
      <dsp:txXfrm>
        <a:off x="781" y="3731374"/>
        <a:ext cx="1565485" cy="782742"/>
      </dsp:txXfrm>
    </dsp:sp>
    <dsp:sp modelId="{0DE97D14-A9F8-46F2-935D-ADF1FB982E3A}">
      <dsp:nvSpPr>
        <dsp:cNvPr id="0" name=""/>
        <dsp:cNvSpPr/>
      </dsp:nvSpPr>
      <dsp:spPr>
        <a:xfrm>
          <a:off x="1895019" y="3731374"/>
          <a:ext cx="1565485" cy="7827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JE</a:t>
          </a:r>
          <a:r>
            <a:rPr lang="en-US" sz="1800" kern="1200" dirty="0" smtClean="0"/>
            <a:t>ALOUSY</a:t>
          </a:r>
          <a:endParaRPr lang="id-ID" sz="1800" kern="1200" dirty="0"/>
        </a:p>
      </dsp:txBody>
      <dsp:txXfrm>
        <a:off x="1895019" y="3731374"/>
        <a:ext cx="1565485" cy="782742"/>
      </dsp:txXfrm>
    </dsp:sp>
    <dsp:sp modelId="{8EE2FC39-B3E2-40FC-93B3-E313917D6379}">
      <dsp:nvSpPr>
        <dsp:cNvPr id="0" name=""/>
        <dsp:cNvSpPr/>
      </dsp:nvSpPr>
      <dsp:spPr>
        <a:xfrm>
          <a:off x="3789257" y="3731374"/>
          <a:ext cx="1565485" cy="7827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SPOUSE AND PARTNER ABUSE</a:t>
          </a:r>
          <a:endParaRPr lang="id-ID" sz="1700" kern="1200" dirty="0"/>
        </a:p>
      </dsp:txBody>
      <dsp:txXfrm>
        <a:off x="3789257" y="3731374"/>
        <a:ext cx="1565485" cy="782742"/>
      </dsp:txXfrm>
    </dsp:sp>
    <dsp:sp modelId="{40D23A03-4733-4112-A20C-CBCC81F27589}">
      <dsp:nvSpPr>
        <dsp:cNvPr id="0" name=""/>
        <dsp:cNvSpPr/>
      </dsp:nvSpPr>
      <dsp:spPr>
        <a:xfrm>
          <a:off x="5683494" y="3731374"/>
          <a:ext cx="1565485" cy="7827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DEPENDENCE</a:t>
          </a:r>
          <a:endParaRPr lang="id-ID" sz="1700" kern="1200" dirty="0"/>
        </a:p>
      </dsp:txBody>
      <dsp:txXfrm>
        <a:off x="5683494" y="3731374"/>
        <a:ext cx="1565485" cy="782742"/>
      </dsp:txXfrm>
    </dsp:sp>
    <dsp:sp modelId="{3AD0320F-27A6-4803-8E73-26E0F16B7794}">
      <dsp:nvSpPr>
        <dsp:cNvPr id="0" name=""/>
        <dsp:cNvSpPr/>
      </dsp:nvSpPr>
      <dsp:spPr>
        <a:xfrm>
          <a:off x="7577732" y="3731374"/>
          <a:ext cx="1565485" cy="7827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kern="1200" dirty="0" smtClean="0"/>
            <a:t>LONELINESS</a:t>
          </a:r>
          <a:endParaRPr lang="id-ID" sz="1700" kern="1200" dirty="0"/>
        </a:p>
      </dsp:txBody>
      <dsp:txXfrm>
        <a:off x="7577732" y="3731374"/>
        <a:ext cx="1565485" cy="7827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C7489-CBA8-4AF0-8A19-38CA09EF738F}">
      <dsp:nvSpPr>
        <dsp:cNvPr id="0" name=""/>
        <dsp:cNvSpPr/>
      </dsp:nvSpPr>
      <dsp:spPr>
        <a:xfrm>
          <a:off x="6581" y="1441815"/>
          <a:ext cx="1967281" cy="11803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Tension Building</a:t>
          </a:r>
          <a:endParaRPr lang="en-US" sz="2300" kern="1200" dirty="0"/>
        </a:p>
      </dsp:txBody>
      <dsp:txXfrm>
        <a:off x="41153" y="1476387"/>
        <a:ext cx="1898137" cy="1111224"/>
      </dsp:txXfrm>
    </dsp:sp>
    <dsp:sp modelId="{5C207F61-FDAD-41A0-ADDB-5EC5A8291B28}">
      <dsp:nvSpPr>
        <dsp:cNvPr id="0" name=""/>
        <dsp:cNvSpPr/>
      </dsp:nvSpPr>
      <dsp:spPr>
        <a:xfrm>
          <a:off x="2170591" y="1788057"/>
          <a:ext cx="417063" cy="487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170591" y="1885634"/>
        <a:ext cx="291944" cy="292731"/>
      </dsp:txXfrm>
    </dsp:sp>
    <dsp:sp modelId="{4B59F128-D98B-4D33-8A5C-464801110325}">
      <dsp:nvSpPr>
        <dsp:cNvPr id="0" name=""/>
        <dsp:cNvSpPr/>
      </dsp:nvSpPr>
      <dsp:spPr>
        <a:xfrm>
          <a:off x="2760775" y="1441815"/>
          <a:ext cx="1967281" cy="11803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Acute Battering Incident</a:t>
          </a:r>
          <a:endParaRPr lang="en-US" sz="2300" kern="1200" dirty="0"/>
        </a:p>
      </dsp:txBody>
      <dsp:txXfrm>
        <a:off x="2795347" y="1476387"/>
        <a:ext cx="1898137" cy="1111224"/>
      </dsp:txXfrm>
    </dsp:sp>
    <dsp:sp modelId="{6850AEA0-8AC1-4E00-9102-FB19DF1C7416}">
      <dsp:nvSpPr>
        <dsp:cNvPr id="0" name=""/>
        <dsp:cNvSpPr/>
      </dsp:nvSpPr>
      <dsp:spPr>
        <a:xfrm>
          <a:off x="4924784" y="1788057"/>
          <a:ext cx="417063" cy="487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924784" y="1885634"/>
        <a:ext cx="291944" cy="292731"/>
      </dsp:txXfrm>
    </dsp:sp>
    <dsp:sp modelId="{71BCA5A1-82E3-4311-AECD-F1139226F630}">
      <dsp:nvSpPr>
        <dsp:cNvPr id="0" name=""/>
        <dsp:cNvSpPr/>
      </dsp:nvSpPr>
      <dsp:spPr>
        <a:xfrm>
          <a:off x="5514968" y="1441815"/>
          <a:ext cx="1967281" cy="11803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Loving-Contrition</a:t>
          </a:r>
          <a:endParaRPr lang="en-US" sz="2300" kern="1200" dirty="0"/>
        </a:p>
      </dsp:txBody>
      <dsp:txXfrm>
        <a:off x="5549540" y="1476387"/>
        <a:ext cx="1898137" cy="1111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A8B8E-F93D-4ADC-AD95-0DEC3B54FBA6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1472F-550C-4FA3-AA86-E632D46758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5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6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7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A7557E-358B-4210-850F-49AC2145AAB0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E376B8-5F82-4091-85D0-F2091EBD3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3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228600"/>
            <a:ext cx="6781800" cy="3886200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DD0145"/>
                </a:solidFill>
              </a:rPr>
              <a:t>Friendship and Love Relationship</a:t>
            </a:r>
            <a:r>
              <a:rPr lang="en-US" sz="6600" dirty="0" smtClean="0"/>
              <a:t/>
            </a:r>
            <a:br>
              <a:rPr lang="en-US" sz="6600" dirty="0" smtClean="0"/>
            </a:b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4797152"/>
            <a:ext cx="4724400" cy="13716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Kuntum</a:t>
            </a:r>
            <a:r>
              <a:rPr lang="en-US" smtClean="0">
                <a:solidFill>
                  <a:schemeClr val="tx1"/>
                </a:solidFill>
              </a:rPr>
              <a:t> Azalea D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Mulyati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Juliatin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12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764704"/>
            <a:ext cx="6408712" cy="5904656"/>
          </a:xfrm>
        </p:spPr>
      </p:pic>
    </p:spTree>
    <p:extLst>
      <p:ext uri="{BB962C8B-B14F-4D97-AF65-F5344CB8AC3E}">
        <p14:creationId xmlns:p14="http://schemas.microsoft.com/office/powerpoint/2010/main" val="28313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914400"/>
          </a:xfrm>
        </p:spPr>
        <p:txBody>
          <a:bodyPr/>
          <a:lstStyle/>
          <a:p>
            <a:pPr algn="ctr"/>
            <a:r>
              <a:rPr lang="en-US" dirty="0"/>
              <a:t>Attachment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038600"/>
          </a:xfrm>
        </p:spPr>
        <p:txBody>
          <a:bodyPr/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/>
              <a:t>Ainsworth (1979), </a:t>
            </a:r>
            <a:r>
              <a:rPr lang="en-US" dirty="0" err="1"/>
              <a:t>ada</a:t>
            </a:r>
            <a:r>
              <a:rPr lang="en-US" dirty="0"/>
              <a:t> 3 Attachment Style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1. Secure Attachment Style</a:t>
            </a:r>
          </a:p>
          <a:p>
            <a:pPr marL="0" indent="0">
              <a:buNone/>
            </a:pPr>
            <a:r>
              <a:rPr lang="en-US" dirty="0"/>
              <a:t>	2. Avoidant Attachment Style</a:t>
            </a:r>
          </a:p>
          <a:p>
            <a:pPr marL="0" indent="0">
              <a:buNone/>
            </a:pPr>
            <a:r>
              <a:rPr lang="en-US" dirty="0"/>
              <a:t>	3. Ambivalent Attachment Style</a:t>
            </a:r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437112"/>
            <a:ext cx="3194957" cy="212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6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LINK BETWEEN ATTACHMENT IN CHILDHOOD AND CLOSE RELATIONSHIPS IN ADULTHOOD</a:t>
            </a:r>
            <a:endParaRPr lang="id-ID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-571536" y="1285860"/>
          <a:ext cx="4929222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5143504" y="1071546"/>
          <a:ext cx="4976826" cy="38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11528728"/>
              </p:ext>
            </p:extLst>
          </p:nvPr>
        </p:nvGraphicFramePr>
        <p:xfrm>
          <a:off x="2699792" y="2996952"/>
          <a:ext cx="5405454" cy="3603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764704"/>
            <a:ext cx="5181600" cy="838200"/>
          </a:xfrm>
        </p:spPr>
        <p:txBody>
          <a:bodyPr/>
          <a:lstStyle/>
          <a:p>
            <a:pPr algn="ctr"/>
            <a:r>
              <a:rPr lang="en-US" dirty="0"/>
              <a:t>TAPI…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39624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Attachment Styles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id-ID" dirty="0" smtClean="0"/>
              <a:t>terlalu akurat</a:t>
            </a:r>
            <a:r>
              <a:rPr lang="en-US" dirty="0" smtClean="0"/>
              <a:t>. </a:t>
            </a:r>
            <a:r>
              <a:rPr lang="id-ID" dirty="0" smtClean="0"/>
              <a:t>P</a:t>
            </a:r>
            <a:r>
              <a:rPr lang="en-US" dirty="0" err="1" smtClean="0"/>
              <a:t>eneliti</a:t>
            </a:r>
            <a:r>
              <a:rPr lang="id-ID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 yang </a:t>
            </a:r>
            <a:r>
              <a:rPr lang="en-US" dirty="0" err="1"/>
              <a:t>terpengaruh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>
              <a:buClr>
                <a:schemeClr val="tx1"/>
              </a:buClr>
            </a:pPr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dirty="0" err="1"/>
              <a:t>ditinggal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orang </a:t>
            </a:r>
            <a:r>
              <a:rPr lang="en-US" dirty="0" err="1"/>
              <a:t>terdekat</a:t>
            </a:r>
            <a:r>
              <a:rPr lang="en-US" dirty="0"/>
              <a:t>,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149079"/>
            <a:ext cx="4003605" cy="236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7010400" cy="838200"/>
          </a:xfrm>
        </p:spPr>
        <p:txBody>
          <a:bodyPr/>
          <a:lstStyle/>
          <a:p>
            <a:pPr algn="ctr"/>
            <a:r>
              <a:rPr lang="en-US" dirty="0"/>
              <a:t>Gender and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202936"/>
          </a:xfrm>
        </p:spPr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gairah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kearah</a:t>
            </a:r>
            <a:r>
              <a:rPr lang="en-US" dirty="0"/>
              <a:t> </a:t>
            </a:r>
            <a:r>
              <a:rPr lang="en-US" dirty="0" err="1"/>
              <a:t>bersahabat</a:t>
            </a:r>
            <a:r>
              <a:rPr lang="en-US" dirty="0"/>
              <a:t>.</a:t>
            </a:r>
          </a:p>
          <a:p>
            <a:r>
              <a:rPr lang="en-US" dirty="0"/>
              <a:t>Dan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.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657600"/>
            <a:ext cx="2846227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47444"/>
            <a:ext cx="8229600" cy="4325112"/>
          </a:xfrm>
        </p:spPr>
        <p:txBody>
          <a:bodyPr/>
          <a:lstStyle/>
          <a:p>
            <a:r>
              <a:rPr lang="en-US" dirty="0" err="1" smtClean="0"/>
              <a:t>Berakhirnya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cinta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menyakitkan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orang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berakhirnya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cinta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24800" cy="762000"/>
          </a:xfrm>
        </p:spPr>
        <p:txBody>
          <a:bodyPr/>
          <a:lstStyle/>
          <a:p>
            <a:pPr algn="ctr"/>
            <a:r>
              <a:rPr lang="en-US" dirty="0" smtClean="0"/>
              <a:t>FALLING OUT OF LOVE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657600"/>
            <a:ext cx="3429000" cy="228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48012545"/>
              </p:ext>
            </p:extLst>
          </p:nvPr>
        </p:nvGraphicFramePr>
        <p:xfrm>
          <a:off x="0" y="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4704"/>
            <a:ext cx="28575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SPOUSE AND PARTNER ABUSE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98280451"/>
              </p:ext>
            </p:extLst>
          </p:nvPr>
        </p:nvGraphicFramePr>
        <p:xfrm>
          <a:off x="827584" y="2276872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165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tx1"/>
                </a:solidFill>
                <a:latin typeface="Lucida Calligraphy" panose="03010101010101010101" pitchFamily="66" charset="0"/>
              </a:rPr>
              <a:t>FORMING RELATIONSHIP : ATTRACTION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2057400"/>
            <a:ext cx="2743200" cy="15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FAMILIARITY AND SIMILARITY</a:t>
            </a:r>
          </a:p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76372" y="2032000"/>
            <a:ext cx="2971800" cy="15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PHYSICAL ATTRACTIVENESS</a:t>
            </a: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48000" y="4572000"/>
            <a:ext cx="2819400" cy="1600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PERSONALITY TRAITS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1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23612"/>
            <a:ext cx="8079432" cy="106117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dobe Garamond Pro Bold" pitchFamily="18" charset="0"/>
              </a:rPr>
              <a:t>FAMILIARITY AND SIMILIARITY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73062" y="3716008"/>
            <a:ext cx="2564815" cy="292165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err="1" smtClean="0"/>
              <a:t>Kenapa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tertarik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orang yang </a:t>
            </a:r>
            <a:r>
              <a:rPr lang="en-US" sz="2800" dirty="0" err="1" smtClean="0"/>
              <a:t>punya</a:t>
            </a:r>
            <a:r>
              <a:rPr lang="en-US" sz="2800" dirty="0" smtClean="0"/>
              <a:t> </a:t>
            </a:r>
            <a:r>
              <a:rPr lang="en-US" sz="2800" dirty="0" err="1" smtClean="0"/>
              <a:t>kesamaan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99571" y="1484784"/>
            <a:ext cx="6964717" cy="12584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627313" indent="-2511425"/>
            <a:r>
              <a:rPr lang="en-US" sz="2400" dirty="0" smtClean="0">
                <a:solidFill>
                  <a:schemeClr val="tx1"/>
                </a:solidFill>
              </a:rPr>
              <a:t>Familiarity/</a:t>
            </a:r>
            <a:r>
              <a:rPr lang="en-US" sz="2400" dirty="0" err="1" smtClean="0">
                <a:solidFill>
                  <a:schemeClr val="tx1"/>
                </a:solidFill>
              </a:rPr>
              <a:t>Keakraban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</a:rPr>
              <a:t>Kondisi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diperlukan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hubungan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dekat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erat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memperkuat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hubungan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624680" y="3099454"/>
            <a:ext cx="3445470" cy="1905000"/>
          </a:xfrm>
          <a:prstGeom prst="roundRect">
            <a:avLst>
              <a:gd name="adj" fmla="val 2239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sz="2000" dirty="0" smtClean="0"/>
              <a:t>Consensual Validation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err="1" smtClean="0"/>
              <a:t>Sikap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kelakuan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,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sikap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orang lain </a:t>
            </a:r>
            <a:r>
              <a:rPr lang="en-US" sz="2000" dirty="0" err="1" smtClean="0"/>
              <a:t>mirip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22" name="Rounded Rectangle 21"/>
          <p:cNvSpPr/>
          <p:nvPr/>
        </p:nvSpPr>
        <p:spPr>
          <a:xfrm>
            <a:off x="6084168" y="5176837"/>
            <a:ext cx="2743200" cy="1447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2. Orang </a:t>
            </a:r>
            <a:r>
              <a:rPr lang="en-US" sz="2000" dirty="0" err="1" smtClean="0"/>
              <a:t>cenderung</a:t>
            </a:r>
            <a:r>
              <a:rPr lang="en-US" sz="2000" dirty="0" smtClean="0"/>
              <a:t> </a:t>
            </a:r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kenali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2748274" y="5165233"/>
            <a:ext cx="2088232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ALASANNYA?</a:t>
            </a:r>
            <a:endParaRPr lang="en-US" sz="2000" b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836506" y="4581128"/>
            <a:ext cx="599590" cy="5841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836506" y="5579329"/>
            <a:ext cx="887622" cy="4419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0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457200"/>
            <a:ext cx="67818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Adobe Garamond Pro Bold" pitchFamily="18" charset="0"/>
              </a:rPr>
              <a:t>Physical Attractiveness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1650" y="1900233"/>
            <a:ext cx="5638800" cy="111918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Kriteria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tarik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fisik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bervariasi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antar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budaya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waktu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waktu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berubah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181600" y="3733800"/>
            <a:ext cx="3352800" cy="2285999"/>
          </a:xfrm>
        </p:spPr>
        <p:txBody>
          <a:bodyPr anchor="ctr"/>
          <a:lstStyle/>
          <a:p>
            <a:pPr marL="109728" indent="0">
              <a:buNone/>
            </a:pPr>
            <a:r>
              <a:rPr lang="id-ID" dirty="0"/>
              <a:t>Meskipun kita lebih memilih orang yang lebih menarik, tetapi kenyataannya kita akan memilih seseorang yang mendekati kriteria kita.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5800" y="4381500"/>
            <a:ext cx="21336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Matching Hypothesis</a:t>
            </a:r>
          </a:p>
        </p:txBody>
      </p:sp>
      <p:sp>
        <p:nvSpPr>
          <p:cNvPr id="3" name="Right Arrow 2"/>
          <p:cNvSpPr/>
          <p:nvPr/>
        </p:nvSpPr>
        <p:spPr>
          <a:xfrm>
            <a:off x="3505200" y="4686300"/>
            <a:ext cx="1343025" cy="4572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6248400" cy="838200"/>
          </a:xfrm>
        </p:spPr>
        <p:txBody>
          <a:bodyPr/>
          <a:lstStyle/>
          <a:p>
            <a:pPr algn="ctr"/>
            <a:r>
              <a:rPr lang="id-ID" dirty="0">
                <a:latin typeface="Adobe Garamond Pro Bold" pitchFamily="18" charset="0"/>
              </a:rPr>
              <a:t>Personality Traits</a:t>
            </a:r>
            <a:endParaRPr lang="en-US" dirty="0">
              <a:latin typeface="Adobe Garamond Pro Bold" pitchFamily="18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676243" cy="505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36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38400" y="457200"/>
            <a:ext cx="4572000" cy="1066800"/>
          </a:xfrm>
        </p:spPr>
        <p:txBody>
          <a:bodyPr/>
          <a:lstStyle/>
          <a:p>
            <a:pPr algn="ctr"/>
            <a:r>
              <a:rPr lang="en-US" dirty="0" smtClean="0">
                <a:latin typeface="Adobe Garamond Pro Bold" pitchFamily="18" charset="0"/>
              </a:rPr>
              <a:t>FRIENDSHIP</a:t>
            </a:r>
            <a:endParaRPr lang="en-US" dirty="0">
              <a:latin typeface="Adobe Garamond Pro Bold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/>
              <a:t>Friendship/</a:t>
            </a:r>
            <a:r>
              <a:rPr lang="en-US" sz="2400" dirty="0" err="1" smtClean="0"/>
              <a:t>Persahabatan</a:t>
            </a:r>
            <a:r>
              <a:rPr lang="en-US" sz="2400" dirty="0" smtClean="0"/>
              <a:t>: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400" dirty="0"/>
          </a:p>
          <a:p>
            <a:pPr marL="514350" indent="-57150">
              <a:buClr>
                <a:schemeClr val="tx1"/>
              </a:buClr>
              <a:buNone/>
            </a:pPr>
            <a:r>
              <a:rPr lang="en-US" sz="2400" dirty="0" err="1" smtClean="0"/>
              <a:t>Hubungan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dekat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keintiman</a:t>
            </a:r>
            <a:r>
              <a:rPr lang="en-US" sz="2400" dirty="0" smtClean="0"/>
              <a:t>,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, </a:t>
            </a:r>
            <a:r>
              <a:rPr lang="en-US" sz="2400" dirty="0" err="1" smtClean="0"/>
              <a:t>penerimaan</a:t>
            </a:r>
            <a:r>
              <a:rPr lang="en-US" sz="2400" dirty="0" smtClean="0"/>
              <a:t>,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menyukai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pengertian</a:t>
            </a:r>
            <a:r>
              <a:rPr lang="en-US" sz="2400" dirty="0" smtClean="0"/>
              <a:t>.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400050" indent="-400050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smtClean="0"/>
              <a:t>The Benefit of Friendship</a:t>
            </a:r>
          </a:p>
          <a:p>
            <a:pPr marL="457200" indent="571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57150">
              <a:buNone/>
            </a:pPr>
            <a:r>
              <a:rPr lang="en-US" sz="2400" dirty="0" err="1" smtClean="0">
                <a:cs typeface="Times New Roman" pitchFamily="18" charset="0"/>
              </a:rPr>
              <a:t>Persahabatan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bisa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mengurangi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dari</a:t>
            </a:r>
            <a:r>
              <a:rPr lang="en-US" sz="2400" dirty="0">
                <a:cs typeface="Times New Roman" pitchFamily="18" charset="0"/>
              </a:rPr>
              <a:t>:</a:t>
            </a:r>
          </a:p>
          <a:p>
            <a:pPr marL="457200" indent="57150">
              <a:buClr>
                <a:schemeClr val="tx1"/>
              </a:buClr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Kesepian</a:t>
            </a:r>
            <a:endParaRPr lang="en-US" sz="2400" dirty="0">
              <a:cs typeface="Times New Roman" pitchFamily="18" charset="0"/>
            </a:endParaRPr>
          </a:p>
          <a:p>
            <a:pPr marL="457200" indent="57150">
              <a:buClr>
                <a:schemeClr val="tx1"/>
              </a:buClr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Menjadi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sumber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harga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diri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pPr marL="457200" indent="57150">
              <a:buClr>
                <a:schemeClr val="tx1"/>
              </a:buClr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Memberikan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dukungan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emosional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dirty="0" err="1">
                <a:cs typeface="Times New Roman" pitchFamily="18" charset="0"/>
              </a:rPr>
              <a:t>terutama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saat</a:t>
            </a:r>
            <a:r>
              <a:rPr lang="en-US" sz="2400" dirty="0" smtClean="0">
                <a:cs typeface="Times New Roman" pitchFamily="18" charset="0"/>
              </a:rPr>
              <a:t> stress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457200" indent="0">
              <a:buClr>
                <a:schemeClr val="tx1"/>
              </a:buCl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381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172200" cy="838200"/>
          </a:xfrm>
        </p:spPr>
        <p:txBody>
          <a:bodyPr/>
          <a:lstStyle/>
          <a:p>
            <a:r>
              <a:rPr lang="en-US" dirty="0" smtClean="0">
                <a:latin typeface="Adobe Garamond Pro Bold" pitchFamily="18" charset="0"/>
              </a:rPr>
              <a:t>Gender and Friendship</a:t>
            </a:r>
            <a:endParaRPr lang="en-US" dirty="0">
              <a:latin typeface="Adobe Garamond Pro Bol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75" y="2200274"/>
            <a:ext cx="3733800" cy="4414838"/>
          </a:xfrm>
          <a:prstGeom prst="rect">
            <a:avLst/>
          </a:prstGeom>
          <a:solidFill>
            <a:srgbClr val="FF89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Friendship between Women</a:t>
            </a: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Perempuan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lebih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banyak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teman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dekatnya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Persahabatan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wanita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lebih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terbuka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sama</a:t>
            </a:r>
            <a:r>
              <a:rPr lang="en-US" sz="2000" dirty="0" smtClean="0">
                <a:solidFill>
                  <a:schemeClr val="tx1"/>
                </a:solidFill>
              </a:rPr>
              <a:t> lain.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Wanita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diberi</a:t>
            </a:r>
            <a:r>
              <a:rPr lang="en-US" sz="2000" dirty="0" smtClean="0">
                <a:solidFill>
                  <a:schemeClr val="tx1"/>
                </a:solidFill>
              </a:rPr>
              <a:t> label “</a:t>
            </a:r>
            <a:r>
              <a:rPr lang="en-US" sz="2000" dirty="0" err="1" smtClean="0">
                <a:solidFill>
                  <a:schemeClr val="tx1"/>
                </a:solidFill>
              </a:rPr>
              <a:t>Sahabat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Berbicara</a:t>
            </a:r>
            <a:r>
              <a:rPr lang="en-US" sz="2000" dirty="0" smtClean="0">
                <a:solidFill>
                  <a:schemeClr val="tx1"/>
                </a:solidFill>
              </a:rPr>
              <a:t>”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pembicaraan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pusat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hubungan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Contoh</a:t>
            </a:r>
            <a:r>
              <a:rPr lang="en-US" sz="2000" dirty="0" smtClean="0">
                <a:solidFill>
                  <a:schemeClr val="tx1"/>
                </a:solidFill>
              </a:rPr>
              <a:t>: Gossip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curhat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81525" y="2200274"/>
            <a:ext cx="4038600" cy="4191000"/>
          </a:xfrm>
          <a:prstGeom prst="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Friendship between Men</a:t>
            </a:r>
          </a:p>
          <a:p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Laki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-laki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terlibat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berbicara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kelemahan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teman-temannya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solusi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masalahnya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simpati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594" y="575891"/>
            <a:ext cx="938531" cy="1624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95296"/>
            <a:ext cx="975610" cy="167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36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823912"/>
            <a:ext cx="5698976" cy="5638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Friendship between Women and Men</a:t>
            </a: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300" dirty="0" err="1" smtClean="0">
                <a:solidFill>
                  <a:schemeClr val="tx1"/>
                </a:solidFill>
              </a:rPr>
              <a:t>Persahabatan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lintas</a:t>
            </a:r>
            <a:r>
              <a:rPr lang="en-US" sz="2300" dirty="0" smtClean="0">
                <a:solidFill>
                  <a:schemeClr val="tx1"/>
                </a:solidFill>
              </a:rPr>
              <a:t> gender </a:t>
            </a:r>
            <a:r>
              <a:rPr lang="en-US" sz="2300" dirty="0" err="1" smtClean="0">
                <a:solidFill>
                  <a:schemeClr val="tx1"/>
                </a:solidFill>
              </a:rPr>
              <a:t>dapat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memberikan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peluang</a:t>
            </a:r>
            <a:r>
              <a:rPr lang="en-US" sz="2300" dirty="0" smtClean="0">
                <a:solidFill>
                  <a:schemeClr val="tx1"/>
                </a:solidFill>
              </a:rPr>
              <a:t> &amp; </a:t>
            </a:r>
            <a:r>
              <a:rPr lang="en-US" sz="2300" dirty="0" err="1" smtClean="0">
                <a:solidFill>
                  <a:schemeClr val="tx1"/>
                </a:solidFill>
              </a:rPr>
              <a:t>masalah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endParaRPr lang="en-US" sz="23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300" dirty="0" err="1" smtClean="0">
                <a:solidFill>
                  <a:schemeClr val="tx1"/>
                </a:solidFill>
              </a:rPr>
              <a:t>Peluang</a:t>
            </a:r>
            <a:endParaRPr lang="en-US" sz="2300" dirty="0" smtClean="0">
              <a:solidFill>
                <a:schemeClr val="tx1"/>
              </a:solidFill>
            </a:endParaRPr>
          </a:p>
          <a:p>
            <a:pPr marL="742950" indent="-342900">
              <a:buFont typeface="Arial" pitchFamily="34" charset="0"/>
              <a:buChar char="•"/>
            </a:pPr>
            <a:r>
              <a:rPr lang="en-US" sz="2300" dirty="0" err="1" smtClean="0">
                <a:solidFill>
                  <a:schemeClr val="tx1"/>
                </a:solidFill>
              </a:rPr>
              <a:t>Belajar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lebih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banyak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tentang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</a:rPr>
              <a:t>perasaan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-perasaan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00050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42900"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harapan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/>
            <a:endParaRPr lang="en-US" sz="23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996952"/>
            <a:ext cx="276148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8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5995705" cy="336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4" y="4114800"/>
            <a:ext cx="3629054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1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321</TotalTime>
  <Words>431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Friendship and Love Relationship </vt:lpstr>
      <vt:lpstr>FORMING RELATIONSHIP : ATTRACTION</vt:lpstr>
      <vt:lpstr>FAMILIARITY AND SIMILIARITY</vt:lpstr>
      <vt:lpstr>Physical Attractiveness</vt:lpstr>
      <vt:lpstr>Personality Traits</vt:lpstr>
      <vt:lpstr>FRIENDSHIP</vt:lpstr>
      <vt:lpstr>Gender and Friendship</vt:lpstr>
      <vt:lpstr>PowerPoint Presentation</vt:lpstr>
      <vt:lpstr>PowerPoint Presentation</vt:lpstr>
      <vt:lpstr>PowerPoint Presentation</vt:lpstr>
      <vt:lpstr>Attachment</vt:lpstr>
      <vt:lpstr>LINK BETWEEN ATTACHMENT IN CHILDHOOD AND CLOSE RELATIONSHIPS IN ADULTHOOD</vt:lpstr>
      <vt:lpstr>TAPI…</vt:lpstr>
      <vt:lpstr>Gender and love</vt:lpstr>
      <vt:lpstr>FALLING OUT OF LOVE</vt:lpstr>
      <vt:lpstr>PowerPoint Presentation</vt:lpstr>
      <vt:lpstr>SPOUSE AND PARTNER ABUSE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Friendship and Love Relationship</dc:title>
  <dc:creator>hp</dc:creator>
  <cp:lastModifiedBy>hp</cp:lastModifiedBy>
  <cp:revision>43</cp:revision>
  <dcterms:created xsi:type="dcterms:W3CDTF">2016-09-14T07:23:10Z</dcterms:created>
  <dcterms:modified xsi:type="dcterms:W3CDTF">2016-09-19T02:49:04Z</dcterms:modified>
</cp:coreProperties>
</file>