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Coping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By : Gabrialle Neve (2016031044) &amp; Dimas Wahyu B (2013031008)</a:t>
            </a:r>
          </a:p>
        </p:txBody>
      </p:sp>
    </p:spTree>
    <p:extLst>
      <p:ext uri="{BB962C8B-B14F-4D97-AF65-F5344CB8AC3E}">
        <p14:creationId xmlns:p14="http://schemas.microsoft.com/office/powerpoint/2010/main" val="9572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/>
              <a:t>Coping adalah proses pengaturan situasi berat, pencurahan usaha untuk menyelesaikan problema hidup dan pencarian penguasaan atau pengurangan stress.</a:t>
            </a:r>
          </a:p>
        </p:txBody>
      </p:sp>
    </p:spTree>
    <p:extLst>
      <p:ext uri="{BB962C8B-B14F-4D97-AF65-F5344CB8AC3E}">
        <p14:creationId xmlns:p14="http://schemas.microsoft.com/office/powerpoint/2010/main" val="201663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Tipe-tipe coping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Problem focused and emotion focused coping</a:t>
            </a:r>
          </a:p>
          <a:p>
            <a:r>
              <a:rPr lang="id-ID" b="1" dirty="0"/>
              <a:t>Meaning-Making Coping</a:t>
            </a:r>
          </a:p>
          <a:p>
            <a:r>
              <a:rPr lang="id-ID" b="1" dirty="0"/>
              <a:t>Active-Cognitive, Active-Behavioral, and Avoidance Coping Strategies</a:t>
            </a:r>
          </a:p>
          <a:p>
            <a:endParaRPr lang="id-ID" b="1" dirty="0"/>
          </a:p>
          <a:p>
            <a:r>
              <a:rPr lang="id-ID" b="1" dirty="0"/>
              <a:t>INGAT!!! Satu strategi tidak bisa dipakai untuk semua masalah.</a:t>
            </a:r>
          </a:p>
        </p:txBody>
      </p:sp>
    </p:spTree>
    <p:extLst>
      <p:ext uri="{BB962C8B-B14F-4D97-AF65-F5344CB8AC3E}">
        <p14:creationId xmlns:p14="http://schemas.microsoft.com/office/powerpoint/2010/main" val="395127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Strategi Coping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Berpikir secara positif dan optimis!</a:t>
            </a:r>
          </a:p>
          <a:p>
            <a:pPr lvl="1"/>
            <a:r>
              <a:rPr lang="id-ID" dirty="0"/>
              <a:t>Cognitive Restructuring and Positive Self-Talk</a:t>
            </a:r>
          </a:p>
          <a:p>
            <a:pPr lvl="1"/>
            <a:r>
              <a:rPr lang="id-ID" dirty="0"/>
              <a:t>Positive self-illusion</a:t>
            </a:r>
          </a:p>
          <a:p>
            <a:r>
              <a:rPr lang="id-ID" dirty="0"/>
              <a:t>Increase self-control (LoC tinggi, Self-Efficacy Tinggi, dan Penundaan Kepuasan)</a:t>
            </a:r>
          </a:p>
          <a:p>
            <a:pPr lvl="1"/>
            <a:r>
              <a:rPr lang="id-ID" dirty="0"/>
              <a:t>Thought stopping</a:t>
            </a:r>
          </a:p>
          <a:p>
            <a:pPr lvl="1"/>
            <a:r>
              <a:rPr lang="id-ID" dirty="0"/>
              <a:t>Empowerment</a:t>
            </a:r>
          </a:p>
          <a:p>
            <a:r>
              <a:rPr lang="id-ID" dirty="0"/>
              <a:t>Cari dukungan sosial</a:t>
            </a:r>
          </a:p>
          <a:p>
            <a:r>
              <a:rPr lang="id-ID" dirty="0"/>
              <a:t>Proactive coping</a:t>
            </a:r>
          </a:p>
          <a:p>
            <a:r>
              <a:rPr lang="id-ID" dirty="0"/>
              <a:t>Engage in enjoyable activities</a:t>
            </a:r>
          </a:p>
        </p:txBody>
      </p:sp>
    </p:spTree>
    <p:extLst>
      <p:ext uri="{BB962C8B-B14F-4D97-AF65-F5344CB8AC3E}">
        <p14:creationId xmlns:p14="http://schemas.microsoft.com/office/powerpoint/2010/main" val="223568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Coping with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Emotional Approach Coping</a:t>
            </a:r>
          </a:p>
          <a:p>
            <a:r>
              <a:rPr lang="id-ID" dirty="0"/>
              <a:t>Emotional Regulation</a:t>
            </a:r>
          </a:p>
          <a:p>
            <a:r>
              <a:rPr lang="id-ID" dirty="0"/>
              <a:t>Emotional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36758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Stress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Stress-management programs</a:t>
            </a:r>
          </a:p>
          <a:p>
            <a:r>
              <a:rPr lang="id-ID" dirty="0"/>
              <a:t>Meditation and Relaxation</a:t>
            </a:r>
          </a:p>
          <a:p>
            <a:r>
              <a:rPr lang="id-ID" dirty="0"/>
              <a:t>Biofeedback</a:t>
            </a:r>
          </a:p>
        </p:txBody>
      </p:sp>
    </p:spTree>
    <p:extLst>
      <p:ext uri="{BB962C8B-B14F-4D97-AF65-F5344CB8AC3E}">
        <p14:creationId xmlns:p14="http://schemas.microsoft.com/office/powerpoint/2010/main" val="42541074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</TotalTime>
  <Words>122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Coping</vt:lpstr>
      <vt:lpstr>Coping adalah proses pengaturan situasi berat, pencurahan usaha untuk menyelesaikan problema hidup dan pencarian penguasaan atau pengurangan stress.</vt:lpstr>
      <vt:lpstr>Tipe-tipe coping</vt:lpstr>
      <vt:lpstr>Strategi Coping</vt:lpstr>
      <vt:lpstr>Coping with emotions</vt:lpstr>
      <vt:lpstr>Stress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Coping</dc:title>
  <dc:creator>roflpaladin</dc:creator>
  <cp:lastModifiedBy>roflpaladin</cp:lastModifiedBy>
  <cp:revision>9</cp:revision>
  <dcterms:created xsi:type="dcterms:W3CDTF">2016-09-08T12:43:05Z</dcterms:created>
  <dcterms:modified xsi:type="dcterms:W3CDTF">2016-09-08T14:42:54Z</dcterms:modified>
</cp:coreProperties>
</file>