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88825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8787" y="5617774"/>
            <a:ext cx="984135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593" y="1016992"/>
            <a:ext cx="957048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457" y="1009652"/>
            <a:ext cx="957048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5763" y="702070"/>
            <a:ext cx="75691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5573" y="655331"/>
            <a:ext cx="566928" cy="7557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336" y="1794936"/>
            <a:ext cx="7629303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336" y="3736622"/>
            <a:ext cx="7614255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5218" y="5357594"/>
            <a:ext cx="1618007" cy="365125"/>
          </a:xfrm>
        </p:spPr>
        <p:txBody>
          <a:bodyPr/>
          <a:lstStyle/>
          <a:p>
            <a:fld id="{A98324F4-2BF4-473D-BB92-6BECC8ED5D9A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4985" y="5357594"/>
            <a:ext cx="67113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3084" y="5357594"/>
            <a:ext cx="738505" cy="365125"/>
          </a:xfrm>
        </p:spPr>
        <p:txBody>
          <a:bodyPr/>
          <a:lstStyle>
            <a:lvl1pPr algn="ctr">
              <a:defRPr/>
            </a:lvl1pPr>
          </a:lstStyle>
          <a:p>
            <a:fld id="{2FF1E9CC-FAF2-483C-8C53-E61B9E417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24F4-2BF4-473D-BB92-6BECC8ED5D9A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E9CC-FAF2-483C-8C53-E61B9E417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900" y="925692"/>
            <a:ext cx="190732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511" y="1106314"/>
            <a:ext cx="6903240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24F4-2BF4-473D-BB92-6BECC8ED5D9A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E9CC-FAF2-483C-8C53-E61B9E417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24F4-2BF4-473D-BB92-6BECC8ED5D9A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E9CC-FAF2-483C-8C53-E61B9E417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37" y="2239431"/>
            <a:ext cx="833655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186" y="3725336"/>
            <a:ext cx="8306459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24F4-2BF4-473D-BB92-6BECC8ED5D9A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E9CC-FAF2-483C-8C53-E61B9E417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24F4-2BF4-473D-BB92-6BECC8ED5D9A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E9CC-FAF2-483C-8C53-E61B9E417C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0813" y="2121407"/>
            <a:ext cx="4266089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6301" y="2119313"/>
            <a:ext cx="4266089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6620" y="2122312"/>
            <a:ext cx="391834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5853" y="2122311"/>
            <a:ext cx="392480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24F4-2BF4-473D-BB92-6BECC8ED5D9A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E9CC-FAF2-483C-8C53-E61B9E417C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0813" y="2944368"/>
            <a:ext cx="4302655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1922" y="2944813"/>
            <a:ext cx="4302655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24F4-2BF4-473D-BB92-6BECC8ED5D9A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E9CC-FAF2-483C-8C53-E61B9E417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24F4-2BF4-473D-BB92-6BECC8ED5D9A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1E9CC-FAF2-483C-8C53-E61B9E417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88825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685" y="6058038"/>
            <a:ext cx="10292787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6945" y="605163"/>
            <a:ext cx="505060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0336" y="603504"/>
            <a:ext cx="505060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679" y="576868"/>
            <a:ext cx="505060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484" y="576072"/>
            <a:ext cx="505060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0653" y="293953"/>
            <a:ext cx="75691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5072" y="238774"/>
            <a:ext cx="566928" cy="7557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250" y="2020044"/>
            <a:ext cx="4085372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0702" y="1150995"/>
            <a:ext cx="4026674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436" y="3623748"/>
            <a:ext cx="4064129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3397" y="5885674"/>
            <a:ext cx="1618007" cy="365125"/>
          </a:xfrm>
        </p:spPr>
        <p:txBody>
          <a:bodyPr/>
          <a:lstStyle/>
          <a:p>
            <a:fld id="{A98324F4-2BF4-473D-BB92-6BECC8ED5D9A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090" y="5829263"/>
            <a:ext cx="46955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3795" y="5896963"/>
            <a:ext cx="738505" cy="365125"/>
          </a:xfrm>
        </p:spPr>
        <p:txBody>
          <a:bodyPr/>
          <a:lstStyle/>
          <a:p>
            <a:fld id="{2FF1E9CC-FAF2-483C-8C53-E61B9E417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88825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685" y="6058038"/>
            <a:ext cx="10292787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679" y="576868"/>
            <a:ext cx="505060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154" y="575769"/>
            <a:ext cx="505060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6945" y="605163"/>
            <a:ext cx="505060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1474" y="603920"/>
            <a:ext cx="505060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0653" y="293953"/>
            <a:ext cx="75691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5072" y="238774"/>
            <a:ext cx="566928" cy="7557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4848" y="2020824"/>
            <a:ext cx="4083256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29789" y="1207272"/>
            <a:ext cx="3884139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5792" y="3621024"/>
            <a:ext cx="4058879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9045" y="5888739"/>
            <a:ext cx="1618007" cy="365125"/>
          </a:xfrm>
        </p:spPr>
        <p:txBody>
          <a:bodyPr/>
          <a:lstStyle/>
          <a:p>
            <a:fld id="{A98324F4-2BF4-473D-BB92-6BECC8ED5D9A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109" y="5831039"/>
            <a:ext cx="44242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0162" y="5900028"/>
            <a:ext cx="738505" cy="365125"/>
          </a:xfrm>
        </p:spPr>
        <p:txBody>
          <a:bodyPr/>
          <a:lstStyle/>
          <a:p>
            <a:fld id="{2FF1E9CC-FAF2-483C-8C53-E61B9E417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88825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7984" y="6069330"/>
            <a:ext cx="1055857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106" y="575310"/>
            <a:ext cx="10258928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106" y="576072"/>
            <a:ext cx="10258928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801" y="273091"/>
            <a:ext cx="75691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1677" y="203774"/>
            <a:ext cx="566928" cy="755707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9651" y="817584"/>
            <a:ext cx="928457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213" y="2119258"/>
            <a:ext cx="825972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3877" y="5809154"/>
            <a:ext cx="1618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98324F4-2BF4-473D-BB92-6BECC8ED5D9A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5" y="5809154"/>
            <a:ext cx="7384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4275" y="5809154"/>
            <a:ext cx="738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FF1E9CC-FAF2-483C-8C53-E61B9E417C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588" y="457202"/>
            <a:ext cx="10360501" cy="1470025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Coping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2057400"/>
            <a:ext cx="9040045" cy="3962400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Dinda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Ayu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Dwi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Madinna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Nindi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Shadrina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Pritha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Rahmadanty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65212" y="609600"/>
            <a:ext cx="9982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EMOTIONAL APPROACH COPING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5212" y="2819400"/>
            <a:ext cx="9982200" cy="11328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err="1" smtClean="0"/>
              <a:t>usaha</a:t>
            </a:r>
            <a:r>
              <a:rPr lang="en-US" sz="2800" dirty="0" smtClean="0"/>
              <a:t> </a:t>
            </a:r>
            <a:r>
              <a:rPr lang="en-US" sz="2800" dirty="0" err="1" smtClean="0"/>
              <a:t>kogntif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memahami</a:t>
            </a:r>
            <a:r>
              <a:rPr lang="en-US" sz="2800" dirty="0" smtClean="0"/>
              <a:t> </a:t>
            </a:r>
            <a:r>
              <a:rPr lang="en-US" sz="2800" dirty="0" err="1" smtClean="0"/>
              <a:t>penyebab</a:t>
            </a:r>
            <a:r>
              <a:rPr lang="en-US" sz="2800" dirty="0" smtClean="0"/>
              <a:t> </a:t>
            </a:r>
            <a:r>
              <a:rPr lang="en-US" sz="2800" dirty="0" err="1" smtClean="0"/>
              <a:t>stres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stressor </a:t>
            </a:r>
            <a:r>
              <a:rPr lang="en-US" sz="2800" dirty="0" err="1" smtClean="0"/>
              <a:t>dan</a:t>
            </a:r>
            <a:r>
              <a:rPr lang="en-US" sz="2800" dirty="0" smtClean="0"/>
              <a:t>  </a:t>
            </a:r>
            <a:r>
              <a:rPr lang="en-US" sz="2800" dirty="0" err="1" smtClean="0"/>
              <a:t>usaha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menangani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menghadapinya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28324" y="3276600"/>
            <a:ext cx="893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8" name="Down Arrow 7"/>
          <p:cNvSpPr/>
          <p:nvPr/>
        </p:nvSpPr>
        <p:spPr>
          <a:xfrm>
            <a:off x="5688119" y="2057400"/>
            <a:ext cx="76180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4812" y="4800600"/>
            <a:ext cx="8938472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strategi</a:t>
            </a:r>
            <a:r>
              <a:rPr lang="en-US" sz="2400" dirty="0" smtClean="0"/>
              <a:t> </a:t>
            </a:r>
            <a:r>
              <a:rPr lang="en-US" sz="2400" dirty="0"/>
              <a:t>coping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mengatasi</a:t>
            </a:r>
            <a:r>
              <a:rPr lang="en-US" sz="2400" dirty="0"/>
              <a:t> </a:t>
            </a:r>
            <a:r>
              <a:rPr lang="en-US" sz="2400" dirty="0" err="1"/>
              <a:t>tuntutan</a:t>
            </a:r>
            <a:r>
              <a:rPr lang="en-US" sz="2400" dirty="0"/>
              <a:t> </a:t>
            </a:r>
            <a:r>
              <a:rPr lang="en-US" sz="2400" dirty="0" smtClean="0"/>
              <a:t>internal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 yang </a:t>
            </a:r>
            <a:r>
              <a:rPr lang="en-US" sz="2400" dirty="0" err="1"/>
              <a:t>dinilai</a:t>
            </a:r>
            <a:r>
              <a:rPr lang="en-US" sz="2400" dirty="0"/>
              <a:t> </a:t>
            </a:r>
            <a:r>
              <a:rPr lang="en-US" sz="2400" dirty="0" err="1"/>
              <a:t>membebani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menekan</a:t>
            </a:r>
            <a:r>
              <a:rPr lang="en-US" sz="2400" dirty="0"/>
              <a:t> </a:t>
            </a:r>
            <a:r>
              <a:rPr lang="en-US" sz="2400" dirty="0" err="1"/>
              <a:t>emosi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.</a:t>
            </a:r>
          </a:p>
        </p:txBody>
      </p:sp>
      <p:sp>
        <p:nvSpPr>
          <p:cNvPr id="10" name="Down Arrow 9"/>
          <p:cNvSpPr/>
          <p:nvPr/>
        </p:nvSpPr>
        <p:spPr>
          <a:xfrm>
            <a:off x="5713610" y="4038600"/>
            <a:ext cx="76180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17309" y="3775461"/>
            <a:ext cx="9954207" cy="171094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Regulasi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proses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.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mengalaminya</a:t>
            </a:r>
            <a:r>
              <a:rPr lang="en-US" dirty="0" smtClean="0"/>
              <a:t>,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mengekspresikannya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7309" y="773498"/>
            <a:ext cx="9954207" cy="14017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EMOTIONAL REGULAR 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5772764" y="2480060"/>
            <a:ext cx="829517" cy="1011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08541" y="2985960"/>
            <a:ext cx="9761405" cy="311004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regulasi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penilaiaan</a:t>
            </a:r>
            <a:r>
              <a:rPr lang="en-US" dirty="0" smtClean="0"/>
              <a:t>,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orang </a:t>
            </a:r>
            <a:r>
              <a:rPr lang="en-US" dirty="0" err="1" smtClean="0"/>
              <a:t>berpikir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meredam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emosionalnya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penindasan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tanda-tanda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emosional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mengekspresikan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,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06963" y="688127"/>
            <a:ext cx="9852634" cy="1066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EMOTIONAL INTELLIGENCE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5772764" y="1939525"/>
            <a:ext cx="829517" cy="1011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08541" y="3267711"/>
            <a:ext cx="9761405" cy="214248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, </a:t>
            </a:r>
            <a:r>
              <a:rPr lang="en-US" dirty="0" err="1" smtClean="0"/>
              <a:t>berkembangan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eksklusif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pengalam</a:t>
            </a:r>
            <a:r>
              <a:rPr lang="en-US" dirty="0" smtClean="0"/>
              <a:t> </a:t>
            </a:r>
            <a:r>
              <a:rPr lang="en-US" dirty="0" err="1" smtClean="0"/>
              <a:t>stres</a:t>
            </a:r>
            <a:r>
              <a:rPr lang="en-US" dirty="0" smtClean="0"/>
              <a:t> yang </a:t>
            </a:r>
            <a:r>
              <a:rPr lang="en-US" dirty="0" err="1" smtClean="0"/>
              <a:t>dialami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yang paling </a:t>
            </a:r>
            <a:r>
              <a:rPr lang="en-US" dirty="0" err="1" smtClean="0"/>
              <a:t>stres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depresi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7309" y="685800"/>
            <a:ext cx="9852634" cy="130429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COPING AND POSITIVE EMOTION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5671191" y="2112402"/>
            <a:ext cx="829517" cy="1011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0456" y="274638"/>
            <a:ext cx="9547913" cy="1143000"/>
          </a:xfrm>
        </p:spPr>
        <p:txBody>
          <a:bodyPr/>
          <a:lstStyle/>
          <a:p>
            <a:r>
              <a:rPr lang="id-ID" dirty="0" smtClean="0"/>
              <a:t>STRESS MANAGEMENT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38259" y="1556794"/>
            <a:ext cx="9547913" cy="4525963"/>
          </a:xfrm>
        </p:spPr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FF0000"/>
                </a:solidFill>
              </a:rPr>
              <a:t>Exploring Stress Management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sz="3200" dirty="0" smtClean="0"/>
              <a:t>Stress Management, </a:t>
            </a:r>
            <a:r>
              <a:rPr lang="sv-SE" sz="3200" dirty="0" smtClean="0"/>
              <a:t>mengajarkan individu bagaimana untuk menilai peristiwa</a:t>
            </a:r>
            <a:r>
              <a:rPr lang="id-ID" sz="3200" dirty="0" smtClean="0"/>
              <a:t> stress.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7178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1812" y="457200"/>
            <a:ext cx="9243192" cy="4525963"/>
          </a:xfrm>
        </p:spPr>
        <p:txBody>
          <a:bodyPr/>
          <a:lstStyle/>
          <a:p>
            <a:r>
              <a:rPr lang="id-ID" sz="4000" dirty="0" smtClean="0">
                <a:solidFill>
                  <a:srgbClr val="7030A0"/>
                </a:solidFill>
              </a:rPr>
              <a:t>Meditation and Relaxation</a:t>
            </a:r>
          </a:p>
          <a:p>
            <a:pPr marL="0" indent="0">
              <a:buNone/>
            </a:pPr>
            <a:endParaRPr lang="id-ID" sz="4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id-ID" sz="4000" dirty="0" smtClean="0"/>
              <a:t>M</a:t>
            </a:r>
            <a:r>
              <a:rPr lang="id-ID" dirty="0" smtClean="0"/>
              <a:t>erupakan s</a:t>
            </a:r>
            <a:r>
              <a:rPr lang="sv-SE" dirty="0" smtClean="0"/>
              <a:t>istem kontrol mental </a:t>
            </a:r>
            <a:r>
              <a:rPr lang="id-ID" dirty="0" smtClean="0"/>
              <a:t>seseorang. P</a:t>
            </a:r>
            <a:r>
              <a:rPr lang="sv-SE" dirty="0" smtClean="0"/>
              <a:t>eneliti telah menemukan bahwa meditasi dan relaksasi membawa </a:t>
            </a:r>
            <a:r>
              <a:rPr lang="id-ID" dirty="0" smtClean="0"/>
              <a:t> </a:t>
            </a:r>
            <a:r>
              <a:rPr lang="sv-SE" dirty="0" smtClean="0"/>
              <a:t>manfaat </a:t>
            </a:r>
            <a:r>
              <a:rPr lang="id-ID" dirty="0" smtClean="0"/>
              <a:t>bagi </a:t>
            </a:r>
            <a:r>
              <a:rPr lang="sv-SE" dirty="0" smtClean="0"/>
              <a:t>fisik </a:t>
            </a:r>
            <a:r>
              <a:rPr lang="id-ID" dirty="0" smtClean="0"/>
              <a:t> </a:t>
            </a:r>
            <a:r>
              <a:rPr lang="sv-SE" dirty="0" smtClean="0"/>
              <a:t>dan </a:t>
            </a:r>
            <a:r>
              <a:rPr lang="id-ID" dirty="0" smtClean="0"/>
              <a:t> </a:t>
            </a:r>
            <a:r>
              <a:rPr lang="sv-SE" dirty="0" smtClean="0"/>
              <a:t>psikologis</a:t>
            </a:r>
            <a:r>
              <a:rPr lang="id-ID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57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18883" y="838200"/>
            <a:ext cx="9649486" cy="4191000"/>
          </a:xfrm>
        </p:spPr>
        <p:txBody>
          <a:bodyPr/>
          <a:lstStyle/>
          <a:p>
            <a:r>
              <a:rPr lang="id-ID" sz="4800" dirty="0" smtClean="0"/>
              <a:t>Biofeedback</a:t>
            </a:r>
          </a:p>
          <a:p>
            <a:endParaRPr lang="id-ID" dirty="0" smtClean="0"/>
          </a:p>
          <a:p>
            <a:pPr marL="0" indent="0" algn="just">
              <a:buNone/>
            </a:pPr>
            <a:r>
              <a:rPr lang="id-ID" dirty="0" smtClean="0"/>
              <a:t>adalah proses di mana kegiatan otot atau organ dalam tubuh individu yang dipantau oleh instrumen.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547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3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What is Coping?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Coping </a:t>
            </a:r>
            <a:r>
              <a:rPr lang="en-US" dirty="0" err="1" smtClean="0"/>
              <a:t>adalah</a:t>
            </a:r>
            <a:r>
              <a:rPr lang="en-US" dirty="0" smtClean="0"/>
              <a:t> proses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smtClean="0"/>
              <a:t>stress.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Coping Classifications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213" y="1981202"/>
            <a:ext cx="8259722" cy="4190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Ada 2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mengklasifikasikan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coping:</a:t>
            </a:r>
          </a:p>
          <a:p>
            <a:pPr marL="0" indent="0">
              <a:buNone/>
            </a:pPr>
            <a:r>
              <a:rPr lang="en-US" dirty="0" smtClean="0"/>
              <a:t>1.) </a:t>
            </a:r>
            <a:r>
              <a:rPr lang="en-US" dirty="0" err="1" smtClean="0"/>
              <a:t>Membedakan</a:t>
            </a:r>
            <a:r>
              <a:rPr lang="en-US" dirty="0" smtClean="0"/>
              <a:t> Problem-Focused </a:t>
            </a:r>
            <a:r>
              <a:rPr lang="en-US" dirty="0" err="1" smtClean="0"/>
              <a:t>dan</a:t>
            </a:r>
            <a:r>
              <a:rPr lang="en-US" dirty="0" smtClean="0"/>
              <a:t> Emotion-Focused Coping</a:t>
            </a:r>
          </a:p>
          <a:p>
            <a:pPr marL="0" indent="0">
              <a:buNone/>
            </a:pPr>
            <a:r>
              <a:rPr lang="en-US" dirty="0" smtClean="0"/>
              <a:t>2.) </a:t>
            </a:r>
            <a:r>
              <a:rPr lang="en-US" dirty="0" err="1" smtClean="0"/>
              <a:t>Mengatasinya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. Active-Cognitive (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berpikir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menyesuaikan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. Active-Behavioral (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c. Avoidance Coping (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stress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COPING AND CONTEXT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Coping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proses yang </a:t>
            </a:r>
            <a:r>
              <a:rPr lang="en-US" dirty="0" err="1"/>
              <a:t>berdiri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selama</a:t>
            </a:r>
            <a:r>
              <a:rPr lang="en-US" dirty="0" smtClean="0"/>
              <a:t> 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terkendali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coping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smtClean="0"/>
              <a:t>stress.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609600"/>
            <a:ext cx="5360042" cy="1237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90" y="1558973"/>
            <a:ext cx="5007422" cy="15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731" y="4581942"/>
            <a:ext cx="83690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harlemagne Std" panose="00000800000000000000" pitchFamily="50" charset="0"/>
              </a:rPr>
              <a:t>Cognitive Restructuring and Positive Self – talk. </a:t>
            </a:r>
            <a:endParaRPr lang="en-US" sz="4400" dirty="0">
              <a:latin typeface="Charlemagne Std" panose="00000800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71" y="152986"/>
            <a:ext cx="5158820" cy="979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41" y="1204203"/>
            <a:ext cx="6602151" cy="846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79" y="2059320"/>
            <a:ext cx="6374813" cy="1077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9" y="3144893"/>
            <a:ext cx="7296602" cy="117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63834" y="1386180"/>
            <a:ext cx="7459638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Increase </a:t>
            </a:r>
            <a:br>
              <a:rPr lang="en-US" sz="5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Self - Control</a:t>
            </a:r>
            <a:endParaRPr lang="en-US" sz="5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72" y="168037"/>
            <a:ext cx="4291049" cy="1320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24" y="1393895"/>
            <a:ext cx="6037997" cy="1312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6" y="2671786"/>
            <a:ext cx="6252365" cy="1147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83" y="3667346"/>
            <a:ext cx="5270038" cy="1786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5403505"/>
            <a:ext cx="6716215" cy="11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051" y="263572"/>
            <a:ext cx="4009069" cy="1196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27" y="263572"/>
            <a:ext cx="3507474" cy="1016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28" y="1747980"/>
            <a:ext cx="3507474" cy="1109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8757" y="1870808"/>
            <a:ext cx="3760363" cy="154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09441" y="914400"/>
            <a:ext cx="10969943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COPING WITH EMOITIONS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28324" y="2057400"/>
            <a:ext cx="0" cy="990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03147" y="3048000"/>
            <a:ext cx="3250353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EMOTIONAL APPROACH COPING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773956" y="2057400"/>
            <a:ext cx="0" cy="2819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50353" y="4876800"/>
            <a:ext cx="3148780" cy="1066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EMOTIONAL REGULAR 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821163" y="2057400"/>
            <a:ext cx="0" cy="9906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195986" y="3048000"/>
            <a:ext cx="3250353" cy="1066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EMOTIONAL INTELLIGENCE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0462075" y="2057400"/>
            <a:ext cx="0" cy="2819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836898" y="4876800"/>
            <a:ext cx="3250353" cy="1066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COPING AND POSITIVE EMOTION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375</Words>
  <Application>Microsoft Office PowerPoint</Application>
  <PresentationFormat>Custom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Pushpin</vt:lpstr>
      <vt:lpstr>Coping </vt:lpstr>
      <vt:lpstr>What is Coping?</vt:lpstr>
      <vt:lpstr>Coping Classifications</vt:lpstr>
      <vt:lpstr>COPING AND CONTEXT</vt:lpstr>
      <vt:lpstr>PowerPoint Presentation</vt:lpstr>
      <vt:lpstr>PowerPoint Presentation</vt:lpstr>
      <vt:lpstr>Increase  Self - Control</vt:lpstr>
      <vt:lpstr>PowerPoint Presentation</vt:lpstr>
      <vt:lpstr>COPING WITH EMOITIONS</vt:lpstr>
      <vt:lpstr>EMOTIONAL APPROACH COPING</vt:lpstr>
      <vt:lpstr>EMOTIONAL REGULAR </vt:lpstr>
      <vt:lpstr>EMOTIONAL INTELLIGENCE</vt:lpstr>
      <vt:lpstr>COPING AND POSITIVE EMOTION</vt:lpstr>
      <vt:lpstr>STRESS MANAGEMENT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Coping</dc:title>
  <dc:creator>GITHA WARDHANI</dc:creator>
  <cp:lastModifiedBy>GITHA WARDHANI</cp:lastModifiedBy>
  <cp:revision>21</cp:revision>
  <dcterms:created xsi:type="dcterms:W3CDTF">2015-11-29T08:40:34Z</dcterms:created>
  <dcterms:modified xsi:type="dcterms:W3CDTF">2015-11-30T12:09:21Z</dcterms:modified>
</cp:coreProperties>
</file>