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58" r:id="rId14"/>
    <p:sldId id="260" r:id="rId15"/>
    <p:sldId id="25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338A0-8C2E-4A60-810B-539F5FC2FDB3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3967F05-FED3-4F0F-9CDB-A578A61C1C41}">
      <dgm:prSet phldrT="[Text]"/>
      <dgm:spPr/>
      <dgm:t>
        <a:bodyPr/>
        <a:lstStyle/>
        <a:p>
          <a:r>
            <a:rPr lang="en-US" smtClean="0"/>
            <a:t>Gender</a:t>
          </a:r>
          <a:endParaRPr lang="en-US" dirty="0"/>
        </a:p>
      </dgm:t>
    </dgm:pt>
    <dgm:pt modelId="{676A3289-58B6-4EA0-AA45-A027EFE668F2}" type="parTrans" cxnId="{B920D825-E45D-4FD5-9673-2FA7F6AD1C45}">
      <dgm:prSet/>
      <dgm:spPr/>
      <dgm:t>
        <a:bodyPr/>
        <a:lstStyle/>
        <a:p>
          <a:endParaRPr lang="en-US"/>
        </a:p>
      </dgm:t>
    </dgm:pt>
    <dgm:pt modelId="{A2F893B2-43E3-4EAC-A1B2-2C15806E1C20}" type="sibTrans" cxnId="{B920D825-E45D-4FD5-9673-2FA7F6AD1C45}">
      <dgm:prSet/>
      <dgm:spPr/>
      <dgm:t>
        <a:bodyPr/>
        <a:lstStyle/>
        <a:p>
          <a:endParaRPr lang="en-US"/>
        </a:p>
      </dgm:t>
    </dgm:pt>
    <dgm:pt modelId="{07D60663-9A8F-42A0-93C3-128DA3A3135A}">
      <dgm:prSet phldrT="[Text]"/>
      <dgm:spPr/>
      <dgm:t>
        <a:bodyPr/>
        <a:lstStyle/>
        <a:p>
          <a:r>
            <a:rPr lang="en-US" dirty="0" smtClean="0"/>
            <a:t>Males</a:t>
          </a:r>
          <a:endParaRPr lang="en-US" dirty="0"/>
        </a:p>
      </dgm:t>
    </dgm:pt>
    <dgm:pt modelId="{A1B9D916-D3F7-4CD0-8653-626ED9BE9CA7}" type="parTrans" cxnId="{05554446-E03E-43D1-914C-2D5C50018D11}">
      <dgm:prSet/>
      <dgm:spPr/>
      <dgm:t>
        <a:bodyPr/>
        <a:lstStyle/>
        <a:p>
          <a:endParaRPr lang="en-US"/>
        </a:p>
      </dgm:t>
    </dgm:pt>
    <dgm:pt modelId="{E36CF846-4BCF-43DB-934C-930DC045526B}" type="sibTrans" cxnId="{05554446-E03E-43D1-914C-2D5C50018D11}">
      <dgm:prSet/>
      <dgm:spPr/>
      <dgm:t>
        <a:bodyPr/>
        <a:lstStyle/>
        <a:p>
          <a:endParaRPr lang="en-US"/>
        </a:p>
      </dgm:t>
    </dgm:pt>
    <dgm:pt modelId="{A8414078-14AF-42DB-9AA9-8B12414F7AA6}">
      <dgm:prSet phldrT="[Text]"/>
      <dgm:spPr/>
      <dgm:t>
        <a:bodyPr/>
        <a:lstStyle/>
        <a:p>
          <a:r>
            <a:rPr lang="en-US" dirty="0" smtClean="0"/>
            <a:t>Females</a:t>
          </a:r>
          <a:endParaRPr lang="en-US" dirty="0"/>
        </a:p>
      </dgm:t>
    </dgm:pt>
    <dgm:pt modelId="{FE2AAF8F-6166-43F8-A55B-D3F3463CE3E6}" type="parTrans" cxnId="{87E3A80B-1127-46A3-9B62-840D103D2A5F}">
      <dgm:prSet/>
      <dgm:spPr/>
      <dgm:t>
        <a:bodyPr/>
        <a:lstStyle/>
        <a:p>
          <a:endParaRPr lang="en-US"/>
        </a:p>
      </dgm:t>
    </dgm:pt>
    <dgm:pt modelId="{83B3BA19-07FB-4DA1-943F-B50F81B429B8}" type="sibTrans" cxnId="{87E3A80B-1127-46A3-9B62-840D103D2A5F}">
      <dgm:prSet/>
      <dgm:spPr/>
      <dgm:t>
        <a:bodyPr/>
        <a:lstStyle/>
        <a:p>
          <a:endParaRPr lang="en-US"/>
        </a:p>
      </dgm:t>
    </dgm:pt>
    <dgm:pt modelId="{55384C6A-150E-41A0-B4A9-AB51D5FDF62A}">
      <dgm:prSet phldrT="[Text]" custT="1"/>
      <dgm:spPr/>
      <dgm:t>
        <a:bodyPr/>
        <a:lstStyle/>
        <a:p>
          <a:r>
            <a:rPr lang="en-US" sz="2000" dirty="0" smtClean="0"/>
            <a:t>Acculturative Stress</a:t>
          </a:r>
          <a:endParaRPr lang="en-US" sz="2000" dirty="0"/>
        </a:p>
      </dgm:t>
    </dgm:pt>
    <dgm:pt modelId="{D1849AB8-8189-4AF9-87E3-980E02EA9E0A}" type="parTrans" cxnId="{51EC2C8F-6214-451E-8D06-7C67D668A7BE}">
      <dgm:prSet/>
      <dgm:spPr/>
      <dgm:t>
        <a:bodyPr/>
        <a:lstStyle/>
        <a:p>
          <a:endParaRPr lang="en-US"/>
        </a:p>
      </dgm:t>
    </dgm:pt>
    <dgm:pt modelId="{8E99DF5D-C8FF-4369-8604-30A27E294F4E}" type="sibTrans" cxnId="{51EC2C8F-6214-451E-8D06-7C67D668A7BE}">
      <dgm:prSet/>
      <dgm:spPr/>
      <dgm:t>
        <a:bodyPr/>
        <a:lstStyle/>
        <a:p>
          <a:endParaRPr lang="en-US"/>
        </a:p>
      </dgm:t>
    </dgm:pt>
    <dgm:pt modelId="{6006DE4D-5967-49AD-8AB6-30C229248504}">
      <dgm:prSet phldrT="[Text]"/>
      <dgm:spPr/>
      <dgm:t>
        <a:bodyPr/>
        <a:lstStyle/>
        <a:p>
          <a:r>
            <a:rPr lang="en-US" dirty="0" smtClean="0"/>
            <a:t>Assimilation Occurs</a:t>
          </a:r>
          <a:endParaRPr lang="en-US" dirty="0"/>
        </a:p>
      </dgm:t>
    </dgm:pt>
    <dgm:pt modelId="{5694AA9C-1181-462E-9223-A58626F5BC39}" type="parTrans" cxnId="{BE86B96F-F504-4810-BC1D-143EDBE4CF59}">
      <dgm:prSet/>
      <dgm:spPr/>
      <dgm:t>
        <a:bodyPr/>
        <a:lstStyle/>
        <a:p>
          <a:endParaRPr lang="en-US"/>
        </a:p>
      </dgm:t>
    </dgm:pt>
    <dgm:pt modelId="{0ECB6829-2BC7-4320-A129-FBAD6D7B0092}" type="sibTrans" cxnId="{BE86B96F-F504-4810-BC1D-143EDBE4CF59}">
      <dgm:prSet/>
      <dgm:spPr/>
      <dgm:t>
        <a:bodyPr/>
        <a:lstStyle/>
        <a:p>
          <a:endParaRPr lang="en-US"/>
        </a:p>
      </dgm:t>
    </dgm:pt>
    <dgm:pt modelId="{23F8DA06-8891-495A-B15E-E6444330D881}">
      <dgm:prSet phldrT="[Text]"/>
      <dgm:spPr/>
      <dgm:t>
        <a:bodyPr/>
        <a:lstStyle/>
        <a:p>
          <a:r>
            <a:rPr lang="en-US" dirty="0" smtClean="0"/>
            <a:t>Integration Implies</a:t>
          </a:r>
          <a:endParaRPr lang="en-US" dirty="0"/>
        </a:p>
      </dgm:t>
    </dgm:pt>
    <dgm:pt modelId="{52E1D8E3-F4AD-44FD-ACA9-C9BEEAAC81F7}" type="parTrans" cxnId="{F1D68309-F8E3-4C6D-B31F-57BF5813D49C}">
      <dgm:prSet/>
      <dgm:spPr/>
      <dgm:t>
        <a:bodyPr/>
        <a:lstStyle/>
        <a:p>
          <a:endParaRPr lang="en-US"/>
        </a:p>
      </dgm:t>
    </dgm:pt>
    <dgm:pt modelId="{0B3BB3C0-D016-4DF6-B2E3-93600D7C2BCA}" type="sibTrans" cxnId="{F1D68309-F8E3-4C6D-B31F-57BF5813D49C}">
      <dgm:prSet/>
      <dgm:spPr/>
      <dgm:t>
        <a:bodyPr/>
        <a:lstStyle/>
        <a:p>
          <a:endParaRPr lang="en-US"/>
        </a:p>
      </dgm:t>
    </dgm:pt>
    <dgm:pt modelId="{DF1AD353-10FD-4652-895E-1240F5293948}">
      <dgm:prSet phldrT="[Text]"/>
      <dgm:spPr/>
      <dgm:t>
        <a:bodyPr/>
        <a:lstStyle/>
        <a:p>
          <a:r>
            <a:rPr lang="en-US" smtClean="0"/>
            <a:t>Poverty</a:t>
          </a:r>
          <a:endParaRPr lang="en-US" dirty="0"/>
        </a:p>
      </dgm:t>
    </dgm:pt>
    <dgm:pt modelId="{C7FC7593-2656-4303-BDF0-7488C70A88F3}" type="parTrans" cxnId="{98638225-7D3C-4109-B164-93689EBBC567}">
      <dgm:prSet/>
      <dgm:spPr/>
      <dgm:t>
        <a:bodyPr/>
        <a:lstStyle/>
        <a:p>
          <a:endParaRPr lang="en-US"/>
        </a:p>
      </dgm:t>
    </dgm:pt>
    <dgm:pt modelId="{0F748636-5184-4633-BD6E-A5E39C171B7F}" type="sibTrans" cxnId="{98638225-7D3C-4109-B164-93689EBBC567}">
      <dgm:prSet/>
      <dgm:spPr/>
      <dgm:t>
        <a:bodyPr/>
        <a:lstStyle/>
        <a:p>
          <a:endParaRPr lang="en-US"/>
        </a:p>
      </dgm:t>
    </dgm:pt>
    <dgm:pt modelId="{8CC0B455-D219-4381-968C-A9FC111EF0BA}">
      <dgm:prSet phldrT="[Text]" phldr="1"/>
      <dgm:spPr/>
      <dgm:t>
        <a:bodyPr/>
        <a:lstStyle/>
        <a:p>
          <a:endParaRPr lang="en-US" dirty="0"/>
        </a:p>
      </dgm:t>
    </dgm:pt>
    <dgm:pt modelId="{22D2B548-2820-4ADC-8E2F-9D8691B984C8}" type="parTrans" cxnId="{D5EEE509-25CD-4487-9ECD-0B48124C404C}">
      <dgm:prSet/>
      <dgm:spPr/>
      <dgm:t>
        <a:bodyPr/>
        <a:lstStyle/>
        <a:p>
          <a:endParaRPr lang="en-US"/>
        </a:p>
      </dgm:t>
    </dgm:pt>
    <dgm:pt modelId="{A7059263-480D-45BF-80EB-A06C6ABB48B7}" type="sibTrans" cxnId="{D5EEE509-25CD-4487-9ECD-0B48124C404C}">
      <dgm:prSet/>
      <dgm:spPr/>
      <dgm:t>
        <a:bodyPr/>
        <a:lstStyle/>
        <a:p>
          <a:endParaRPr lang="en-US"/>
        </a:p>
      </dgm:t>
    </dgm:pt>
    <dgm:pt modelId="{563EA858-DC69-4728-B380-AFAC1608D907}">
      <dgm:prSet phldrT="[Text]" phldr="1"/>
      <dgm:spPr/>
      <dgm:t>
        <a:bodyPr/>
        <a:lstStyle/>
        <a:p>
          <a:endParaRPr lang="en-US"/>
        </a:p>
      </dgm:t>
    </dgm:pt>
    <dgm:pt modelId="{34DA4FD4-E443-4D1A-A36F-D0ABE80122CE}" type="parTrans" cxnId="{6C4DBC44-BB4B-4E06-8341-35BF51B6CA2F}">
      <dgm:prSet/>
      <dgm:spPr/>
      <dgm:t>
        <a:bodyPr/>
        <a:lstStyle/>
        <a:p>
          <a:endParaRPr lang="en-US"/>
        </a:p>
      </dgm:t>
    </dgm:pt>
    <dgm:pt modelId="{F8224DA0-7082-4725-B281-8D75ADC38D42}" type="sibTrans" cxnId="{6C4DBC44-BB4B-4E06-8341-35BF51B6CA2F}">
      <dgm:prSet/>
      <dgm:spPr/>
      <dgm:t>
        <a:bodyPr/>
        <a:lstStyle/>
        <a:p>
          <a:endParaRPr lang="en-US"/>
        </a:p>
      </dgm:t>
    </dgm:pt>
    <dgm:pt modelId="{792C2B1F-8E1B-4185-8783-F04610F8905D}">
      <dgm:prSet phldrT="[Text]"/>
      <dgm:spPr/>
      <dgm:t>
        <a:bodyPr/>
        <a:lstStyle/>
        <a:p>
          <a:r>
            <a:rPr lang="en-US" dirty="0" smtClean="0"/>
            <a:t>Separation</a:t>
          </a:r>
          <a:endParaRPr lang="en-US" dirty="0"/>
        </a:p>
      </dgm:t>
    </dgm:pt>
    <dgm:pt modelId="{D0817AF2-0BC1-43C5-9ED5-65D23179BAA7}" type="parTrans" cxnId="{F17213B4-C7BE-47AD-B418-8BFDD43DD99F}">
      <dgm:prSet/>
      <dgm:spPr/>
      <dgm:t>
        <a:bodyPr/>
        <a:lstStyle/>
        <a:p>
          <a:endParaRPr lang="en-US"/>
        </a:p>
      </dgm:t>
    </dgm:pt>
    <dgm:pt modelId="{9A06BF87-508B-4586-A579-E7B2C7A020B9}" type="sibTrans" cxnId="{F17213B4-C7BE-47AD-B418-8BFDD43DD99F}">
      <dgm:prSet/>
      <dgm:spPr/>
      <dgm:t>
        <a:bodyPr/>
        <a:lstStyle/>
        <a:p>
          <a:endParaRPr lang="en-US"/>
        </a:p>
      </dgm:t>
    </dgm:pt>
    <dgm:pt modelId="{2C7A9031-FB83-4D67-A14D-04360AD95A3D}">
      <dgm:prSet phldrT="[Text]"/>
      <dgm:spPr/>
      <dgm:t>
        <a:bodyPr/>
        <a:lstStyle/>
        <a:p>
          <a:r>
            <a:rPr lang="en-US" dirty="0" smtClean="0"/>
            <a:t>Marginalization</a:t>
          </a:r>
          <a:endParaRPr lang="en-US" dirty="0"/>
        </a:p>
      </dgm:t>
    </dgm:pt>
    <dgm:pt modelId="{984A106C-934F-48B9-92EF-DFE46C378804}" type="parTrans" cxnId="{10226F08-49DF-46BB-B74D-437EDE0D4B9F}">
      <dgm:prSet/>
      <dgm:spPr/>
      <dgm:t>
        <a:bodyPr/>
        <a:lstStyle/>
        <a:p>
          <a:endParaRPr lang="en-US"/>
        </a:p>
      </dgm:t>
    </dgm:pt>
    <dgm:pt modelId="{A6079E1D-9B4B-4714-90D2-6ABFDA555D79}" type="sibTrans" cxnId="{10226F08-49DF-46BB-B74D-437EDE0D4B9F}">
      <dgm:prSet/>
      <dgm:spPr/>
      <dgm:t>
        <a:bodyPr/>
        <a:lstStyle/>
        <a:p>
          <a:endParaRPr lang="en-US"/>
        </a:p>
      </dgm:t>
    </dgm:pt>
    <dgm:pt modelId="{B2CB8174-5D67-4086-88BB-B7B66DBF78CD}" type="pres">
      <dgm:prSet presAssocID="{9A0338A0-8C2E-4A60-810B-539F5FC2FDB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108D21-5C9C-4009-B452-A3D4D34B7452}" type="pres">
      <dgm:prSet presAssocID="{9A0338A0-8C2E-4A60-810B-539F5FC2FDB3}" presName="cycle" presStyleCnt="0"/>
      <dgm:spPr/>
    </dgm:pt>
    <dgm:pt modelId="{6DA6E7D9-34D2-4778-89BC-6C5C7C452467}" type="pres">
      <dgm:prSet presAssocID="{9A0338A0-8C2E-4A60-810B-539F5FC2FDB3}" presName="centerShape" presStyleCnt="0"/>
      <dgm:spPr/>
    </dgm:pt>
    <dgm:pt modelId="{23DA43E1-CAF8-451B-ADA0-E2166BF4EB19}" type="pres">
      <dgm:prSet presAssocID="{9A0338A0-8C2E-4A60-810B-539F5FC2FDB3}" presName="connSite" presStyleLbl="node1" presStyleIdx="0" presStyleCnt="4"/>
      <dgm:spPr/>
    </dgm:pt>
    <dgm:pt modelId="{38721A4D-9A9A-4B0D-8DE2-1DFF21140412}" type="pres">
      <dgm:prSet presAssocID="{9A0338A0-8C2E-4A60-810B-539F5FC2FDB3}" presName="visible" presStyleLbl="node1" presStyleIdx="0" presStyleCnt="4" custScaleX="127473"/>
      <dgm:spPr/>
    </dgm:pt>
    <dgm:pt modelId="{6EDDFD71-D5E4-42C1-9E53-1F98B5FB4B34}" type="pres">
      <dgm:prSet presAssocID="{676A3289-58B6-4EA0-AA45-A027EFE668F2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31BEDF7-E37A-48A1-A841-486E27FFEEA3}" type="pres">
      <dgm:prSet presAssocID="{C3967F05-FED3-4F0F-9CDB-A578A61C1C41}" presName="node" presStyleCnt="0"/>
      <dgm:spPr/>
    </dgm:pt>
    <dgm:pt modelId="{235C5FB9-079B-478B-B8D9-31219AB13297}" type="pres">
      <dgm:prSet presAssocID="{C3967F05-FED3-4F0F-9CDB-A578A61C1C4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487B9-7457-41AE-86D4-0DD0C1F4C733}" type="pres">
      <dgm:prSet presAssocID="{C3967F05-FED3-4F0F-9CDB-A578A61C1C4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CDF65-D44C-4CCD-9A23-D79B16CE455A}" type="pres">
      <dgm:prSet presAssocID="{D1849AB8-8189-4AF9-87E3-980E02EA9E0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67E0805-53FE-41C2-8CA8-97EC730DDC4C}" type="pres">
      <dgm:prSet presAssocID="{55384C6A-150E-41A0-B4A9-AB51D5FDF62A}" presName="node" presStyleCnt="0"/>
      <dgm:spPr/>
    </dgm:pt>
    <dgm:pt modelId="{5D593483-F3DB-4F98-89E0-C8905CFC7F14}" type="pres">
      <dgm:prSet presAssocID="{55384C6A-150E-41A0-B4A9-AB51D5FDF62A}" presName="parentNode" presStyleLbl="node1" presStyleIdx="2" presStyleCnt="4" custScaleX="92181" custLinFactNeighborX="55412" custLinFactNeighborY="1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94A0A-7934-4DA8-B703-70C1EA504D43}" type="pres">
      <dgm:prSet presAssocID="{55384C6A-150E-41A0-B4A9-AB51D5FDF62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5546C-7034-4679-90F6-4ADB269FB26C}" type="pres">
      <dgm:prSet presAssocID="{C7FC7593-2656-4303-BDF0-7488C70A88F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9C02D44-1F1D-453A-9926-DD48890D85C2}" type="pres">
      <dgm:prSet presAssocID="{DF1AD353-10FD-4652-895E-1240F5293948}" presName="node" presStyleCnt="0"/>
      <dgm:spPr/>
    </dgm:pt>
    <dgm:pt modelId="{2D8D9485-E464-4E05-BAEF-FFD662B4E9BE}" type="pres">
      <dgm:prSet presAssocID="{DF1AD353-10FD-4652-895E-1240F529394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847DB-4EB3-402E-88F6-6D73D55E9F9A}" type="pres">
      <dgm:prSet presAssocID="{DF1AD353-10FD-4652-895E-1240F529394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ADA055-00BE-4972-A5D4-AF3435917B81}" type="presOf" srcId="{C3967F05-FED3-4F0F-9CDB-A578A61C1C41}" destId="{235C5FB9-079B-478B-B8D9-31219AB13297}" srcOrd="0" destOrd="0" presId="urn:microsoft.com/office/officeart/2005/8/layout/radial2"/>
    <dgm:cxn modelId="{BE86B96F-F504-4810-BC1D-143EDBE4CF59}" srcId="{55384C6A-150E-41A0-B4A9-AB51D5FDF62A}" destId="{6006DE4D-5967-49AD-8AB6-30C229248504}" srcOrd="0" destOrd="0" parTransId="{5694AA9C-1181-462E-9223-A58626F5BC39}" sibTransId="{0ECB6829-2BC7-4320-A129-FBAD6D7B0092}"/>
    <dgm:cxn modelId="{F1D68309-F8E3-4C6D-B31F-57BF5813D49C}" srcId="{55384C6A-150E-41A0-B4A9-AB51D5FDF62A}" destId="{23F8DA06-8891-495A-B15E-E6444330D881}" srcOrd="1" destOrd="0" parTransId="{52E1D8E3-F4AD-44FD-ACA9-C9BEEAAC81F7}" sibTransId="{0B3BB3C0-D016-4DF6-B2E3-93600D7C2BCA}"/>
    <dgm:cxn modelId="{19F3521B-81AE-495D-ACF0-2884D5F4F216}" type="presOf" srcId="{6006DE4D-5967-49AD-8AB6-30C229248504}" destId="{86994A0A-7934-4DA8-B703-70C1EA504D43}" srcOrd="0" destOrd="0" presId="urn:microsoft.com/office/officeart/2005/8/layout/radial2"/>
    <dgm:cxn modelId="{EE9285DE-8B7D-4EED-806E-25F075E7A4FA}" type="presOf" srcId="{C7FC7593-2656-4303-BDF0-7488C70A88F3}" destId="{4905546C-7034-4679-90F6-4ADB269FB26C}" srcOrd="0" destOrd="0" presId="urn:microsoft.com/office/officeart/2005/8/layout/radial2"/>
    <dgm:cxn modelId="{F17477D3-BC58-4C66-B646-139AC647FAEE}" type="presOf" srcId="{07D60663-9A8F-42A0-93C3-128DA3A3135A}" destId="{822487B9-7457-41AE-86D4-0DD0C1F4C733}" srcOrd="0" destOrd="0" presId="urn:microsoft.com/office/officeart/2005/8/layout/radial2"/>
    <dgm:cxn modelId="{10226F08-49DF-46BB-B74D-437EDE0D4B9F}" srcId="{55384C6A-150E-41A0-B4A9-AB51D5FDF62A}" destId="{2C7A9031-FB83-4D67-A14D-04360AD95A3D}" srcOrd="3" destOrd="0" parTransId="{984A106C-934F-48B9-92EF-DFE46C378804}" sibTransId="{A6079E1D-9B4B-4714-90D2-6ABFDA555D79}"/>
    <dgm:cxn modelId="{EC2BCFC6-154E-4B07-BE18-A0A2EB3FEC3B}" type="presOf" srcId="{D1849AB8-8189-4AF9-87E3-980E02EA9E0A}" destId="{09DCDF65-D44C-4CCD-9A23-D79B16CE455A}" srcOrd="0" destOrd="0" presId="urn:microsoft.com/office/officeart/2005/8/layout/radial2"/>
    <dgm:cxn modelId="{98638225-7D3C-4109-B164-93689EBBC567}" srcId="{9A0338A0-8C2E-4A60-810B-539F5FC2FDB3}" destId="{DF1AD353-10FD-4652-895E-1240F5293948}" srcOrd="2" destOrd="0" parTransId="{C7FC7593-2656-4303-BDF0-7488C70A88F3}" sibTransId="{0F748636-5184-4633-BD6E-A5E39C171B7F}"/>
    <dgm:cxn modelId="{D5EEE509-25CD-4487-9ECD-0B48124C404C}" srcId="{DF1AD353-10FD-4652-895E-1240F5293948}" destId="{8CC0B455-D219-4381-968C-A9FC111EF0BA}" srcOrd="0" destOrd="0" parTransId="{22D2B548-2820-4ADC-8E2F-9D8691B984C8}" sibTransId="{A7059263-480D-45BF-80EB-A06C6ABB48B7}"/>
    <dgm:cxn modelId="{32DAF517-0329-4495-AF1C-3ACB2857BF84}" type="presOf" srcId="{55384C6A-150E-41A0-B4A9-AB51D5FDF62A}" destId="{5D593483-F3DB-4F98-89E0-C8905CFC7F14}" srcOrd="0" destOrd="0" presId="urn:microsoft.com/office/officeart/2005/8/layout/radial2"/>
    <dgm:cxn modelId="{B920D825-E45D-4FD5-9673-2FA7F6AD1C45}" srcId="{9A0338A0-8C2E-4A60-810B-539F5FC2FDB3}" destId="{C3967F05-FED3-4F0F-9CDB-A578A61C1C41}" srcOrd="0" destOrd="0" parTransId="{676A3289-58B6-4EA0-AA45-A027EFE668F2}" sibTransId="{A2F893B2-43E3-4EAC-A1B2-2C15806E1C20}"/>
    <dgm:cxn modelId="{4016BA89-177C-4995-AAEC-0A1099C6EE4C}" type="presOf" srcId="{9A0338A0-8C2E-4A60-810B-539F5FC2FDB3}" destId="{B2CB8174-5D67-4086-88BB-B7B66DBF78CD}" srcOrd="0" destOrd="0" presId="urn:microsoft.com/office/officeart/2005/8/layout/radial2"/>
    <dgm:cxn modelId="{F17213B4-C7BE-47AD-B418-8BFDD43DD99F}" srcId="{55384C6A-150E-41A0-B4A9-AB51D5FDF62A}" destId="{792C2B1F-8E1B-4185-8783-F04610F8905D}" srcOrd="2" destOrd="0" parTransId="{D0817AF2-0BC1-43C5-9ED5-65D23179BAA7}" sibTransId="{9A06BF87-508B-4586-A579-E7B2C7A020B9}"/>
    <dgm:cxn modelId="{813B99C4-348C-4571-A0A2-CA92FF84B457}" type="presOf" srcId="{8CC0B455-D219-4381-968C-A9FC111EF0BA}" destId="{E08847DB-4EB3-402E-88F6-6D73D55E9F9A}" srcOrd="0" destOrd="0" presId="urn:microsoft.com/office/officeart/2005/8/layout/radial2"/>
    <dgm:cxn modelId="{6C4DBC44-BB4B-4E06-8341-35BF51B6CA2F}" srcId="{DF1AD353-10FD-4652-895E-1240F5293948}" destId="{563EA858-DC69-4728-B380-AFAC1608D907}" srcOrd="1" destOrd="0" parTransId="{34DA4FD4-E443-4D1A-A36F-D0ABE80122CE}" sibTransId="{F8224DA0-7082-4725-B281-8D75ADC38D42}"/>
    <dgm:cxn modelId="{79B597D0-4D91-40E8-8985-F37003F6B945}" type="presOf" srcId="{23F8DA06-8891-495A-B15E-E6444330D881}" destId="{86994A0A-7934-4DA8-B703-70C1EA504D43}" srcOrd="0" destOrd="1" presId="urn:microsoft.com/office/officeart/2005/8/layout/radial2"/>
    <dgm:cxn modelId="{51502EE2-FD16-4C8E-B326-BCCF352C8EF1}" type="presOf" srcId="{676A3289-58B6-4EA0-AA45-A027EFE668F2}" destId="{6EDDFD71-D5E4-42C1-9E53-1F98B5FB4B34}" srcOrd="0" destOrd="0" presId="urn:microsoft.com/office/officeart/2005/8/layout/radial2"/>
    <dgm:cxn modelId="{3845EF35-FF91-4BFC-9269-332AA1A8FE10}" type="presOf" srcId="{A8414078-14AF-42DB-9AA9-8B12414F7AA6}" destId="{822487B9-7457-41AE-86D4-0DD0C1F4C733}" srcOrd="0" destOrd="1" presId="urn:microsoft.com/office/officeart/2005/8/layout/radial2"/>
    <dgm:cxn modelId="{05B94A76-8AA9-4409-A382-27BB902B802B}" type="presOf" srcId="{DF1AD353-10FD-4652-895E-1240F5293948}" destId="{2D8D9485-E464-4E05-BAEF-FFD662B4E9BE}" srcOrd="0" destOrd="0" presId="urn:microsoft.com/office/officeart/2005/8/layout/radial2"/>
    <dgm:cxn modelId="{590A4F9D-297A-4421-9BDB-1B5E12710324}" type="presOf" srcId="{563EA858-DC69-4728-B380-AFAC1608D907}" destId="{E08847DB-4EB3-402E-88F6-6D73D55E9F9A}" srcOrd="0" destOrd="1" presId="urn:microsoft.com/office/officeart/2005/8/layout/radial2"/>
    <dgm:cxn modelId="{87E3A80B-1127-46A3-9B62-840D103D2A5F}" srcId="{C3967F05-FED3-4F0F-9CDB-A578A61C1C41}" destId="{A8414078-14AF-42DB-9AA9-8B12414F7AA6}" srcOrd="1" destOrd="0" parTransId="{FE2AAF8F-6166-43F8-A55B-D3F3463CE3E6}" sibTransId="{83B3BA19-07FB-4DA1-943F-B50F81B429B8}"/>
    <dgm:cxn modelId="{51EC2C8F-6214-451E-8D06-7C67D668A7BE}" srcId="{9A0338A0-8C2E-4A60-810B-539F5FC2FDB3}" destId="{55384C6A-150E-41A0-B4A9-AB51D5FDF62A}" srcOrd="1" destOrd="0" parTransId="{D1849AB8-8189-4AF9-87E3-980E02EA9E0A}" sibTransId="{8E99DF5D-C8FF-4369-8604-30A27E294F4E}"/>
    <dgm:cxn modelId="{A571BF3E-ED89-46F4-9A50-40091AD5EFB7}" type="presOf" srcId="{792C2B1F-8E1B-4185-8783-F04610F8905D}" destId="{86994A0A-7934-4DA8-B703-70C1EA504D43}" srcOrd="0" destOrd="2" presId="urn:microsoft.com/office/officeart/2005/8/layout/radial2"/>
    <dgm:cxn modelId="{05554446-E03E-43D1-914C-2D5C50018D11}" srcId="{C3967F05-FED3-4F0F-9CDB-A578A61C1C41}" destId="{07D60663-9A8F-42A0-93C3-128DA3A3135A}" srcOrd="0" destOrd="0" parTransId="{A1B9D916-D3F7-4CD0-8653-626ED9BE9CA7}" sibTransId="{E36CF846-4BCF-43DB-934C-930DC045526B}"/>
    <dgm:cxn modelId="{E6A6A31D-1F61-4295-B40E-7EC745DD4E29}" type="presOf" srcId="{2C7A9031-FB83-4D67-A14D-04360AD95A3D}" destId="{86994A0A-7934-4DA8-B703-70C1EA504D43}" srcOrd="0" destOrd="3" presId="urn:microsoft.com/office/officeart/2005/8/layout/radial2"/>
    <dgm:cxn modelId="{38D6A08A-77EC-4DFA-B1DA-CDE404733918}" type="presParOf" srcId="{B2CB8174-5D67-4086-88BB-B7B66DBF78CD}" destId="{9D108D21-5C9C-4009-B452-A3D4D34B7452}" srcOrd="0" destOrd="0" presId="urn:microsoft.com/office/officeart/2005/8/layout/radial2"/>
    <dgm:cxn modelId="{0D3DBADC-76F2-422E-89B3-5702E356B717}" type="presParOf" srcId="{9D108D21-5C9C-4009-B452-A3D4D34B7452}" destId="{6DA6E7D9-34D2-4778-89BC-6C5C7C452467}" srcOrd="0" destOrd="0" presId="urn:microsoft.com/office/officeart/2005/8/layout/radial2"/>
    <dgm:cxn modelId="{003D3444-2519-4AAA-9DCE-5784BD090A11}" type="presParOf" srcId="{6DA6E7D9-34D2-4778-89BC-6C5C7C452467}" destId="{23DA43E1-CAF8-451B-ADA0-E2166BF4EB19}" srcOrd="0" destOrd="0" presId="urn:microsoft.com/office/officeart/2005/8/layout/radial2"/>
    <dgm:cxn modelId="{5CC36768-A476-415B-B735-B9BDC89A3B14}" type="presParOf" srcId="{6DA6E7D9-34D2-4778-89BC-6C5C7C452467}" destId="{38721A4D-9A9A-4B0D-8DE2-1DFF21140412}" srcOrd="1" destOrd="0" presId="urn:microsoft.com/office/officeart/2005/8/layout/radial2"/>
    <dgm:cxn modelId="{61C81BCF-BB90-4073-81FF-E326593BAC6C}" type="presParOf" srcId="{9D108D21-5C9C-4009-B452-A3D4D34B7452}" destId="{6EDDFD71-D5E4-42C1-9E53-1F98B5FB4B34}" srcOrd="1" destOrd="0" presId="urn:microsoft.com/office/officeart/2005/8/layout/radial2"/>
    <dgm:cxn modelId="{294BF35A-1E99-4FB1-B762-D7C4579A5C3B}" type="presParOf" srcId="{9D108D21-5C9C-4009-B452-A3D4D34B7452}" destId="{F31BEDF7-E37A-48A1-A841-486E27FFEEA3}" srcOrd="2" destOrd="0" presId="urn:microsoft.com/office/officeart/2005/8/layout/radial2"/>
    <dgm:cxn modelId="{9F7EDE49-A5B4-4138-A173-BD52D80D1276}" type="presParOf" srcId="{F31BEDF7-E37A-48A1-A841-486E27FFEEA3}" destId="{235C5FB9-079B-478B-B8D9-31219AB13297}" srcOrd="0" destOrd="0" presId="urn:microsoft.com/office/officeart/2005/8/layout/radial2"/>
    <dgm:cxn modelId="{D342EFA4-3F70-4F01-B6ED-76A19220E8FF}" type="presParOf" srcId="{F31BEDF7-E37A-48A1-A841-486E27FFEEA3}" destId="{822487B9-7457-41AE-86D4-0DD0C1F4C733}" srcOrd="1" destOrd="0" presId="urn:microsoft.com/office/officeart/2005/8/layout/radial2"/>
    <dgm:cxn modelId="{08CFAD3B-28D2-4A98-A6CA-740B4A12C179}" type="presParOf" srcId="{9D108D21-5C9C-4009-B452-A3D4D34B7452}" destId="{09DCDF65-D44C-4CCD-9A23-D79B16CE455A}" srcOrd="3" destOrd="0" presId="urn:microsoft.com/office/officeart/2005/8/layout/radial2"/>
    <dgm:cxn modelId="{C105D517-4713-400E-AB6E-914185F61483}" type="presParOf" srcId="{9D108D21-5C9C-4009-B452-A3D4D34B7452}" destId="{C67E0805-53FE-41C2-8CA8-97EC730DDC4C}" srcOrd="4" destOrd="0" presId="urn:microsoft.com/office/officeart/2005/8/layout/radial2"/>
    <dgm:cxn modelId="{6CE57434-3CE4-4B77-AA74-DEB0CCCAFF71}" type="presParOf" srcId="{C67E0805-53FE-41C2-8CA8-97EC730DDC4C}" destId="{5D593483-F3DB-4F98-89E0-C8905CFC7F14}" srcOrd="0" destOrd="0" presId="urn:microsoft.com/office/officeart/2005/8/layout/radial2"/>
    <dgm:cxn modelId="{128F9D12-84AA-42FA-97D6-E79467BE6FBD}" type="presParOf" srcId="{C67E0805-53FE-41C2-8CA8-97EC730DDC4C}" destId="{86994A0A-7934-4DA8-B703-70C1EA504D43}" srcOrd="1" destOrd="0" presId="urn:microsoft.com/office/officeart/2005/8/layout/radial2"/>
    <dgm:cxn modelId="{E17BC713-737A-4C3A-9276-64D36EB5C635}" type="presParOf" srcId="{9D108D21-5C9C-4009-B452-A3D4D34B7452}" destId="{4905546C-7034-4679-90F6-4ADB269FB26C}" srcOrd="5" destOrd="0" presId="urn:microsoft.com/office/officeart/2005/8/layout/radial2"/>
    <dgm:cxn modelId="{382196D9-710B-40B6-AF61-4E19B9A5E036}" type="presParOf" srcId="{9D108D21-5C9C-4009-B452-A3D4D34B7452}" destId="{99C02D44-1F1D-453A-9926-DD48890D85C2}" srcOrd="6" destOrd="0" presId="urn:microsoft.com/office/officeart/2005/8/layout/radial2"/>
    <dgm:cxn modelId="{533404FD-E1C2-4994-A62E-40F0D28C9918}" type="presParOf" srcId="{99C02D44-1F1D-453A-9926-DD48890D85C2}" destId="{2D8D9485-E464-4E05-BAEF-FFD662B4E9BE}" srcOrd="0" destOrd="0" presId="urn:microsoft.com/office/officeart/2005/8/layout/radial2"/>
    <dgm:cxn modelId="{0B185005-2F3A-46E9-B1FE-71E441BEAF79}" type="presParOf" srcId="{99C02D44-1F1D-453A-9926-DD48890D85C2}" destId="{E08847DB-4EB3-402E-88F6-6D73D55E9F9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D7F4-9F73-4055-BA9B-CF3566E97C8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8B58-00B1-4753-BFFB-C6F4BFB3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ss-concept-92313-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3048000" y="3810000"/>
            <a:ext cx="2895600" cy="2667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/>
              <a:t>Kelompok</a:t>
            </a:r>
            <a:r>
              <a:rPr lang="en-US" sz="2000" b="1" dirty="0" smtClean="0"/>
              <a:t> 1:</a:t>
            </a:r>
          </a:p>
          <a:p>
            <a:r>
              <a:rPr lang="en-US" sz="2000" dirty="0" err="1" smtClean="0"/>
              <a:t>Angiza</a:t>
            </a:r>
            <a:r>
              <a:rPr lang="en-US" sz="2000" dirty="0" smtClean="0"/>
              <a:t> </a:t>
            </a:r>
            <a:r>
              <a:rPr lang="en-US" sz="2000" dirty="0" err="1" smtClean="0"/>
              <a:t>Putri</a:t>
            </a:r>
            <a:endParaRPr lang="en-US" sz="2000" dirty="0" smtClean="0"/>
          </a:p>
          <a:p>
            <a:r>
              <a:rPr lang="en-US" sz="2000" dirty="0" err="1" smtClean="0"/>
              <a:t>Bianda</a:t>
            </a:r>
            <a:r>
              <a:rPr lang="en-US" sz="2000" dirty="0" smtClean="0"/>
              <a:t> Dina</a:t>
            </a:r>
          </a:p>
          <a:p>
            <a:r>
              <a:rPr lang="en-US" sz="2000" dirty="0" smtClean="0"/>
              <a:t>Claudia </a:t>
            </a:r>
            <a:r>
              <a:rPr lang="en-US" sz="2000" dirty="0" err="1" smtClean="0"/>
              <a:t>Rumende</a:t>
            </a:r>
            <a:endParaRPr lang="en-US" sz="2000" dirty="0" smtClean="0"/>
          </a:p>
          <a:p>
            <a:r>
              <a:rPr lang="en-US" sz="2000" dirty="0" err="1" smtClean="0"/>
              <a:t>Melia</a:t>
            </a:r>
            <a:r>
              <a:rPr lang="en-US" sz="2000" dirty="0" smtClean="0"/>
              <a:t> </a:t>
            </a:r>
            <a:r>
              <a:rPr lang="en-US" sz="2000" dirty="0" err="1" smtClean="0"/>
              <a:t>Ikkiu</a:t>
            </a:r>
            <a:endParaRPr lang="en-US" sz="2000" dirty="0" smtClean="0"/>
          </a:p>
          <a:p>
            <a:r>
              <a:rPr lang="en-US" sz="2000" dirty="0" err="1" smtClean="0"/>
              <a:t>Raniah</a:t>
            </a:r>
            <a:r>
              <a:rPr lang="en-US" sz="2000" dirty="0" smtClean="0"/>
              <a:t> Farah</a:t>
            </a:r>
            <a:endParaRPr lang="en-US" sz="2000" dirty="0"/>
          </a:p>
        </p:txBody>
      </p:sp>
      <p:sp>
        <p:nvSpPr>
          <p:cNvPr id="7" name="Horizontal Scroll 6"/>
          <p:cNvSpPr/>
          <p:nvPr/>
        </p:nvSpPr>
        <p:spPr>
          <a:xfrm>
            <a:off x="6477000" y="228600"/>
            <a:ext cx="2438400" cy="1219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Adjustment</a:t>
            </a:r>
          </a:p>
          <a:p>
            <a:pPr algn="ctr"/>
            <a:r>
              <a:rPr lang="en-US" dirty="0" smtClean="0"/>
              <a:t>Chapter 4</a:t>
            </a:r>
          </a:p>
          <a:p>
            <a:pPr algn="ctr"/>
            <a:r>
              <a:rPr lang="en-US" dirty="0" smtClean="0"/>
              <a:t>Page 112-137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Environmental factors</a:t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ingkungan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stress :</a:t>
            </a:r>
          </a:p>
          <a:p>
            <a:pPr marL="0" indent="0">
              <a:buNone/>
            </a:pP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1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kerepotan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sehari-hari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6976" y="3640540"/>
            <a:ext cx="1143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4576" y="4236492"/>
            <a:ext cx="1447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Overload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00" y="116003"/>
            <a:ext cx="990600" cy="303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Hal.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 3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7260982"/>
              </p:ext>
            </p:extLst>
          </p:nvPr>
        </p:nvGraphicFramePr>
        <p:xfrm>
          <a:off x="304800" y="1524000"/>
          <a:ext cx="8534400" cy="320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7307"/>
                <a:gridCol w="2996293"/>
                <a:gridCol w="2590800"/>
              </a:tblGrid>
              <a:tr h="13215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Approach/approach conflict</a:t>
                      </a:r>
                    </a:p>
                    <a:p>
                      <a:pPr algn="ctr"/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pendekatan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konflik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pendekatan</a:t>
                      </a:r>
                      <a:r>
                        <a:rPr lang="en-US" sz="1800" dirty="0" smtClean="0"/>
                        <a:t>)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Avoidance/avoidance conflict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</a:t>
                      </a:r>
                      <a:r>
                        <a:rPr lang="en-US" sz="1800" baseline="0" dirty="0" err="1" smtClean="0"/>
                        <a:t>penghindaran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menghindari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konflik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Approach/avoidance conflict (</a:t>
                      </a:r>
                      <a:r>
                        <a:rPr lang="en-US" sz="1800" dirty="0" err="1" smtClean="0"/>
                        <a:t>pendekatan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menghindari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konflik</a:t>
                      </a:r>
                      <a:r>
                        <a:rPr lang="en-US" sz="1800" dirty="0" smtClean="0"/>
                        <a:t>)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78874"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n-US" dirty="0" err="1" smtClean="0"/>
                        <a:t>Konflik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dimana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memilih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dua</a:t>
                      </a:r>
                      <a:r>
                        <a:rPr lang="en-US" baseline="0" dirty="0" smtClean="0"/>
                        <a:t> stimulus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keadaan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menarik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n-US" dirty="0" err="1" smtClean="0"/>
                        <a:t>Konflik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dimana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memilih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antara</a:t>
                      </a:r>
                      <a:r>
                        <a:rPr lang="en-US" baseline="0" dirty="0" smtClean="0"/>
                        <a:t> 2 stimulus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keadaan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menarik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n-US" dirty="0" err="1" smtClean="0"/>
                        <a:t>Konflik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melibatkan</a:t>
                      </a:r>
                      <a:r>
                        <a:rPr lang="en-US" dirty="0" smtClean="0"/>
                        <a:t> stimulus </a:t>
                      </a:r>
                      <a:r>
                        <a:rPr lang="en-US" dirty="0" err="1" smtClean="0"/>
                        <a:t>tunggal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keadaan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memiliki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karakteristik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positif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negatif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743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800600"/>
            <a:ext cx="29717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59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01000" y="152400"/>
            <a:ext cx="990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Hal. 123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Personality Factors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00628"/>
            <a:ext cx="8305800" cy="55287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 /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B : </a:t>
            </a:r>
          </a:p>
          <a:p>
            <a:pPr algn="just">
              <a:buFont typeface="Wingdings" pitchFamily="2" charset="2"/>
              <a:buChar char="Ø"/>
            </a:pPr>
            <a:endParaRPr lang="en-US" sz="2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42764" y="2041465"/>
            <a:ext cx="2769358" cy="2209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santai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bergaul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90600" y="2061066"/>
            <a:ext cx="27432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Tipe</a:t>
            </a:r>
            <a:r>
              <a:rPr lang="en-US" b="1" dirty="0" smtClean="0"/>
              <a:t> A </a:t>
            </a:r>
            <a:r>
              <a:rPr lang="en-US" dirty="0" smtClean="0"/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Kompetitif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berlebihan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bermusuhan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188191" y="4402460"/>
            <a:ext cx="3048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79308" y="4360585"/>
            <a:ext cx="29627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7574" y="4993943"/>
            <a:ext cx="4034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Hostile and angry people (orang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marah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bermusuhan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bermusuhan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marah-marah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terkena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stress.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9782" y="4493525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Hardiness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ketahanan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berkomitmen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mengontrol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menganggap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menjadikannya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24800" y="152400"/>
            <a:ext cx="10668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Hal. 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31190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Work-Related Stress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105400" y="1143000"/>
            <a:ext cx="3581400" cy="3200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Swedia</a:t>
            </a:r>
            <a:r>
              <a:rPr lang="en-US" dirty="0" smtClean="0"/>
              <a:t> -&gt; </a:t>
            </a:r>
            <a:r>
              <a:rPr lang="en-US" dirty="0" err="1" smtClean="0"/>
              <a:t>pria</a:t>
            </a:r>
            <a:r>
              <a:rPr lang="en-US" dirty="0" smtClean="0"/>
              <a:t> yang </a:t>
            </a:r>
            <a:r>
              <a:rPr lang="en-US" dirty="0" err="1" smtClean="0"/>
              <a:t>memegang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menuntut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otonomi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kelelahan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depresi</a:t>
            </a:r>
            <a:r>
              <a:rPr lang="en-US" dirty="0" smtClean="0"/>
              <a:t>, insomnia,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pil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penenang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276600"/>
            <a:ext cx="2362200" cy="16002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Amerika</a:t>
            </a:r>
            <a:r>
              <a:rPr lang="en-US" dirty="0" smtClean="0"/>
              <a:t> -&gt; 20%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49 jam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seminggu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p4lj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survei</a:t>
            </a:r>
            <a:r>
              <a:rPr lang="en-US" dirty="0" smtClean="0"/>
              <a:t>, 56%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'</a:t>
            </a:r>
            <a:r>
              <a:rPr lang="en-US" dirty="0" err="1" smtClean="0"/>
              <a:t>beberapa</a:t>
            </a:r>
            <a:r>
              <a:rPr lang="en-US" dirty="0" smtClean="0"/>
              <a:t>' </a:t>
            </a:r>
            <a:r>
              <a:rPr lang="en-US" dirty="0" err="1" smtClean="0"/>
              <a:t>atau</a:t>
            </a:r>
            <a:r>
              <a:rPr lang="en-US" dirty="0" smtClean="0"/>
              <a:t> '</a:t>
            </a:r>
            <a:r>
              <a:rPr lang="en-US" dirty="0" err="1" smtClean="0"/>
              <a:t>banyak</a:t>
            </a:r>
            <a:r>
              <a:rPr lang="en-US" dirty="0" smtClean="0"/>
              <a:t>'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Gangguannya</a:t>
            </a:r>
            <a:r>
              <a:rPr lang="en-US" dirty="0" smtClean="0"/>
              <a:t> </a:t>
            </a:r>
            <a:r>
              <a:rPr lang="en-US" dirty="0" err="1" smtClean="0"/>
              <a:t>memengaruhi</a:t>
            </a:r>
            <a:r>
              <a:rPr lang="en-US" dirty="0" smtClean="0"/>
              <a:t> </a:t>
            </a:r>
            <a:r>
              <a:rPr lang="en-US" dirty="0" err="1" smtClean="0"/>
              <a:t>rutinitas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, </a:t>
            </a:r>
            <a:r>
              <a:rPr lang="en-US" dirty="0" err="1" smtClean="0"/>
              <a:t>membesarkan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,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676400" y="2819400"/>
            <a:ext cx="2164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Sociocultural</a:t>
            </a:r>
            <a:r>
              <a:rPr lang="en-US" sz="2800" dirty="0" smtClean="0"/>
              <a:t> Factors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POST-TRAUMATIC STRESS DISORDER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286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Symptoms and Developmental Course of PTSD.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Stressful Events and PTSD.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0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Symptoms and Developmental Course of 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PTSD </a:t>
            </a:r>
            <a:r>
              <a:rPr lang="en-US" sz="2400" dirty="0">
                <a:solidFill>
                  <a:srgbClr val="FF0000"/>
                </a:solidFill>
              </a:rPr>
              <a:t>( post traumatic disorder ) </a:t>
            </a:r>
            <a:r>
              <a:rPr lang="en-US" sz="2400" dirty="0" err="1">
                <a:solidFill>
                  <a:srgbClr val="FF0000"/>
                </a:solidFill>
              </a:rPr>
              <a:t>adalah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gangguan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psikologis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berkembang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melalui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adanya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peristiwa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traumatis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</a:rPr>
              <a:t>Gejala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</a:rPr>
              <a:t>gejala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gangguan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bervariasi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tetapi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dapat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meliputi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 smtClean="0"/>
              <a:t>Flashbacks,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teringat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</a:t>
            </a:r>
            <a:r>
              <a:rPr lang="en-US" sz="2400" dirty="0" err="1"/>
              <a:t>traumatis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K</a:t>
            </a:r>
            <a:r>
              <a:rPr lang="en-US" sz="2400" dirty="0" err="1" smtClean="0"/>
              <a:t>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terbatas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merasakan</a:t>
            </a:r>
            <a:r>
              <a:rPr lang="en-US" sz="2400" dirty="0" smtClean="0"/>
              <a:t> </a:t>
            </a:r>
            <a:r>
              <a:rPr lang="en-US" sz="2400" dirty="0" err="1" smtClean="0"/>
              <a:t>emosi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r>
              <a:rPr lang="en-US" sz="2400" dirty="0" smtClean="0"/>
              <a:t> rasa.</a:t>
            </a:r>
          </a:p>
          <a:p>
            <a:r>
              <a:rPr lang="en-US" sz="2400" dirty="0" smtClean="0"/>
              <a:t>Susah </a:t>
            </a:r>
            <a:r>
              <a:rPr lang="en-US" sz="2400" dirty="0" err="1" smtClean="0"/>
              <a:t>tidur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berkonsentrasi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Perasaan</a:t>
            </a:r>
            <a:r>
              <a:rPr lang="en-US" sz="2400" dirty="0" smtClean="0"/>
              <a:t> </a:t>
            </a:r>
            <a:r>
              <a:rPr lang="en-US" sz="2400" dirty="0" err="1" smtClean="0"/>
              <a:t>ketakutan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2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Stressful Events and PTSD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639762"/>
          </a:xfrm>
        </p:spPr>
        <p:txBody>
          <a:bodyPr>
            <a:normAutofit/>
          </a:bodyPr>
          <a:lstStyle/>
          <a:p>
            <a:r>
              <a:rPr lang="en-US" sz="2200" b="0" dirty="0" err="1" smtClean="0"/>
              <a:t>Pertempuran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trauma </a:t>
            </a:r>
            <a:r>
              <a:rPr lang="en-US" sz="2200" b="0" dirty="0" err="1" smtClean="0"/>
              <a:t>perang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15" name="Content Placeholder 14" descr="ptsd soldi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174875"/>
            <a:ext cx="3657599" cy="395128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Content Placeholder 17" descr="abus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64112" y="2209800"/>
            <a:ext cx="3403600" cy="3962399"/>
          </a:xfrm>
        </p:spPr>
      </p:pic>
      <p:sp>
        <p:nvSpPr>
          <p:cNvPr id="14" name="TextBox 13"/>
          <p:cNvSpPr txBox="1"/>
          <p:nvPr/>
        </p:nvSpPr>
        <p:spPr>
          <a:xfrm>
            <a:off x="1905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12192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Pertempuran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trauma </a:t>
            </a:r>
            <a:r>
              <a:rPr lang="en-US" sz="2000" dirty="0" err="1" smtClean="0"/>
              <a:t>perang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648200" y="12192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hurricane-katrina-6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294" y="2362200"/>
            <a:ext cx="3810000" cy="3733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unnatrual disast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0268" y="2362200"/>
            <a:ext cx="3951288" cy="3763962"/>
          </a:xfrm>
        </p:spPr>
      </p:pic>
      <p:sp>
        <p:nvSpPr>
          <p:cNvPr id="7" name="Rectangle 6"/>
          <p:cNvSpPr/>
          <p:nvPr/>
        </p:nvSpPr>
        <p:spPr>
          <a:xfrm>
            <a:off x="457200" y="1524000"/>
            <a:ext cx="403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Natural Disasters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648200" y="1524000"/>
            <a:ext cx="403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Unnatural Disasters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257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0576612593329716ce51964603204bd5a35f6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Chapter Outline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429000"/>
          </a:xfrm>
        </p:spPr>
        <p:txBody>
          <a:bodyPr numCol="2">
            <a:noAutofit/>
          </a:bodyPr>
          <a:lstStyle/>
          <a:p>
            <a:r>
              <a:rPr lang="en-US" sz="2000" b="1" dirty="0" smtClean="0"/>
              <a:t>What is Stress?</a:t>
            </a:r>
          </a:p>
          <a:p>
            <a:pPr>
              <a:buNone/>
            </a:pPr>
            <a:r>
              <a:rPr lang="en-US" sz="2000" dirty="0"/>
              <a:t>	D</a:t>
            </a:r>
            <a:r>
              <a:rPr lang="en-US" sz="2000" dirty="0" smtClean="0"/>
              <a:t>efinitions of Stress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General Adaptation Syndrome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Cognitive Appraisal</a:t>
            </a:r>
          </a:p>
          <a:p>
            <a:r>
              <a:rPr lang="en-US" sz="2000" b="1" dirty="0" smtClean="0"/>
              <a:t>Stress and Illness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Stress and the Immune System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Stress and Cancer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r>
              <a:rPr lang="en-US" sz="2000" b="1" dirty="0" smtClean="0"/>
              <a:t>Sources and Mediators of Stress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Environmental Factors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Personality Factors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Work-Related Factors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Sociocultural</a:t>
            </a:r>
            <a:r>
              <a:rPr lang="en-US" sz="2000" dirty="0" smtClean="0"/>
              <a:t> Factors</a:t>
            </a:r>
          </a:p>
          <a:p>
            <a:r>
              <a:rPr lang="en-US" sz="2000" b="1" dirty="0" smtClean="0"/>
              <a:t>Post-Traumatic Stress Disorder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Symptoms and Developmental Course of PTSD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Stressful Events and PTSD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129213" cy="39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id-ID" sz="3600" dirty="0" smtClean="0"/>
              <a:t>What is stress?</a:t>
            </a:r>
            <a:endParaRPr lang="id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136904" cy="4824536"/>
          </a:xfrm>
        </p:spPr>
        <p:txBody>
          <a:bodyPr>
            <a:normAutofit/>
          </a:bodyPr>
          <a:lstStyle/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Stress adalah respon individu terhadap stressors</a:t>
            </a:r>
          </a:p>
          <a:p>
            <a:pPr algn="l"/>
            <a:r>
              <a:rPr lang="id-ID" sz="2800" dirty="0">
                <a:solidFill>
                  <a:schemeClr val="tx1"/>
                </a:solidFill>
              </a:rPr>
              <a:t>S</a:t>
            </a:r>
            <a:r>
              <a:rPr lang="id-ID" sz="2800" dirty="0" smtClean="0">
                <a:solidFill>
                  <a:schemeClr val="tx1"/>
                </a:solidFill>
              </a:rPr>
              <a:t>tressors adalah keadaan dan kondisi yang mengancam individu dan kemampuan mereka mengatasi beban</a:t>
            </a:r>
          </a:p>
          <a:p>
            <a:pPr algn="l"/>
            <a:endParaRPr lang="id-ID" sz="2800" dirty="0">
              <a:solidFill>
                <a:schemeClr val="tx1"/>
              </a:solidFill>
            </a:endParaRPr>
          </a:p>
          <a:p>
            <a:pPr algn="l"/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736304" cy="31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1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General adaptation syndrome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General adaptation syndrome (GAS) adalah istilah Selye untuk efek umum pada tubuh saat stres berlangsung GAS terdiri dalam tiga tahap: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Alarm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Resistance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Exhaustion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5544616" cy="337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39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Cognitive appraisal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Cognitive appraisal: Istilah Lazarus untuk individu, interpretasi dari peristiwa dalam hidup </a:t>
            </a:r>
            <a:r>
              <a:rPr lang="id-ID" sz="2800" dirty="0"/>
              <a:t>mereka </a:t>
            </a:r>
            <a:r>
              <a:rPr lang="id-ID" sz="2800" dirty="0" smtClean="0"/>
              <a:t>yang berbahaya</a:t>
            </a:r>
            <a:r>
              <a:rPr lang="id-ID" sz="2800" dirty="0"/>
              <a:t>, mengancam, atau menantang dan tekad mereka apakah mereka memiliki </a:t>
            </a:r>
            <a:r>
              <a:rPr lang="id-ID" sz="2800" dirty="0" smtClean="0"/>
              <a:t>cara untuk </a:t>
            </a:r>
            <a:r>
              <a:rPr lang="id-ID" sz="2800" dirty="0"/>
              <a:t>secara efektif </a:t>
            </a:r>
            <a:r>
              <a:rPr lang="id-ID" sz="2800" dirty="0" smtClean="0"/>
              <a:t>mengatasi hal tersebut.</a:t>
            </a:r>
          </a:p>
          <a:p>
            <a:pPr marL="0" indent="0">
              <a:buNone/>
            </a:pPr>
            <a:r>
              <a:rPr lang="id-ID" sz="2800" dirty="0" smtClean="0"/>
              <a:t>Dalam pandangan Lazarus, cognitive appraisal terbagi menjadi 2 tahapan: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Primary appraisal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Secondary appraisal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04066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6326" y="1422474"/>
            <a:ext cx="6501653" cy="9941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950" dirty="0"/>
              <a:t>STRESS AND ILLNESS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5632" y="2581835"/>
            <a:ext cx="0" cy="2439963"/>
          </a:xfrm>
          <a:prstGeom prst="line">
            <a:avLst/>
          </a:prstGeom>
          <a:ln w="66675" cap="rnd" cmpd="sng">
            <a:solidFill>
              <a:schemeClr val="accent1">
                <a:alpha val="78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5632" y="3435051"/>
            <a:ext cx="1462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8995" y="4245233"/>
            <a:ext cx="1462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9080" y="5021798"/>
            <a:ext cx="1462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50729" y="2985247"/>
            <a:ext cx="213808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Stress and the Immune 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64176" y="3855941"/>
            <a:ext cx="213808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Stress and Cardiovascular Disease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7158" y="4706930"/>
            <a:ext cx="213808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Stress and Cancer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5" y="3305393"/>
            <a:ext cx="3106268" cy="17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Stress and the Immune System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Psikoneuroimunologi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mengeksplorasi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  <a:endParaRPr lang="en-US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Cardiovascular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9" y="2236553"/>
            <a:ext cx="3980330" cy="3263504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Stres kronis dikaitkan dengan :</a:t>
            </a:r>
          </a:p>
          <a:p>
            <a:pPr>
              <a:buFontTx/>
              <a:buChar char="-"/>
            </a:pPr>
            <a:r>
              <a:rPr lang="sv-SE" dirty="0" smtClean="0"/>
              <a:t>tekanan darah tinggi </a:t>
            </a:r>
          </a:p>
          <a:p>
            <a:pPr>
              <a:buFontTx/>
              <a:buChar char="-"/>
            </a:pPr>
            <a:r>
              <a:rPr lang="sv-SE" dirty="0" smtClean="0"/>
              <a:t>penyakit jantung dan,  </a:t>
            </a:r>
          </a:p>
          <a:p>
            <a:pPr>
              <a:buFontTx/>
              <a:buChar char="-"/>
            </a:pPr>
            <a:r>
              <a:rPr lang="sv-SE" dirty="0" smtClean="0"/>
              <a:t>kematian dini</a:t>
            </a:r>
            <a:endParaRPr lang="en-US" dirty="0" smtClean="0"/>
          </a:p>
          <a:p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kardiovaskular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61" y="1981165"/>
            <a:ext cx="4683060" cy="37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Cancer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Andersen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i="1" dirty="0" smtClean="0"/>
              <a:t>Biological pathways </a:t>
            </a:r>
            <a:r>
              <a:rPr lang="en-US" dirty="0" smtClean="0"/>
              <a:t>(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56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535</Words>
  <Application>Microsoft Office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Jokerman</vt:lpstr>
      <vt:lpstr>Times New Roman</vt:lpstr>
      <vt:lpstr>Wingdings</vt:lpstr>
      <vt:lpstr>Office Theme</vt:lpstr>
      <vt:lpstr>PowerPoint Presentation</vt:lpstr>
      <vt:lpstr>Chapter Outline</vt:lpstr>
      <vt:lpstr>What is stress?</vt:lpstr>
      <vt:lpstr>General adaptation syndrome</vt:lpstr>
      <vt:lpstr>Cognitive appraisal</vt:lpstr>
      <vt:lpstr>STRESS AND ILLNESS</vt:lpstr>
      <vt:lpstr>Stress and the Immune System</vt:lpstr>
      <vt:lpstr>Stress and Cardiovascular Disease</vt:lpstr>
      <vt:lpstr>Stress and Cancer</vt:lpstr>
      <vt:lpstr>Environmental factors  (Faktor Lingkungan)</vt:lpstr>
      <vt:lpstr>Ada 3 jenis konflik :</vt:lpstr>
      <vt:lpstr>Personality Factors (Faktor Kepribadian)</vt:lpstr>
      <vt:lpstr>Work-Related Stress</vt:lpstr>
      <vt:lpstr>PowerPoint Presentation</vt:lpstr>
      <vt:lpstr>PowerPoint Presentation</vt:lpstr>
      <vt:lpstr>POST-TRAUMATIC STRESS DISORDER</vt:lpstr>
      <vt:lpstr>Symptoms and Developmental Course of PTSD</vt:lpstr>
      <vt:lpstr>Stressful Events and PTSD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</dc:title>
  <dc:creator>user</dc:creator>
  <cp:lastModifiedBy>claudia rumende</cp:lastModifiedBy>
  <cp:revision>32</cp:revision>
  <dcterms:created xsi:type="dcterms:W3CDTF">2015-11-24T11:47:39Z</dcterms:created>
  <dcterms:modified xsi:type="dcterms:W3CDTF">2015-11-30T11:13:37Z</dcterms:modified>
</cp:coreProperties>
</file>