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1560FA1-C135-4631-A0DD-1ADA6441435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D3C71E6-D0FB-447E-9EBE-322AFFAE93E9}" type="datetimeFigureOut">
              <a:rPr lang="en-US" smtClean="0"/>
              <a:t>9/28/2015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543800" cy="2593975"/>
          </a:xfrm>
        </p:spPr>
        <p:txBody>
          <a:bodyPr/>
          <a:lstStyle/>
          <a:p>
            <a:r>
              <a:rPr lang="en-US" dirty="0" smtClean="0"/>
              <a:t>ADJUSTING TO LIFE.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81600"/>
            <a:ext cx="6461760" cy="1066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dirty="0" smtClean="0"/>
              <a:t>Joshua C. R.</a:t>
            </a:r>
          </a:p>
          <a:p>
            <a:pPr algn="ctr"/>
            <a:r>
              <a:rPr lang="en-US" dirty="0" err="1" smtClean="0"/>
              <a:t>Madinna</a:t>
            </a:r>
            <a:r>
              <a:rPr lang="en-US" dirty="0" smtClean="0"/>
              <a:t> R</a:t>
            </a:r>
          </a:p>
          <a:p>
            <a:pPr algn="ctr"/>
            <a:r>
              <a:rPr lang="en-US" dirty="0" err="1" smtClean="0"/>
              <a:t>Pritha</a:t>
            </a:r>
            <a:r>
              <a:rPr lang="en-US" dirty="0" smtClean="0"/>
              <a:t> R.</a:t>
            </a:r>
          </a:p>
          <a:p>
            <a:pPr algn="ctr"/>
            <a:r>
              <a:rPr lang="en-US" dirty="0" err="1" smtClean="0"/>
              <a:t>Vias</a:t>
            </a:r>
            <a:r>
              <a:rPr lang="en-US" dirty="0" smtClean="0"/>
              <a:t> A.</a:t>
            </a:r>
          </a:p>
          <a:p>
            <a:pPr algn="ctr"/>
            <a:r>
              <a:rPr lang="en-US" dirty="0" err="1" smtClean="0"/>
              <a:t>Vitry</a:t>
            </a:r>
            <a:r>
              <a:rPr lang="en-US" dirty="0" smtClean="0"/>
              <a:t> R.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66800" y="457200"/>
            <a:ext cx="6458990" cy="3181053"/>
            <a:chOff x="341885" y="152400"/>
            <a:chExt cx="6458990" cy="3181053"/>
          </a:xfrm>
        </p:grpSpPr>
        <p:pic>
          <p:nvPicPr>
            <p:cNvPr id="1026" name="Picture 2" descr="C:\Users\ACER\Pictures\self and identity\12011250_877081009008493_1617770808233816499_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885" y="152400"/>
              <a:ext cx="3229495" cy="31810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C:\Users\ACER\Pictures\self and identity\12011250_877081009008493_1617770808233816499_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1380" y="152400"/>
              <a:ext cx="3229495" cy="31810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827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762000"/>
            <a:ext cx="3698245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013" y="760927"/>
            <a:ext cx="3894787" cy="44206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67200" y="381000"/>
            <a:ext cx="3962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Pengertian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:</a:t>
            </a:r>
          </a:p>
          <a:p>
            <a:pPr algn="ctr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Proses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psikologi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untuk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beradaptasi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kepada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,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mengatasi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dengan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,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dan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mengelola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tantangan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di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kehidupan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sehari-hari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Eras Bold ITC" pitchFamily="34" charset="0"/>
                <a:cs typeface="Angsana New" pitchFamily="18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953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4316"/>
            <a:ext cx="510540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7794" y="8382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APA TUJUAN DARI PENYESUAIAN?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121276" y="27419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KETIDAK STABILAN DARI VAKUM KEHIDUPAN.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7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51138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haroni" pitchFamily="2" charset="-79"/>
                <a:cs typeface="Aharoni" pitchFamily="2" charset="-79"/>
              </a:rPr>
              <a:t>TEORI </a:t>
            </a: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EKOLOGIS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121" y="1266801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pandangan</a:t>
            </a:r>
            <a:r>
              <a:rPr lang="en-US" b="1" dirty="0" smtClean="0"/>
              <a:t> </a:t>
            </a:r>
            <a:r>
              <a:rPr lang="en-US" b="1" dirty="0" err="1" smtClean="0"/>
              <a:t>Bronfrenbrenner</a:t>
            </a:r>
            <a:r>
              <a:rPr lang="en-US" b="1" dirty="0" smtClean="0"/>
              <a:t>, </a:t>
            </a:r>
            <a:r>
              <a:rPr lang="en-US" b="1" dirty="0" err="1" smtClean="0"/>
              <a:t>bahwa</a:t>
            </a:r>
            <a:r>
              <a:rPr lang="en-US" b="1" dirty="0" smtClean="0"/>
              <a:t> </a:t>
            </a:r>
            <a:r>
              <a:rPr lang="en-US" b="1" dirty="0" err="1" smtClean="0"/>
              <a:t>kehidupan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  <a:r>
              <a:rPr lang="en-US" b="1" dirty="0" err="1" smtClean="0"/>
              <a:t>terpengaruh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5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lingkungan</a:t>
            </a:r>
            <a:r>
              <a:rPr lang="en-US" b="1" dirty="0" smtClean="0"/>
              <a:t>: </a:t>
            </a:r>
          </a:p>
          <a:p>
            <a:endParaRPr lang="en-US" dirty="0"/>
          </a:p>
        </p:txBody>
      </p:sp>
      <p:sp>
        <p:nvSpPr>
          <p:cNvPr id="7" name="Chord 6"/>
          <p:cNvSpPr/>
          <p:nvPr/>
        </p:nvSpPr>
        <p:spPr>
          <a:xfrm>
            <a:off x="228600" y="1990130"/>
            <a:ext cx="2306045" cy="2060952"/>
          </a:xfrm>
          <a:prstGeom prst="chord">
            <a:avLst>
              <a:gd name="adj1" fmla="val 988587"/>
              <a:gd name="adj2" fmla="val 173868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Bell MT" pitchFamily="18" charset="0"/>
              </a:rPr>
              <a:t>Mikrosistem</a:t>
            </a:r>
            <a:endParaRPr lang="en-US" b="1" dirty="0">
              <a:solidFill>
                <a:schemeClr val="tx1"/>
              </a:solidFill>
              <a:latin typeface="Bell MT" pitchFamily="18" charset="0"/>
            </a:endParaRPr>
          </a:p>
        </p:txBody>
      </p:sp>
      <p:sp>
        <p:nvSpPr>
          <p:cNvPr id="8" name="Snip and Round Single Corner Rectangle 7"/>
          <p:cNvSpPr/>
          <p:nvPr/>
        </p:nvSpPr>
        <p:spPr>
          <a:xfrm>
            <a:off x="2848378" y="2298214"/>
            <a:ext cx="2362200" cy="838200"/>
          </a:xfrm>
          <a:prstGeom prst="snip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Mesosistem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74594" y="2240603"/>
            <a:ext cx="2895600" cy="113051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Eksosistem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lowchart: Manual Operation 9"/>
          <p:cNvSpPr/>
          <p:nvPr/>
        </p:nvSpPr>
        <p:spPr>
          <a:xfrm rot="10800000" flipH="1" flipV="1">
            <a:off x="609600" y="4374524"/>
            <a:ext cx="3810000" cy="1524000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Makrosistem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Flowchart: Manual Input 10"/>
          <p:cNvSpPr/>
          <p:nvPr/>
        </p:nvSpPr>
        <p:spPr>
          <a:xfrm>
            <a:off x="5194479" y="4343400"/>
            <a:ext cx="2730321" cy="1143000"/>
          </a:xfrm>
          <a:prstGeom prst="flowChartManualInp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Kronosistem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6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743200" y="114300"/>
            <a:ext cx="2971800" cy="2819400"/>
            <a:chOff x="2286000" y="685800"/>
            <a:chExt cx="2971800" cy="2819400"/>
          </a:xfrm>
        </p:grpSpPr>
        <p:sp>
          <p:nvSpPr>
            <p:cNvPr id="5" name="Oval 4"/>
            <p:cNvSpPr/>
            <p:nvPr/>
          </p:nvSpPr>
          <p:spPr>
            <a:xfrm>
              <a:off x="2286000" y="685800"/>
              <a:ext cx="2971800" cy="281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BERFIKIR</a:t>
              </a:r>
            </a:p>
            <a:p>
              <a:pPr algn="ctr"/>
              <a:r>
                <a:rPr lang="en-US" sz="4000" dirty="0" smtClean="0">
                  <a:solidFill>
                    <a:schemeClr val="tx1"/>
                  </a:solidFill>
                </a:rPr>
                <a:t>KRITIS</a:t>
              </a:r>
              <a:endParaRPr lang="en-US" sz="40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124200" y="1524000"/>
              <a:ext cx="1752600" cy="0"/>
            </a:xfrm>
            <a:prstGeom prst="line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605289" y="2743200"/>
              <a:ext cx="1752600" cy="0"/>
            </a:xfrm>
            <a:prstGeom prst="line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57200" y="31242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Proses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berfikir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secara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reflektif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,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produktif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dengan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memperhitungkan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bukti-bukti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 yang </a:t>
            </a:r>
            <a:r>
              <a:rPr lang="en-US" b="1" i="1" dirty="0" err="1" smtClean="0">
                <a:latin typeface="Dotum" pitchFamily="34" charset="-127"/>
                <a:ea typeface="Dotum" pitchFamily="34" charset="-127"/>
              </a:rPr>
              <a:t>tersedia</a:t>
            </a:r>
            <a:r>
              <a:rPr lang="en-US" b="1" i="1" dirty="0" smtClean="0">
                <a:latin typeface="Dotum" pitchFamily="34" charset="-127"/>
                <a:ea typeface="Dotum" pitchFamily="34" charset="-127"/>
              </a:rPr>
              <a:t>.</a:t>
            </a:r>
            <a:endParaRPr lang="en-US" b="1" i="1" dirty="0"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7831" y="4191000"/>
            <a:ext cx="2133600" cy="1981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Berfikir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terbuka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ingin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48000" y="4191000"/>
            <a:ext cx="2133600" cy="1981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Berhati-hati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intelektual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01396" y="4191000"/>
            <a:ext cx="2133600" cy="1981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Skeptis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4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5817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/>
              <a:t>Tujuan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berfikir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kritis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adalah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untuk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penyesuaian</a:t>
            </a:r>
            <a:r>
              <a:rPr lang="en-US" sz="3200" b="1" i="1" dirty="0" smtClean="0"/>
              <a:t> yang </a:t>
            </a:r>
            <a:r>
              <a:rPr lang="en-US" sz="3200" b="1" i="1" dirty="0" err="1" smtClean="0"/>
              <a:t>lebih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efektif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dalam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masyarakat</a:t>
            </a:r>
            <a:r>
              <a:rPr lang="en-US" sz="3200" b="1" i="1" dirty="0" smtClean="0"/>
              <a:t>:</a:t>
            </a:r>
            <a:endParaRPr lang="en-US" sz="3200" b="1" i="1" dirty="0"/>
          </a:p>
        </p:txBody>
      </p:sp>
      <p:sp>
        <p:nvSpPr>
          <p:cNvPr id="4" name="Rectangle 3"/>
          <p:cNvSpPr/>
          <p:nvPr/>
        </p:nvSpPr>
        <p:spPr>
          <a:xfrm>
            <a:off x="405685" y="2286000"/>
            <a:ext cx="7671515" cy="533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Deskripsikan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6758" y="2897210"/>
            <a:ext cx="7671515" cy="533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Kenali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tantangan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asumsi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perilaku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999" y="5600700"/>
            <a:ext cx="7671515" cy="533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Mengacalah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kembali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kenali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953000"/>
            <a:ext cx="7671515" cy="533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Hargailah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758" y="3581400"/>
            <a:ext cx="7671515" cy="533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Ketahuilah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kultur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5685" y="4305300"/>
            <a:ext cx="7671515" cy="533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Selidikilah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sudut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pandang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841" y="1613079"/>
            <a:ext cx="7086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Subjektif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yang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sejahtera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adalah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pernyataan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scientific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untuk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orang-orang yang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mengevaluasi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kehidupan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mereka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tentang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kebahagiaan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kepuasan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hidup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. </a:t>
            </a:r>
          </a:p>
          <a:p>
            <a:pPr algn="ctr"/>
            <a:endParaRPr lang="en-US" sz="2800" dirty="0">
              <a:solidFill>
                <a:srgbClr val="002060"/>
              </a:solidFill>
              <a:latin typeface="Bell MT" pitchFamily="18" charset="0"/>
            </a:endParaRP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Orang yang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sangat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kaya </a:t>
            </a:r>
            <a:r>
              <a:rPr lang="en-US" sz="2800" b="1" i="1" u="sng" dirty="0" err="1" smtClean="0">
                <a:solidFill>
                  <a:srgbClr val="002060"/>
                </a:solidFill>
                <a:latin typeface="Bell MT" pitchFamily="18" charset="0"/>
              </a:rPr>
              <a:t>tidak</a:t>
            </a:r>
            <a:r>
              <a:rPr lang="en-US" sz="2800" b="1" i="1" u="sng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2060"/>
                </a:solidFill>
                <a:latin typeface="Bell MT" pitchFamily="18" charset="0"/>
              </a:rPr>
              <a:t>lebih</a:t>
            </a:r>
            <a:r>
              <a:rPr lang="en-US" sz="2800" b="1" i="1" u="sng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bahagia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dari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orang yang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bisa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mendapatkan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apa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yang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mereka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Bell MT" pitchFamily="18" charset="0"/>
              </a:rPr>
              <a:t>butuhkan</a:t>
            </a:r>
            <a:r>
              <a:rPr lang="en-US" sz="2800" dirty="0" smtClean="0">
                <a:solidFill>
                  <a:srgbClr val="002060"/>
                </a:solidFill>
                <a:latin typeface="Bell MT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Bell MT" pitchFamily="18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123" b="81723"/>
          <a:stretch/>
        </p:blipFill>
        <p:spPr bwMode="auto">
          <a:xfrm>
            <a:off x="481885" y="152400"/>
            <a:ext cx="7682248" cy="1172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7168" r="-5134" b="37679"/>
          <a:stretch/>
        </p:blipFill>
        <p:spPr bwMode="auto">
          <a:xfrm>
            <a:off x="457200" y="5820468"/>
            <a:ext cx="7450428" cy="95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4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paying attention to our presentation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0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7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245</TotalTime>
  <Words>183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ADJUSTING TO LIFE.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ADJUSTING TO LIFE.</dc:title>
  <dc:creator>ACER</dc:creator>
  <cp:lastModifiedBy>ACER</cp:lastModifiedBy>
  <cp:revision>12</cp:revision>
  <dcterms:created xsi:type="dcterms:W3CDTF">2015-09-28T07:25:47Z</dcterms:created>
  <dcterms:modified xsi:type="dcterms:W3CDTF">2015-09-28T11:31:44Z</dcterms:modified>
</cp:coreProperties>
</file>