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7" r:id="rId7"/>
    <p:sldId id="261" r:id="rId8"/>
    <p:sldId id="262" r:id="rId9"/>
    <p:sldId id="268" r:id="rId10"/>
    <p:sldId id="263" r:id="rId11"/>
    <p:sldId id="269" r:id="rId12"/>
    <p:sldId id="264" r:id="rId13"/>
    <p:sldId id="27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71"/>
  </p:normalViewPr>
  <p:slideViewPr>
    <p:cSldViewPr snapToGrid="0" snapToObjects="1">
      <p:cViewPr>
        <p:scale>
          <a:sx n="66" d="100"/>
          <a:sy n="66" d="100"/>
        </p:scale>
        <p:origin x="-87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A9699-9FC7-43A4-B16E-DA88538CB2D3}" type="datetimeFigureOut">
              <a:rPr lang="id-ID" smtClean="0"/>
              <a:t>22/09/2016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6DB7F-FA1E-40D6-BB3F-2B86FBE68F1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6DB7F-FA1E-40D6-BB3F-2B86FBE68F14}" type="slidenum">
              <a:rPr lang="id-ID" smtClean="0"/>
              <a:t>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9/22/2016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COMMUNICATING EFFECTIVELY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3" y="3249830"/>
            <a:ext cx="10993547" cy="211300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2670" y="3682314"/>
            <a:ext cx="60320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ALMIRA ALDA VANIA   (2015041036) </a:t>
            </a:r>
          </a:p>
          <a:p>
            <a:r>
              <a:rPr lang="en-US" sz="2400" dirty="0" smtClean="0"/>
              <a:t>ARIF RAKHMAN           (2016031007)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070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0560" y="530352"/>
            <a:ext cx="10911840" cy="105156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0560" y="1581912"/>
            <a:ext cx="1091184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Dimensions of Nonverbal Communication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Verbal-and-non-verbal-communication-during-job-interviews-featu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3212" y="277689"/>
            <a:ext cx="6212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rgbClr val="C00000"/>
                </a:solidFill>
              </a:rPr>
              <a:t>NONVERBAL INTERPERSONAL COMMUNICATION</a:t>
            </a:r>
            <a:endParaRPr lang="id-ID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351" y="2785403"/>
            <a:ext cx="537385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dirty="0" smtClean="0"/>
          </a:p>
          <a:p>
            <a:pPr>
              <a:buFont typeface="Arial" pitchFamily="34" charset="0"/>
              <a:buChar char="•"/>
            </a:pPr>
            <a:r>
              <a:rPr lang="id-ID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Dimensions Of Nonverbal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Body Communication</a:t>
            </a:r>
          </a:p>
          <a:p>
            <a:pPr>
              <a:buNone/>
            </a:pPr>
            <a:r>
              <a:rPr lang="id-ID" dirty="0" smtClean="0"/>
              <a:t>- Gestures</a:t>
            </a:r>
            <a:endParaRPr lang="id-ID" dirty="0"/>
          </a:p>
        </p:txBody>
      </p:sp>
      <p:pic>
        <p:nvPicPr>
          <p:cNvPr id="4" name="Picture 3" descr="body-language-300x1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5314" y="769257"/>
            <a:ext cx="63989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 smtClean="0"/>
              <a:t>BODY COMMUNICATION</a:t>
            </a:r>
          </a:p>
          <a:p>
            <a:pPr>
              <a:buFont typeface="Arial" pitchFamily="34" charset="0"/>
              <a:buChar char="•"/>
            </a:pPr>
            <a:r>
              <a:rPr lang="id-ID" sz="3600" dirty="0" smtClean="0"/>
              <a:t>Gestures</a:t>
            </a:r>
          </a:p>
          <a:p>
            <a:pPr>
              <a:buFont typeface="Arial" pitchFamily="34" charset="0"/>
              <a:buChar char="•"/>
            </a:pPr>
            <a:r>
              <a:rPr lang="id-ID" sz="3600" dirty="0" smtClean="0"/>
              <a:t>Facial Expressions</a:t>
            </a:r>
          </a:p>
          <a:p>
            <a:pPr>
              <a:buFont typeface="Arial" pitchFamily="34" charset="0"/>
              <a:buChar char="•"/>
            </a:pPr>
            <a:r>
              <a:rPr lang="id-ID" sz="3600" dirty="0" smtClean="0"/>
              <a:t>Eye Communication</a:t>
            </a:r>
          </a:p>
          <a:p>
            <a:pPr>
              <a:buFont typeface="Arial" pitchFamily="34" charset="0"/>
              <a:buChar char="•"/>
            </a:pPr>
            <a:r>
              <a:rPr lang="id-ID" sz="3600" dirty="0" smtClean="0"/>
              <a:t>Touch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0560" y="506437"/>
            <a:ext cx="10911840" cy="5263427"/>
          </a:xfrm>
        </p:spPr>
        <p:txBody>
          <a:bodyPr/>
          <a:lstStyle/>
          <a:p>
            <a:r>
              <a:rPr lang="en-US" dirty="0" smtClean="0"/>
              <a:t>Spatial Communication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 descr="img_proj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2867" y="1983544"/>
            <a:ext cx="7877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/>
              <a:t>SPATIAL COMMUNICATION</a:t>
            </a:r>
            <a:endParaRPr lang="id-ID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Silent-coach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05400" y="781675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 smtClean="0"/>
              <a:t>SILENT AND PARALANGUAGE</a:t>
            </a:r>
            <a:endParaRPr lang="id-ID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y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548640"/>
            <a:ext cx="10515600" cy="17021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INTERPERSONAL COMMUNICATION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Interpersonal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Komunikasi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adalah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Proses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pertukaran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terjadi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terus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menerus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melibatkan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setidaknya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dua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individu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yang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masing-masingnya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bertindak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baik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sebagai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pengirim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dan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penerima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pesan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atau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saling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bertukar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pesan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secara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2">
                    <a:lumMod val="50000"/>
                  </a:schemeClr>
                </a:solidFill>
              </a:rPr>
              <a:t>bersamaan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203981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Aspects of Interpersonal Communication</a:t>
            </a:r>
          </a:p>
          <a:p>
            <a:r>
              <a:rPr lang="en-US" dirty="0" smtClean="0"/>
              <a:t>Message</a:t>
            </a:r>
          </a:p>
          <a:p>
            <a:r>
              <a:rPr lang="en-US" dirty="0" smtClean="0"/>
              <a:t>Channel</a:t>
            </a:r>
          </a:p>
          <a:p>
            <a:r>
              <a:rPr lang="en-US" dirty="0" smtClean="0"/>
              <a:t>Encoding</a:t>
            </a:r>
          </a:p>
          <a:p>
            <a:r>
              <a:rPr lang="en-US" dirty="0" smtClean="0"/>
              <a:t>Decoding</a:t>
            </a:r>
          </a:p>
          <a:p>
            <a:r>
              <a:rPr lang="en-US" dirty="0" smtClean="0"/>
              <a:t>Noise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19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666" y="365127"/>
            <a:ext cx="4979775" cy="1325563"/>
          </a:xfrm>
        </p:spPr>
        <p:txBody>
          <a:bodyPr/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82882"/>
            <a:ext cx="10515600" cy="599408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8d11874c8c6763ab1b5f50a7c96dc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182882"/>
            <a:ext cx="11437033" cy="6344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60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530225"/>
            <a:ext cx="10911840" cy="735867"/>
          </a:xfrm>
        </p:spPr>
        <p:txBody>
          <a:bodyPr/>
          <a:lstStyle/>
          <a:p>
            <a:r>
              <a:rPr lang="en-US" dirty="0" smtClean="0"/>
              <a:t>TRANSACTIONAL COMMUNICATION</a:t>
            </a:r>
            <a:endParaRPr lang="en-US" dirty="0"/>
          </a:p>
        </p:txBody>
      </p:sp>
      <p:pic>
        <p:nvPicPr>
          <p:cNvPr id="4" name="Content Placeholder 3" descr="Photo-transactional_model_of_communic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60" y="1266093"/>
            <a:ext cx="10724271" cy="4417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1" y="530352"/>
            <a:ext cx="10911840" cy="105156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Lenovo\Pictures\20160303162410-businesswoman-speaker-speech-presentation-meeting-conference-talk-seminar-guest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47646"/>
            <a:ext cx="12191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0561" y="247650"/>
            <a:ext cx="1091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 smtClean="0">
                <a:solidFill>
                  <a:schemeClr val="accent1"/>
                </a:solidFill>
              </a:rPr>
              <a:t>VERBAL INTERPERSONAL COMMUNICATION</a:t>
            </a:r>
            <a:endParaRPr lang="id-ID" sz="36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304" y="2011886"/>
            <a:ext cx="717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solidFill>
                  <a:schemeClr val="accent5">
                    <a:lumMod val="50000"/>
                  </a:schemeClr>
                </a:solidFill>
              </a:rPr>
              <a:t>Speaking Skills?</a:t>
            </a:r>
            <a:endParaRPr lang="id-ID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sten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320800" y="711200"/>
            <a:ext cx="917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957943" y="1785257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769257" y="899886"/>
            <a:ext cx="97245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Listening Skills</a:t>
            </a:r>
          </a:p>
          <a:p>
            <a:pPr>
              <a:buNone/>
            </a:pPr>
            <a:r>
              <a:rPr lang="en-US" dirty="0" smtClean="0"/>
              <a:t>   - </a:t>
            </a:r>
            <a:r>
              <a:rPr lang="en-US" sz="2800" dirty="0" smtClean="0">
                <a:solidFill>
                  <a:srgbClr val="C00000"/>
                </a:solidFill>
              </a:rPr>
              <a:t>Hearing(</a:t>
            </a:r>
            <a:r>
              <a:rPr lang="en-US" sz="2800" dirty="0" err="1" smtClean="0">
                <a:solidFill>
                  <a:srgbClr val="C00000"/>
                </a:solidFill>
              </a:rPr>
              <a:t>Mendengar</a:t>
            </a:r>
            <a:r>
              <a:rPr lang="en-US" sz="2800" dirty="0" smtClean="0">
                <a:solidFill>
                  <a:srgbClr val="C00000"/>
                </a:solidFill>
              </a:rPr>
              <a:t>): </a:t>
            </a:r>
            <a:r>
              <a:rPr lang="en-US" sz="2800" dirty="0" err="1" smtClean="0">
                <a:solidFill>
                  <a:srgbClr val="C00000"/>
                </a:solidFill>
              </a:rPr>
              <a:t>Proses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fisiologis</a:t>
            </a:r>
            <a:r>
              <a:rPr lang="en-US" sz="2800" dirty="0" smtClean="0">
                <a:solidFill>
                  <a:srgbClr val="C00000"/>
                </a:solidFill>
              </a:rPr>
              <a:t> yang </a:t>
            </a:r>
            <a:r>
              <a:rPr lang="en-US" sz="2800" dirty="0" err="1" smtClean="0">
                <a:solidFill>
                  <a:srgbClr val="C00000"/>
                </a:solidFill>
              </a:rPr>
              <a:t>terjadi</a:t>
            </a:r>
            <a:r>
              <a:rPr lang="en-US" sz="2800" dirty="0" smtClean="0">
                <a:solidFill>
                  <a:srgbClr val="C00000"/>
                </a:solidFill>
              </a:rPr>
              <a:t>   </a:t>
            </a:r>
            <a:r>
              <a:rPr lang="en-US" sz="2800" dirty="0" err="1" smtClean="0">
                <a:solidFill>
                  <a:srgbClr val="C00000"/>
                </a:solidFill>
              </a:rPr>
              <a:t>ketika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gelombang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suara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mencapai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gendang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telinga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hingga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otak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manusia</a:t>
            </a:r>
            <a:endParaRPr lang="en-US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   - </a:t>
            </a:r>
            <a:r>
              <a:rPr lang="en-US" sz="2800" dirty="0" smtClean="0">
                <a:solidFill>
                  <a:srgbClr val="C00000"/>
                </a:solidFill>
              </a:rPr>
              <a:t>Listening(</a:t>
            </a:r>
            <a:r>
              <a:rPr lang="en-US" sz="2800" dirty="0" err="1" smtClean="0">
                <a:solidFill>
                  <a:srgbClr val="C00000"/>
                </a:solidFill>
              </a:rPr>
              <a:t>Mendengarkan</a:t>
            </a:r>
            <a:r>
              <a:rPr lang="en-US" sz="2800" dirty="0" smtClean="0">
                <a:solidFill>
                  <a:srgbClr val="C00000"/>
                </a:solidFill>
              </a:rPr>
              <a:t>): </a:t>
            </a:r>
            <a:r>
              <a:rPr lang="en-US" sz="2800" dirty="0" err="1" smtClean="0">
                <a:solidFill>
                  <a:srgbClr val="C00000"/>
                </a:solidFill>
              </a:rPr>
              <a:t>Proses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kompleks</a:t>
            </a:r>
            <a:r>
              <a:rPr lang="en-US" sz="2800" dirty="0" smtClean="0">
                <a:solidFill>
                  <a:srgbClr val="C00000"/>
                </a:solidFill>
              </a:rPr>
              <a:t> yang </a:t>
            </a:r>
            <a:r>
              <a:rPr lang="en-US" sz="2800" dirty="0" err="1" smtClean="0">
                <a:solidFill>
                  <a:srgbClr val="C00000"/>
                </a:solidFill>
              </a:rPr>
              <a:t>terdiri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atas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mendengar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berpikir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memilih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mengorganisasikan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informasi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menerjemahkan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informasi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merespon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situasi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mengingat</a:t>
            </a:r>
            <a:endParaRPr lang="en-US" sz="2800" dirty="0" smtClean="0">
              <a:solidFill>
                <a:srgbClr val="C00000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Self-Disclosure</a:t>
            </a:r>
            <a:r>
              <a:rPr lang="en-US" sz="2000" dirty="0" smtClean="0"/>
              <a:t>: </a:t>
            </a:r>
            <a:r>
              <a:rPr lang="en-US" sz="2000" dirty="0" err="1" smtClean="0"/>
              <a:t>Pengungkapan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lain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interpersonal. </a:t>
            </a:r>
          </a:p>
          <a:p>
            <a:pPr>
              <a:buNone/>
            </a:pPr>
            <a:r>
              <a:rPr lang="en-US" sz="2000" dirty="0" smtClean="0"/>
              <a:t>  - </a:t>
            </a:r>
            <a:r>
              <a:rPr lang="en-US" sz="2000" b="1" dirty="0" smtClean="0"/>
              <a:t>The </a:t>
            </a:r>
            <a:r>
              <a:rPr lang="en-US" sz="2000" b="1" dirty="0" err="1" smtClean="0"/>
              <a:t>Johari</a:t>
            </a:r>
            <a:r>
              <a:rPr lang="en-US" sz="2000" b="1" dirty="0" smtClean="0"/>
              <a:t> Window</a:t>
            </a:r>
          </a:p>
          <a:p>
            <a:pPr>
              <a:buNone/>
            </a:pPr>
            <a:r>
              <a:rPr lang="en-US" sz="2000" b="1" dirty="0" smtClean="0"/>
              <a:t>     </a:t>
            </a:r>
          </a:p>
          <a:p>
            <a:pPr>
              <a:buNone/>
            </a:pPr>
            <a:r>
              <a:rPr lang="en-US" dirty="0" smtClean="0"/>
              <a:t>    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Self-disclosure in Relationship</a:t>
            </a:r>
            <a:r>
              <a:rPr lang="en-US" sz="2000" dirty="0" smtClean="0"/>
              <a:t>: </a:t>
            </a:r>
            <a:r>
              <a:rPr lang="en-US" sz="2000" dirty="0" err="1" smtClean="0"/>
              <a:t>Pengungkapan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   </a:t>
            </a:r>
            <a:r>
              <a:rPr lang="en-US" sz="2000" dirty="0" err="1" smtClean="0"/>
              <a:t>sesorang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Conflict and Assertiveness</a:t>
            </a:r>
          </a:p>
          <a:p>
            <a:pPr>
              <a:buNone/>
            </a:pPr>
            <a:r>
              <a:rPr lang="en-US" sz="2000" b="1" dirty="0" smtClean="0"/>
              <a:t>    </a:t>
            </a:r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026" name="Picture 2" descr="http://www.wochikochi.jp/english/special/assets_c/2012/11/hiddenself01-thumb-680x446-9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3" y="2349305"/>
            <a:ext cx="5242560" cy="344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body-langu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600" y="530352"/>
            <a:ext cx="86505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Gender and Verbal Communication</a:t>
            </a:r>
          </a:p>
          <a:p>
            <a:pPr marL="514350" indent="-514350">
              <a:buFont typeface="Wingdings" pitchFamily="2" charset="2"/>
              <a:buChar char="§"/>
            </a:pPr>
            <a:endParaRPr lang="id-ID" sz="3200" dirty="0" smtClean="0">
              <a:solidFill>
                <a:schemeClr val="bg2"/>
              </a:solidFill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id-ID" sz="3200" dirty="0" smtClean="0">
                <a:solidFill>
                  <a:srgbClr val="FFFF00"/>
                </a:solidFill>
              </a:rPr>
              <a:t>Raport Talk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3200" dirty="0" smtClean="0">
                <a:solidFill>
                  <a:srgbClr val="FFFF00"/>
                </a:solidFill>
              </a:rPr>
              <a:t>Self-Disclosure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id-ID" sz="3200" dirty="0" smtClean="0">
                <a:solidFill>
                  <a:srgbClr val="FFFF00"/>
                </a:solidFill>
              </a:rPr>
              <a:t>Interruptions</a:t>
            </a:r>
            <a:endParaRPr lang="id-ID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 descr="wa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670560" y="841829"/>
            <a:ext cx="940525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Barriers to Effective Verbal Communication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id-ID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id-ID" sz="2800" dirty="0" smtClean="0"/>
              <a:t>  - </a:t>
            </a:r>
            <a:r>
              <a:rPr lang="en-US" sz="2800" dirty="0" smtClean="0"/>
              <a:t>Judging</a:t>
            </a:r>
          </a:p>
          <a:p>
            <a:pPr>
              <a:buNone/>
            </a:pPr>
            <a:r>
              <a:rPr lang="en-US" sz="2800" dirty="0" smtClean="0"/>
              <a:t>  - Proposing Solution</a:t>
            </a:r>
          </a:p>
          <a:p>
            <a:pPr>
              <a:buNone/>
            </a:pPr>
            <a:r>
              <a:rPr lang="en-US" sz="2800" dirty="0" smtClean="0"/>
              <a:t>  </a:t>
            </a:r>
            <a:r>
              <a:rPr lang="en-US" sz="2800" dirty="0" smtClean="0"/>
              <a:t>- Avoiding Others Concerns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320</TotalTime>
  <Words>176</Words>
  <Application>Microsoft Macintosh PowerPoint</Application>
  <PresentationFormat>Custom</PresentationFormat>
  <Paragraphs>63</Paragraphs>
  <Slides>14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COMMUNICATING EFFECTIVELY</vt:lpstr>
      <vt:lpstr>                    INTERPERSONAL COMMUNICATION Interpersonal Komunikasi adalah Proses pertukaran informasi yang terjadi secara terus menerus dan melibatkan setidaknya dua individu yang masing-masingnya bertindak baik sebagai pengirim dan penerima pesan atau saling bertukar pesan secara bersamaan.</vt:lpstr>
      <vt:lpstr>     </vt:lpstr>
      <vt:lpstr>TRANSACTIONAL COMMUNICATION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EFFECTIVELY</dc:title>
  <dc:creator>Microsoft Office User</dc:creator>
  <cp:lastModifiedBy>Lenovo</cp:lastModifiedBy>
  <cp:revision>19</cp:revision>
  <dcterms:created xsi:type="dcterms:W3CDTF">2016-09-19T10:30:27Z</dcterms:created>
  <dcterms:modified xsi:type="dcterms:W3CDTF">2016-09-22T06:05:51Z</dcterms:modified>
</cp:coreProperties>
</file>