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6" autoAdjust="0"/>
    <p:restoredTop sz="94615" autoAdjust="0"/>
  </p:normalViewPr>
  <p:slideViewPr>
    <p:cSldViewPr>
      <p:cViewPr varScale="1">
        <p:scale>
          <a:sx n="69" d="100"/>
          <a:sy n="69" d="100"/>
        </p:scale>
        <p:origin x="-14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2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E708-D027-4618-970D-A14948588484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30C0873-71AD-4263-A027-5D4A803C1D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E708-D027-4618-970D-A14948588484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0873-71AD-4263-A027-5D4A803C1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30C0873-71AD-4263-A027-5D4A803C1D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E708-D027-4618-970D-A14948588484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E708-D027-4618-970D-A14948588484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30C0873-71AD-4263-A027-5D4A803C1D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E708-D027-4618-970D-A14948588484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30C0873-71AD-4263-A027-5D4A803C1D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BF3E708-D027-4618-970D-A14948588484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0873-71AD-4263-A027-5D4A803C1D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E708-D027-4618-970D-A14948588484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30C0873-71AD-4263-A027-5D4A803C1D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E708-D027-4618-970D-A14948588484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30C0873-71AD-4263-A027-5D4A803C1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E708-D027-4618-970D-A14948588484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0C0873-71AD-4263-A027-5D4A803C1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30C0873-71AD-4263-A027-5D4A803C1D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E708-D027-4618-970D-A14948588484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30C0873-71AD-4263-A027-5D4A803C1D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BF3E708-D027-4618-970D-A14948588484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BF3E708-D027-4618-970D-A14948588484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30C0873-71AD-4263-A027-5D4A803C1D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386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 err="1" smtClean="0"/>
              <a:t>Avli</a:t>
            </a:r>
            <a:r>
              <a:rPr lang="en-US" sz="1800" dirty="0" smtClean="0"/>
              <a:t> </a:t>
            </a:r>
            <a:r>
              <a:rPr lang="en-US" sz="1800" dirty="0" err="1" smtClean="0"/>
              <a:t>Aprilia</a:t>
            </a:r>
            <a:r>
              <a:rPr lang="en-US" sz="1800" dirty="0" smtClean="0"/>
              <a:t> M 2015041033</a:t>
            </a:r>
          </a:p>
          <a:p>
            <a:r>
              <a:rPr lang="en-US" sz="1800" dirty="0" err="1" smtClean="0"/>
              <a:t>Anugrah</a:t>
            </a:r>
            <a:r>
              <a:rPr lang="en-US" sz="1800" dirty="0" smtClean="0"/>
              <a:t> </a:t>
            </a:r>
            <a:r>
              <a:rPr lang="en-US" sz="1800" dirty="0" err="1" smtClean="0"/>
              <a:t>Permata</a:t>
            </a:r>
            <a:r>
              <a:rPr lang="en-US" sz="1800" dirty="0" smtClean="0"/>
              <a:t> Sari</a:t>
            </a:r>
            <a:r>
              <a:rPr lang="id-ID" sz="1800" dirty="0" smtClean="0"/>
              <a:t> 2016031006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077200" cy="16986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Social Thinking, Social Influence, and Intergroup Relations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927" y="3048000"/>
            <a:ext cx="8534400" cy="758952"/>
          </a:xfrm>
        </p:spPr>
        <p:txBody>
          <a:bodyPr/>
          <a:lstStyle/>
          <a:p>
            <a:r>
              <a:rPr lang="en-US"/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 descr="stangorsocial_1.0-fig01_0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03089" y="3200400"/>
            <a:ext cx="3240911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534400" cy="5334000"/>
          </a:xfrm>
        </p:spPr>
        <p:txBody>
          <a:bodyPr>
            <a:normAutofit fontScale="92500" lnSpcReduction="10000"/>
          </a:bodyPr>
          <a:lstStyle/>
          <a:p>
            <a:pPr marL="514350" indent="-514350"/>
            <a:r>
              <a:rPr lang="en-US" dirty="0" smtClean="0"/>
              <a:t>Making Attributions:</a:t>
            </a:r>
          </a:p>
          <a:p>
            <a:pPr marL="514350" indent="-514350">
              <a:buNone/>
            </a:pPr>
            <a:r>
              <a:rPr lang="en-US" dirty="0" smtClean="0"/>
              <a:t>-The Fundamental Attribution Error</a:t>
            </a:r>
          </a:p>
          <a:p>
            <a:pPr marL="514350" indent="-514350">
              <a:buNone/>
            </a:pPr>
            <a:r>
              <a:rPr lang="en-US" dirty="0" smtClean="0"/>
              <a:t>-Self- Serving Bias</a:t>
            </a:r>
          </a:p>
          <a:p>
            <a:pPr marL="514350" indent="-514350"/>
            <a:r>
              <a:rPr lang="en-US" dirty="0" smtClean="0"/>
              <a:t>Forming Impressions:</a:t>
            </a:r>
          </a:p>
          <a:p>
            <a:pPr marL="514350" indent="-514350">
              <a:buNone/>
            </a:pPr>
            <a:r>
              <a:rPr lang="en-US" dirty="0" smtClean="0"/>
              <a:t>-Stereotyping and Attitudes</a:t>
            </a:r>
          </a:p>
          <a:p>
            <a:pPr marL="514350" indent="-514350">
              <a:buNone/>
            </a:pPr>
            <a:r>
              <a:rPr lang="en-US" dirty="0" smtClean="0"/>
              <a:t>-Impression Management</a:t>
            </a:r>
          </a:p>
          <a:p>
            <a:pPr marL="514350" indent="-514350">
              <a:buNone/>
            </a:pPr>
            <a:r>
              <a:rPr lang="en-US" dirty="0" smtClean="0"/>
              <a:t>-Self Monitoring </a:t>
            </a:r>
          </a:p>
          <a:p>
            <a:pPr marL="514350" indent="-514350"/>
            <a:r>
              <a:rPr lang="en-US" dirty="0" smtClean="0"/>
              <a:t>Changing Attitudes</a:t>
            </a:r>
          </a:p>
          <a:p>
            <a:pPr marL="514350" indent="-514350">
              <a:buNone/>
            </a:pPr>
            <a:r>
              <a:rPr lang="en-US" dirty="0" smtClean="0"/>
              <a:t>-The Communicator (Source)</a:t>
            </a:r>
          </a:p>
          <a:p>
            <a:pPr marL="514350" indent="-514350">
              <a:buNone/>
            </a:pPr>
            <a:r>
              <a:rPr lang="en-US" dirty="0"/>
              <a:t>-</a:t>
            </a:r>
            <a:r>
              <a:rPr lang="en-US" dirty="0" smtClean="0"/>
              <a:t>The Message</a:t>
            </a:r>
          </a:p>
          <a:p>
            <a:pPr marL="514350" indent="-514350">
              <a:buNone/>
            </a:pPr>
            <a:r>
              <a:rPr lang="en-US" dirty="0" smtClean="0"/>
              <a:t>-The Medium</a:t>
            </a:r>
          </a:p>
          <a:p>
            <a:pPr marL="514350" indent="-514350">
              <a:buNone/>
            </a:pPr>
            <a:r>
              <a:rPr lang="en-US" dirty="0" smtClean="0"/>
              <a:t>-The Target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Influence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Mengidentifikasi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Influence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Conformity</a:t>
            </a:r>
          </a:p>
          <a:p>
            <a:r>
              <a:rPr lang="en-US" dirty="0" err="1" smtClean="0"/>
              <a:t>Ach’s</a:t>
            </a:r>
            <a:r>
              <a:rPr lang="en-US" dirty="0" smtClean="0"/>
              <a:t> Conformity Experiment</a:t>
            </a:r>
          </a:p>
          <a:p>
            <a:endParaRPr lang="en-US" dirty="0" smtClean="0"/>
          </a:p>
          <a:p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Penyesuaian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Normative Social Influence</a:t>
            </a:r>
          </a:p>
          <a:p>
            <a:pPr marL="514350" indent="-514350">
              <a:buAutoNum type="arabicPeriod"/>
            </a:pPr>
            <a:r>
              <a:rPr lang="en-US" dirty="0" smtClean="0"/>
              <a:t>Informational Social Influence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Influence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3820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Obedience</a:t>
            </a:r>
          </a:p>
          <a:p>
            <a:r>
              <a:rPr lang="en-US" dirty="0" smtClean="0"/>
              <a:t>Compliance</a:t>
            </a:r>
            <a:endParaRPr lang="en-US" dirty="0" smtClean="0"/>
          </a:p>
          <a:p>
            <a:r>
              <a:rPr lang="en-US" dirty="0" err="1" smtClean="0"/>
              <a:t>Cialdini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elah</a:t>
            </a:r>
            <a:r>
              <a:rPr lang="en-US" dirty="0" smtClean="0"/>
              <a:t> </a:t>
            </a:r>
            <a:r>
              <a:rPr lang="en-US" dirty="0" err="1"/>
              <a:t>M</a:t>
            </a:r>
            <a:r>
              <a:rPr lang="en-US" dirty="0" err="1" smtClean="0"/>
              <a:t>engidentifikasi</a:t>
            </a:r>
            <a:r>
              <a:rPr lang="en-US" dirty="0" smtClean="0"/>
              <a:t> 6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  <a:p>
            <a:pPr>
              <a:buNone/>
            </a:pPr>
            <a:r>
              <a:rPr lang="en-US" dirty="0" err="1" smtClean="0"/>
              <a:t>Persuasi</a:t>
            </a:r>
            <a:r>
              <a:rPr lang="en-US" dirty="0" smtClean="0"/>
              <a:t> &amp; </a:t>
            </a:r>
            <a:r>
              <a:rPr lang="en-US" dirty="0" err="1" smtClean="0"/>
              <a:t>Kepatuhan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1.Reciprocation</a:t>
            </a:r>
          </a:p>
          <a:p>
            <a:pPr>
              <a:buNone/>
            </a:pPr>
            <a:r>
              <a:rPr lang="en-US" dirty="0" smtClean="0"/>
              <a:t>2. Commitment and Consistency</a:t>
            </a:r>
          </a:p>
          <a:p>
            <a:pPr>
              <a:buNone/>
            </a:pPr>
            <a:r>
              <a:rPr lang="en-US" dirty="0" smtClean="0"/>
              <a:t>3. Social Proof</a:t>
            </a:r>
          </a:p>
          <a:p>
            <a:pPr>
              <a:buNone/>
            </a:pPr>
            <a:r>
              <a:rPr lang="en-US" dirty="0" smtClean="0"/>
              <a:t>4. Liking</a:t>
            </a:r>
          </a:p>
          <a:p>
            <a:pPr>
              <a:buNone/>
            </a:pPr>
            <a:r>
              <a:rPr lang="en-US" dirty="0" smtClean="0"/>
              <a:t>5. Authority</a:t>
            </a:r>
          </a:p>
          <a:p>
            <a:pPr>
              <a:buNone/>
            </a:pPr>
            <a:r>
              <a:rPr lang="en-US" dirty="0" smtClean="0"/>
              <a:t>6. Scarcity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Intergroup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Antarkelompok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ur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2254250"/>
            <a:ext cx="8001000" cy="4603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Group and their functions </a:t>
            </a:r>
          </a:p>
          <a:p>
            <a:r>
              <a:rPr lang="id-ID" dirty="0" smtClean="0"/>
              <a:t>Group identity us versus them</a:t>
            </a:r>
          </a:p>
          <a:p>
            <a:r>
              <a:rPr lang="id-ID" dirty="0" smtClean="0"/>
              <a:t>Prejudice and descrimination </a:t>
            </a:r>
          </a:p>
          <a:p>
            <a:r>
              <a:rPr lang="id-ID" dirty="0" smtClean="0"/>
              <a:t>Immigration</a:t>
            </a:r>
          </a:p>
          <a:p>
            <a:r>
              <a:rPr lang="id-ID" dirty="0" smtClean="0"/>
              <a:t>Ways to improve interethnic relations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Group Identity Us Versus Them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psikolog sosial kay Deaux mengidentifikasi lima jenis yang berbeda dari identitas sosial: etnis dan agama, politik, panggilan dan avocations, hubungan pribadi dan kelompok stigma</a:t>
            </a:r>
          </a:p>
          <a:p>
            <a:r>
              <a:rPr lang="id-ID" smtClean="0"/>
              <a:t>menurut </a:t>
            </a:r>
            <a:r>
              <a:rPr lang="id-ID" dirty="0" smtClean="0"/>
              <a:t>tejfel kita dapat meningkatkan gambar diri kita dengan meningkatkan identitas sosial kita: ini terjadi baik dengan mendukung anggota kita sendiri dalam kelompok atau dengan meremehkan anggota kelompok lain.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64</TotalTime>
  <Words>212</Words>
  <Application>WPS Presentation</Application>
  <PresentationFormat>On-screen Show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     Social Thinking, Social Influence, and Intergroup Relations</vt:lpstr>
      <vt:lpstr>Social Thinking</vt:lpstr>
      <vt:lpstr>Social Thinking</vt:lpstr>
      <vt:lpstr>Social Influence</vt:lpstr>
      <vt:lpstr>Social Influence</vt:lpstr>
      <vt:lpstr>Social Influence</vt:lpstr>
      <vt:lpstr>Intergroup Relations</vt:lpstr>
      <vt:lpstr>Slide 8</vt:lpstr>
      <vt:lpstr>Group Identity Us Versus Them</vt:lpstr>
      <vt:lpstr>Thank you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Thinking, Social Influence, and Intergroup Relations</dc:title>
  <dc:creator>Avli Aprilia</dc:creator>
  <cp:lastModifiedBy>Avli Aprilia</cp:lastModifiedBy>
  <cp:revision>22</cp:revision>
  <dcterms:created xsi:type="dcterms:W3CDTF">2016-09-07T11:49:00Z</dcterms:created>
  <dcterms:modified xsi:type="dcterms:W3CDTF">2016-09-15T12:56:54Z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1033-10.1.0.5674</vt:lpwstr>
  </property>
</Properties>
</file>