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EBEBEB"/>
        </a:solidFill>
        <a:effectLst>
          <a:outerShdw blurRad="50800" dist="25400" dir="5400000" rotWithShape="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EBEBEB"/>
        </a:solidFill>
        <a:effectLst>
          <a:outerShdw blurRad="50800" dist="25400" dir="5400000" rotWithShape="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EBEBEB"/>
        </a:solidFill>
        <a:effectLst>
          <a:outerShdw blurRad="50800" dist="25400" dir="5400000" rotWithShape="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EBEBEB"/>
        </a:solidFill>
        <a:effectLst>
          <a:outerShdw blurRad="50800" dist="25400" dir="5400000" rotWithShape="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EBEBEB"/>
        </a:solidFill>
        <a:effectLst>
          <a:outerShdw blurRad="50800" dist="25400" dir="5400000" rotWithShape="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EBEBEB"/>
        </a:solidFill>
        <a:effectLst>
          <a:outerShdw blurRad="50800" dist="25400" dir="5400000" rotWithShape="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EBEBEB"/>
        </a:solidFill>
        <a:effectLst>
          <a:outerShdw blurRad="50800" dist="25400" dir="5400000" rotWithShape="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EBEBEB"/>
        </a:solidFill>
        <a:effectLst>
          <a:outerShdw blurRad="50800" dist="25400" dir="5400000" rotWithShape="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EBEBEB"/>
        </a:solidFill>
        <a:effectLst>
          <a:outerShdw blurRad="50800" dist="25400" dir="5400000" rotWithShape="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" cap="flat">
              <a:solidFill>
                <a:srgbClr val="F0F0F0"/>
              </a:solidFill>
              <a:prstDash val="solid"/>
              <a:miter lim="400000"/>
            </a:ln>
          </a:top>
          <a:bottom>
            <a:ln w="6350" cap="flat">
              <a:solidFill>
                <a:srgbClr val="F0F0F0"/>
              </a:solidFill>
              <a:prstDash val="solid"/>
              <a:miter lim="400000"/>
            </a:ln>
          </a:bottom>
          <a:insideH>
            <a:ln w="6350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D6D6D">
              <a:alpha val="41000"/>
            </a:srgbClr>
          </a:solidFill>
        </a:fill>
      </a:tcStyle>
    </a:wholeTbl>
    <a:band2H>
      <a:tcTxStyle/>
      <a:tcStyle>
        <a:tcBdr/>
        <a:fill>
          <a:solidFill>
            <a:srgbClr val="4E4E4E">
              <a:alpha val="4100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0F0F0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" cap="flat">
              <a:solidFill>
                <a:srgbClr val="F0F0F0"/>
              </a:solidFill>
              <a:prstDash val="solid"/>
              <a:miter lim="400000"/>
            </a:ln>
          </a:top>
          <a:bottom>
            <a:ln w="6350" cap="flat">
              <a:solidFill>
                <a:srgbClr val="F0F0F0"/>
              </a:solidFill>
              <a:prstDash val="solid"/>
              <a:miter lim="400000"/>
            </a:ln>
          </a:bottom>
          <a:insideH>
            <a:ln w="6350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6565">
              <a:alpha val="75000"/>
            </a:srgbClr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0F0F0"/>
              </a:solidFill>
              <a:prstDash val="solid"/>
              <a:miter lim="400000"/>
            </a:ln>
          </a:top>
          <a:bottom>
            <a:ln w="12700" cap="flat">
              <a:solidFill>
                <a:srgbClr val="F0F0F0"/>
              </a:solidFill>
              <a:prstDash val="solid"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861A1">
              <a:alpha val="80000"/>
            </a:srgbClr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0F0F0"/>
              </a:solidFill>
              <a:prstDash val="solid"/>
              <a:miter lim="400000"/>
            </a:ln>
          </a:top>
          <a:bottom>
            <a:ln w="25400" cap="flat">
              <a:solidFill>
                <a:srgbClr val="F0F0F0"/>
              </a:solidFill>
              <a:prstDash val="solid"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861A1">
              <a:alpha val="80000"/>
            </a:srgb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D6D6D">
              <a:alpha val="41000"/>
            </a:srgbClr>
          </a:solidFill>
        </a:fill>
      </a:tcStyle>
    </a:wholeTbl>
    <a:band2H>
      <a:tcTxStyle/>
      <a:tcStyle>
        <a:tcBdr/>
        <a:fill>
          <a:solidFill>
            <a:srgbClr val="909090">
              <a:alpha val="4100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6350" cap="flat">
              <a:solidFill>
                <a:srgbClr val="484745"/>
              </a:solidFill>
              <a:prstDash val="solid"/>
              <a:miter lim="400000"/>
            </a:ln>
          </a:left>
          <a:right>
            <a:ln w="6350" cap="flat">
              <a:solidFill>
                <a:srgbClr val="5E5D5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6350" cap="flat">
              <a:solidFill>
                <a:srgbClr val="5E5D5B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714717"/>
              </a:solidFill>
              <a:prstDash val="solid"/>
              <a:miter lim="400000"/>
            </a:ln>
          </a:left>
          <a:right>
            <a:ln w="12700" cap="flat">
              <a:solidFill>
                <a:srgbClr val="714717"/>
              </a:solidFill>
              <a:prstDash val="solid"/>
              <a:miter lim="400000"/>
            </a:ln>
          </a:right>
          <a:top>
            <a:ln w="6350" cap="flat">
              <a:solidFill>
                <a:srgbClr val="5E5D5B"/>
              </a:solidFill>
              <a:prstDash val="solid"/>
              <a:miter lim="400000"/>
            </a:ln>
          </a:top>
          <a:bottom>
            <a:ln w="6350" cap="flat">
              <a:solidFill>
                <a:srgbClr val="484745"/>
              </a:solidFill>
              <a:prstDash val="solid"/>
              <a:miter lim="400000"/>
            </a:ln>
          </a:bottom>
          <a:insideH>
            <a:ln w="12700" cap="flat">
              <a:solidFill>
                <a:srgbClr val="714717"/>
              </a:solidFill>
              <a:prstDash val="solid"/>
              <a:miter lim="400000"/>
            </a:ln>
          </a:insideH>
          <a:insideV>
            <a:ln w="12700" cap="flat">
              <a:solidFill>
                <a:srgbClr val="714717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714717"/>
              </a:solidFill>
              <a:prstDash val="solid"/>
              <a:miter lim="400000"/>
            </a:ln>
          </a:left>
          <a:right>
            <a:ln w="12700" cap="flat">
              <a:solidFill>
                <a:srgbClr val="714717"/>
              </a:solidFill>
              <a:prstDash val="solid"/>
              <a:miter lim="400000"/>
            </a:ln>
          </a:right>
          <a:top>
            <a:ln w="6350" cap="flat">
              <a:solidFill>
                <a:srgbClr val="484745"/>
              </a:solidFill>
              <a:prstDash val="solid"/>
              <a:miter lim="400000"/>
            </a:ln>
          </a:top>
          <a:bottom>
            <a:ln w="6350" cap="flat">
              <a:solidFill>
                <a:srgbClr val="5E5D5B"/>
              </a:solidFill>
              <a:prstDash val="solid"/>
              <a:miter lim="400000"/>
            </a:ln>
          </a:bottom>
          <a:insideH>
            <a:ln w="12700" cap="flat">
              <a:solidFill>
                <a:srgbClr val="714717"/>
              </a:solidFill>
              <a:prstDash val="solid"/>
              <a:miter lim="400000"/>
            </a:ln>
          </a:insideH>
          <a:insideV>
            <a:ln w="12700" cap="flat">
              <a:solidFill>
                <a:srgbClr val="714717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3F1D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3F1D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3F1D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D4D4D"/>
          </a:solidFill>
        </a:fill>
      </a:tcStyle>
    </a:wholeTbl>
    <a:band2H>
      <a:tcTxStyle/>
      <a:tcStyle>
        <a:tcBdr/>
        <a:fill>
          <a:solidFill>
            <a:srgbClr val="5A5A5A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3F1DF"/>
              </a:solidFill>
              <a:prstDash val="solid"/>
              <a:miter lim="400000"/>
            </a:ln>
          </a:left>
          <a:right>
            <a:ln w="12700" cap="flat">
              <a:solidFill>
                <a:srgbClr val="F3F1DF"/>
              </a:solidFill>
              <a:prstDash val="solid"/>
              <a:miter lim="400000"/>
            </a:ln>
          </a:right>
          <a:top>
            <a:ln w="12700" cap="flat">
              <a:solidFill>
                <a:srgbClr val="F3F1DF"/>
              </a:solidFill>
              <a:prstDash val="solid"/>
              <a:miter lim="400000"/>
            </a:ln>
          </a:top>
          <a:bottom>
            <a:ln w="12700" cap="flat">
              <a:solidFill>
                <a:srgbClr val="F3F1DF"/>
              </a:solidFill>
              <a:prstDash val="solid"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solidFill>
                <a:srgbClr val="F3F1DF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-1022247"/>
              <a:satOff val="34289"/>
              <a:lumOff val="-18384"/>
            </a:schemeClr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3F1DF"/>
              </a:solidFill>
              <a:prstDash val="solid"/>
              <a:miter lim="400000"/>
            </a:ln>
          </a:top>
          <a:bottom>
            <a:ln w="12700" cap="flat">
              <a:solidFill>
                <a:srgbClr val="F3F1DF"/>
              </a:solidFill>
              <a:prstDash val="solid"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3F1DF"/>
              </a:solidFill>
              <a:prstDash val="solid"/>
              <a:miter lim="400000"/>
            </a:ln>
          </a:top>
          <a:bottom>
            <a:ln w="12700" cap="flat">
              <a:solidFill>
                <a:srgbClr val="F3F1DF"/>
              </a:solidFill>
              <a:prstDash val="solid"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D6D6D"/>
          </a:solidFill>
        </a:fill>
      </a:tcStyle>
    </a:wholeTbl>
    <a:band2H>
      <a:tcTxStyle/>
      <a:tcStyle>
        <a:tcBdr/>
        <a:fill>
          <a:solidFill>
            <a:srgbClr val="7D7D7D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C5C5B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2828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2A7A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96663"/>
              <a:satOff val="-16428"/>
              <a:lumOff val="3004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" cap="flat">
              <a:solidFill>
                <a:srgbClr val="FFFFFF"/>
              </a:solidFill>
              <a:prstDash val="solid"/>
              <a:miter lim="400000"/>
            </a:ln>
          </a:top>
          <a:bottom>
            <a:ln w="6350" cap="flat">
              <a:solidFill>
                <a:srgbClr val="FFFFFF"/>
              </a:solidFill>
              <a:prstDash val="solid"/>
              <a:miter lim="400000"/>
            </a:ln>
          </a:bottom>
          <a:insideH>
            <a:ln w="635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D5D5D"/>
          </a:solidFill>
        </a:fill>
      </a:tcStyle>
    </a:wholeTbl>
    <a:band2H>
      <a:tcTxStyle/>
      <a:tcStyle>
        <a:tcBdr/>
        <a:fill>
          <a:solidFill>
            <a:srgbClr val="696969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6350" cap="flat">
              <a:solidFill>
                <a:srgbClr val="FFFFFF"/>
              </a:solidFill>
              <a:prstDash val="solid"/>
              <a:miter lim="400000"/>
            </a:ln>
          </a:right>
          <a:top>
            <a:ln w="6350" cap="flat">
              <a:solidFill>
                <a:srgbClr val="FFFFFF"/>
              </a:solidFill>
              <a:prstDash val="solid"/>
              <a:miter lim="400000"/>
            </a:ln>
          </a:top>
          <a:bottom>
            <a:ln w="6350" cap="flat">
              <a:solidFill>
                <a:srgbClr val="FFFFFF"/>
              </a:solidFill>
              <a:prstDash val="solid"/>
              <a:miter lim="400000"/>
            </a:ln>
          </a:bottom>
          <a:insideH>
            <a:ln w="6350" cap="flat">
              <a:solidFill>
                <a:srgbClr val="FFFFFF"/>
              </a:solidFill>
              <a:prstDash val="solid"/>
              <a:miter lim="400000"/>
            </a:ln>
          </a:insideH>
          <a:insideV>
            <a:ln w="635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87878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635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635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787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" cap="flat">
              <a:solidFill>
                <a:srgbClr val="F0F0F0"/>
              </a:solidFill>
              <a:prstDash val="solid"/>
              <a:miter lim="400000"/>
            </a:ln>
          </a:top>
          <a:bottom>
            <a:ln w="6350" cap="flat">
              <a:solidFill>
                <a:srgbClr val="F0F0F0"/>
              </a:solidFill>
              <a:prstDash val="solid"/>
              <a:miter lim="400000"/>
            </a:ln>
          </a:bottom>
          <a:insideH>
            <a:ln w="6350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0000">
              <a:alpha val="10000"/>
            </a:srgbClr>
          </a:solidFill>
        </a:fill>
      </a:tcStyle>
    </a:wholeTbl>
    <a:band2H>
      <a:tcTxStyle/>
      <a:tcStyle>
        <a:tcBdr/>
        <a:fill>
          <a:solidFill>
            <a:srgbClr val="888888">
              <a:alpha val="1000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F0F0F0"/>
              </a:solidFill>
              <a:prstDash val="solid"/>
              <a:miter lim="400000"/>
            </a:ln>
          </a:right>
          <a:top>
            <a:ln w="6350" cap="flat">
              <a:solidFill>
                <a:srgbClr val="F0F0F0"/>
              </a:solidFill>
              <a:prstDash val="solid"/>
              <a:miter lim="400000"/>
            </a:ln>
          </a:top>
          <a:bottom>
            <a:ln w="6350" cap="flat">
              <a:solidFill>
                <a:srgbClr val="F0F0F0"/>
              </a:solidFill>
              <a:prstDash val="solid"/>
              <a:miter lim="400000"/>
            </a:ln>
          </a:bottom>
          <a:insideH>
            <a:ln w="6350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0F0F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6350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F0F0F0"/>
              </a:solidFill>
              <a:prstDash val="solid"/>
              <a:miter lim="400000"/>
            </a:ln>
          </a:bottom>
          <a:insideH>
            <a:ln w="6350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7" d="100"/>
          <a:sy n="37" d="100"/>
        </p:scale>
        <p:origin x="-990" y="24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4690194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762000" y="2463800"/>
            <a:ext cx="11480800" cy="2540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762000" y="5156200"/>
            <a:ext cx="11480800" cy="8636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1pPr>
            <a:lvl2pPr marL="0" indent="2286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2pPr>
            <a:lvl3pPr marL="0" indent="4572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3pPr>
            <a:lvl4pPr marL="0" indent="6858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4pPr>
            <a:lvl5pPr marL="0" indent="9144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74600"/>
          </a:xfrm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06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SzTx/>
              <a:buNone/>
              <a:defRPr sz="2400" b="1" i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4305300"/>
            <a:ext cx="10464800" cy="647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SzTx/>
              <a:buNone/>
              <a:defRPr sz="3600" b="1">
                <a:solidFill>
                  <a:srgbClr val="FFFFFF"/>
                </a:solidFill>
                <a:effectLst>
                  <a:outerShdw blurRad="50800" dist="25400" dir="5400000" rotWithShape="0">
                    <a:srgbClr val="020202"/>
                  </a:outerShdw>
                </a:effectLst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104900" y="758938"/>
            <a:ext cx="10795000" cy="5943601"/>
          </a:xfrm>
          <a:prstGeom prst="rect">
            <a:avLst/>
          </a:prstGeom>
          <a:ln w="25400"/>
          <a:effectLst>
            <a:outerShdw blurRad="254000" dist="127000" dir="5400000" rotWithShape="0">
              <a:srgbClr val="000000">
                <a:alpha val="7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762000" y="6883400"/>
            <a:ext cx="11480800" cy="10795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762000" y="8128000"/>
            <a:ext cx="11480800" cy="9144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1pPr>
            <a:lvl2pPr marL="0" indent="2286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2pPr>
            <a:lvl3pPr marL="0" indent="4572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3pPr>
            <a:lvl4pPr marL="0" indent="6858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4pPr>
            <a:lvl5pPr marL="0" indent="9144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74600"/>
          </a:xfrm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762000" y="3517900"/>
            <a:ext cx="11480800" cy="27178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74600"/>
          </a:xfrm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654800" y="419100"/>
            <a:ext cx="5588000" cy="8648700"/>
          </a:xfrm>
          <a:prstGeom prst="rect">
            <a:avLst/>
          </a:prstGeom>
          <a:ln w="25400"/>
          <a:effectLst>
            <a:outerShdw blurRad="254000" dist="127000" dir="5400000" rotWithShape="0">
              <a:srgbClr val="000000">
                <a:alpha val="7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762000" y="419100"/>
            <a:ext cx="5384800" cy="4597400"/>
          </a:xfrm>
          <a:prstGeom prst="rect">
            <a:avLst/>
          </a:prstGeom>
        </p:spPr>
        <p:txBody>
          <a:bodyPr anchor="b"/>
          <a:lstStyle>
            <a:lvl1pPr>
              <a:defRPr sz="5200"/>
            </a:lvl1pPr>
          </a:lstStyle>
          <a:p>
            <a:r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762000" y="5245100"/>
            <a:ext cx="5384800" cy="3810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1pPr>
            <a:lvl2pPr marL="0" indent="2286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2pPr>
            <a:lvl3pPr marL="0" indent="4572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3pPr>
            <a:lvl4pPr marL="0" indent="6858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4pPr>
            <a:lvl5pPr marL="0" indent="9144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74600"/>
          </a:xfrm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654800" y="2374900"/>
            <a:ext cx="5588000" cy="6807200"/>
          </a:xfrm>
          <a:prstGeom prst="rect">
            <a:avLst/>
          </a:prstGeom>
          <a:ln w="25400"/>
          <a:effectLst>
            <a:outerShdw blurRad="254000" dist="127000" dir="5400000" rotWithShape="0">
              <a:srgbClr val="000000">
                <a:alpha val="7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762000" y="2374900"/>
            <a:ext cx="5384800" cy="68072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>
                <a:srgbClr val="EBEBEB"/>
              </a:buClr>
              <a:defRPr sz="2800"/>
            </a:lvl1pPr>
            <a:lvl2pPr marL="685800" indent="-342900">
              <a:spcBef>
                <a:spcPts val="3200"/>
              </a:spcBef>
              <a:buClr>
                <a:srgbClr val="EBEBEB"/>
              </a:buClr>
              <a:defRPr sz="2800"/>
            </a:lvl2pPr>
            <a:lvl3pPr marL="1028700" indent="-342900">
              <a:spcBef>
                <a:spcPts val="3200"/>
              </a:spcBef>
              <a:buClr>
                <a:srgbClr val="EBEBEB"/>
              </a:buClr>
              <a:defRPr sz="2800"/>
            </a:lvl3pPr>
            <a:lvl4pPr marL="1371600" indent="-342900">
              <a:spcBef>
                <a:spcPts val="3200"/>
              </a:spcBef>
              <a:buClr>
                <a:srgbClr val="EBEBEB"/>
              </a:buClr>
              <a:defRPr sz="2800"/>
            </a:lvl4pPr>
            <a:lvl5pPr marL="1714500" indent="-342900">
              <a:spcBef>
                <a:spcPts val="3200"/>
              </a:spcBef>
              <a:buClr>
                <a:srgbClr val="EBEBEB"/>
              </a:buCl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762000" y="965200"/>
            <a:ext cx="11480800" cy="78232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680200" y="5626100"/>
            <a:ext cx="5588000" cy="3441700"/>
          </a:xfrm>
          <a:prstGeom prst="rect">
            <a:avLst/>
          </a:prstGeom>
          <a:ln w="25400"/>
          <a:effectLst>
            <a:outerShdw blurRad="254000" dist="127000" dir="5400000" rotWithShape="0">
              <a:srgbClr val="000000">
                <a:alpha val="7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half" idx="14"/>
          </p:nvPr>
        </p:nvSpPr>
        <p:spPr>
          <a:xfrm>
            <a:off x="6680200" y="419100"/>
            <a:ext cx="5588000" cy="4914900"/>
          </a:xfrm>
          <a:prstGeom prst="rect">
            <a:avLst/>
          </a:prstGeom>
          <a:ln w="25400"/>
          <a:effectLst>
            <a:outerShdw blurRad="254000" dist="127000" dir="5400000" rotWithShape="0">
              <a:srgbClr val="000000">
                <a:alpha val="7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762000" y="419100"/>
            <a:ext cx="5588000" cy="8648700"/>
          </a:xfrm>
          <a:prstGeom prst="rect">
            <a:avLst/>
          </a:prstGeom>
          <a:ln w="25400"/>
          <a:effectLst>
            <a:outerShdw blurRad="254000" dist="127000" dir="5400000" rotWithShape="0">
              <a:srgbClr val="000000">
                <a:alpha val="7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762000" y="203200"/>
            <a:ext cx="11480800" cy="2146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762000" y="2413000"/>
            <a:ext cx="11480800" cy="6362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8300"/>
            <a:ext cx="368504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>
              <a:defRPr>
                <a:effectLst/>
              </a:defRPr>
            </a:pPr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1" i="0" u="none" strike="noStrike" cap="none" spc="0" baseline="0">
          <a:ln>
            <a:noFill/>
          </a:ln>
          <a:solidFill>
            <a:srgbClr val="FFFFFF"/>
          </a:solidFill>
          <a:effectLst>
            <a:outerShdw blurRad="50800" dist="25400" dir="5400000" rotWithShape="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1" i="0" u="none" strike="noStrike" cap="none" spc="0" baseline="0">
          <a:ln>
            <a:noFill/>
          </a:ln>
          <a:solidFill>
            <a:srgbClr val="FFFFFF"/>
          </a:solidFill>
          <a:effectLst>
            <a:outerShdw blurRad="50800" dist="25400" dir="5400000" rotWithShape="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1" i="0" u="none" strike="noStrike" cap="none" spc="0" baseline="0">
          <a:ln>
            <a:noFill/>
          </a:ln>
          <a:solidFill>
            <a:srgbClr val="FFFFFF"/>
          </a:solidFill>
          <a:effectLst>
            <a:outerShdw blurRad="50800" dist="25400" dir="5400000" rotWithShape="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1" i="0" u="none" strike="noStrike" cap="none" spc="0" baseline="0">
          <a:ln>
            <a:noFill/>
          </a:ln>
          <a:solidFill>
            <a:srgbClr val="FFFFFF"/>
          </a:solidFill>
          <a:effectLst>
            <a:outerShdw blurRad="50800" dist="25400" dir="5400000" rotWithShape="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1" i="0" u="none" strike="noStrike" cap="none" spc="0" baseline="0">
          <a:ln>
            <a:noFill/>
          </a:ln>
          <a:solidFill>
            <a:srgbClr val="FFFFFF"/>
          </a:solidFill>
          <a:effectLst>
            <a:outerShdw blurRad="50800" dist="25400" dir="5400000" rotWithShape="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1" i="0" u="none" strike="noStrike" cap="none" spc="0" baseline="0">
          <a:ln>
            <a:noFill/>
          </a:ln>
          <a:solidFill>
            <a:srgbClr val="FFFFFF"/>
          </a:solidFill>
          <a:effectLst>
            <a:outerShdw blurRad="50800" dist="25400" dir="5400000" rotWithShape="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1" i="0" u="none" strike="noStrike" cap="none" spc="0" baseline="0">
          <a:ln>
            <a:noFill/>
          </a:ln>
          <a:solidFill>
            <a:srgbClr val="FFFFFF"/>
          </a:solidFill>
          <a:effectLst>
            <a:outerShdw blurRad="50800" dist="25400" dir="5400000" rotWithShape="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1" i="0" u="none" strike="noStrike" cap="none" spc="0" baseline="0">
          <a:ln>
            <a:noFill/>
          </a:ln>
          <a:solidFill>
            <a:srgbClr val="FFFFFF"/>
          </a:solidFill>
          <a:effectLst>
            <a:outerShdw blurRad="50800" dist="25400" dir="5400000" rotWithShape="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1" i="0" u="none" strike="noStrike" cap="none" spc="0" baseline="0">
          <a:ln>
            <a:noFill/>
          </a:ln>
          <a:solidFill>
            <a:srgbClr val="FFFFFF"/>
          </a:solidFill>
          <a:effectLst>
            <a:outerShdw blurRad="50800" dist="25400" dir="5400000" rotWithShape="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406400" marR="0" indent="-4064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400" b="0" i="0" u="none" strike="noStrike" cap="none" spc="0" baseline="0">
          <a:ln>
            <a:noFill/>
          </a:ln>
          <a:solidFill>
            <a:srgbClr val="EBEBEB"/>
          </a:solidFill>
          <a:effectLst>
            <a:outerShdw blurRad="50800" dist="25400" dir="5400000" rotWithShape="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812800" marR="0" indent="-4064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400" b="0" i="0" u="none" strike="noStrike" cap="none" spc="0" baseline="0">
          <a:ln>
            <a:noFill/>
          </a:ln>
          <a:solidFill>
            <a:srgbClr val="EBEBEB"/>
          </a:solidFill>
          <a:effectLst>
            <a:outerShdw blurRad="50800" dist="25400" dir="5400000" rotWithShape="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1219200" marR="0" indent="-4064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400" b="0" i="0" u="none" strike="noStrike" cap="none" spc="0" baseline="0">
          <a:ln>
            <a:noFill/>
          </a:ln>
          <a:solidFill>
            <a:srgbClr val="EBEBEB"/>
          </a:solidFill>
          <a:effectLst>
            <a:outerShdw blurRad="50800" dist="25400" dir="5400000" rotWithShape="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1625600" marR="0" indent="-4064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400" b="0" i="0" u="none" strike="noStrike" cap="none" spc="0" baseline="0">
          <a:ln>
            <a:noFill/>
          </a:ln>
          <a:solidFill>
            <a:srgbClr val="EBEBEB"/>
          </a:solidFill>
          <a:effectLst>
            <a:outerShdw blurRad="50800" dist="25400" dir="5400000" rotWithShape="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2032000" marR="0" indent="-4064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400" b="0" i="0" u="none" strike="noStrike" cap="none" spc="0" baseline="0">
          <a:ln>
            <a:noFill/>
          </a:ln>
          <a:solidFill>
            <a:srgbClr val="EBEBEB"/>
          </a:solidFill>
          <a:effectLst>
            <a:outerShdw blurRad="50800" dist="25400" dir="5400000" rotWithShape="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2438400" marR="0" indent="-4064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400" b="0" i="0" u="none" strike="noStrike" cap="none" spc="0" baseline="0">
          <a:ln>
            <a:noFill/>
          </a:ln>
          <a:solidFill>
            <a:srgbClr val="EBEBEB"/>
          </a:solidFill>
          <a:effectLst>
            <a:outerShdw blurRad="50800" dist="25400" dir="5400000" rotWithShape="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2844800" marR="0" indent="-4064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400" b="0" i="0" u="none" strike="noStrike" cap="none" spc="0" baseline="0">
          <a:ln>
            <a:noFill/>
          </a:ln>
          <a:solidFill>
            <a:srgbClr val="EBEBEB"/>
          </a:solidFill>
          <a:effectLst>
            <a:outerShdw blurRad="50800" dist="25400" dir="5400000" rotWithShape="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3251200" marR="0" indent="-4064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400" b="0" i="0" u="none" strike="noStrike" cap="none" spc="0" baseline="0">
          <a:ln>
            <a:noFill/>
          </a:ln>
          <a:solidFill>
            <a:srgbClr val="EBEBEB"/>
          </a:solidFill>
          <a:effectLst>
            <a:outerShdw blurRad="50800" dist="25400" dir="5400000" rotWithShape="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3657600" marR="0" indent="-4064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400" b="0" i="0" u="none" strike="noStrike" cap="none" spc="0" baseline="0">
          <a:ln>
            <a:noFill/>
          </a:ln>
          <a:solidFill>
            <a:srgbClr val="EBEBEB"/>
          </a:solidFill>
          <a:effectLst>
            <a:outerShdw blurRad="50800" dist="25400" dir="5400000" rotWithShape="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ctrTitle"/>
          </p:nvPr>
        </p:nvSpPr>
        <p:spPr>
          <a:xfrm>
            <a:off x="762000" y="1943607"/>
            <a:ext cx="11480800" cy="2540001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-139642"/>
                  <a:satOff val="-16462"/>
                  <a:lumOff val="-20969"/>
                </a:schemeClr>
              </a:gs>
            </a:gsLst>
            <a:lin ang="5400000"/>
          </a:gradFill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>
              <a:defRPr>
                <a:effectLst>
                  <a:outerShdw blurRad="38100" dist="12700" dir="5400000" rotWithShape="0">
                    <a:srgbClr val="000000">
                      <a:alpha val="80000"/>
                    </a:srgbClr>
                  </a:outerShdw>
                </a:effectLst>
              </a:defRPr>
            </a:pPr>
            <a:r>
              <a:t>CHAPTER 5:</a:t>
            </a:r>
          </a:p>
          <a:p>
            <a:pPr>
              <a:defRPr>
                <a:effectLst>
                  <a:outerShdw blurRad="38100" dist="12700" dir="5400000" rotWithShape="0">
                    <a:srgbClr val="000000">
                      <a:alpha val="80000"/>
                    </a:srgbClr>
                  </a:outerShdw>
                </a:effectLst>
              </a:defRPr>
            </a:pPr>
            <a:r>
              <a:t>COPING</a:t>
            </a:r>
          </a:p>
        </p:txBody>
      </p:sp>
      <p:sp>
        <p:nvSpPr>
          <p:cNvPr id="120" name="Shape 120"/>
          <p:cNvSpPr>
            <a:spLocks noGrp="1"/>
          </p:cNvSpPr>
          <p:nvPr>
            <p:ph type="subTitle" sz="half" idx="1"/>
          </p:nvPr>
        </p:nvSpPr>
        <p:spPr>
          <a:xfrm>
            <a:off x="762000" y="5168582"/>
            <a:ext cx="11480800" cy="2680823"/>
          </a:xfrm>
          <a:prstGeom prst="rect">
            <a:avLst/>
          </a:prstGeom>
          <a:gradFill>
            <a:gsLst>
              <a:gs pos="0">
                <a:srgbClr val="FBFBFB">
                  <a:alpha val="80000"/>
                </a:srgbClr>
              </a:gs>
              <a:gs pos="100000">
                <a:srgbClr val="BEBEBE">
                  <a:alpha val="80000"/>
                </a:srgbClr>
              </a:gs>
            </a:gsLst>
            <a:lin ang="5400000"/>
          </a:gradFill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>
              <a:defRPr sz="4800" b="1">
                <a:solidFill>
                  <a:srgbClr val="3B3B3B"/>
                </a:solidFill>
                <a:effectLst>
                  <a:outerShdw blurRad="12700" dist="12700" dir="5400000" rotWithShape="0">
                    <a:srgbClr val="FFFFFF">
                      <a:alpha val="25000"/>
                    </a:srgbClr>
                  </a:outerShdw>
                </a:effectLst>
                <a:latin typeface="+mn-lt"/>
                <a:ea typeface="+mn-ea"/>
                <a:cs typeface="+mn-cs"/>
                <a:sym typeface="Helvetica Neue"/>
              </a:defRPr>
            </a:pPr>
            <a:r>
              <a:t>Arbi Rizky Ramadhan (2015041030)</a:t>
            </a:r>
          </a:p>
          <a:p>
            <a:pPr>
              <a:defRPr sz="4800" b="1">
                <a:solidFill>
                  <a:srgbClr val="3B3B3B"/>
                </a:solidFill>
                <a:effectLst>
                  <a:outerShdw blurRad="12700" dist="12700" dir="5400000" rotWithShape="0">
                    <a:srgbClr val="FFFFFF">
                      <a:alpha val="25000"/>
                    </a:srgbClr>
                  </a:outerShdw>
                </a:effectLst>
                <a:latin typeface="+mn-lt"/>
                <a:ea typeface="+mn-ea"/>
                <a:cs typeface="+mn-cs"/>
                <a:sym typeface="Helvetica Neue"/>
              </a:defRPr>
            </a:pPr>
            <a:r>
              <a:t>Amas Shalsabilla (2016031005)</a:t>
            </a:r>
          </a:p>
          <a:p>
            <a:pPr>
              <a:defRPr sz="4800" b="1">
                <a:solidFill>
                  <a:srgbClr val="3B3B3B"/>
                </a:solidFill>
                <a:effectLst>
                  <a:outerShdw blurRad="12700" dist="12700" dir="5400000" rotWithShape="0">
                    <a:srgbClr val="FFFFFF">
                      <a:alpha val="25000"/>
                    </a:srgbClr>
                  </a:outerShdw>
                </a:effectLst>
                <a:latin typeface="+mn-lt"/>
                <a:ea typeface="+mn-ea"/>
                <a:cs typeface="+mn-cs"/>
                <a:sym typeface="Helvetica Neue"/>
              </a:defRPr>
            </a:pPr>
            <a:r>
              <a:t>Layla Nurul Afidati (2016031021)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/>
          </p:cNvSpPr>
          <p:nvPr>
            <p:ph type="title"/>
          </p:nvPr>
        </p:nvSpPr>
        <p:spPr>
          <a:xfrm>
            <a:off x="762000" y="993506"/>
            <a:ext cx="11480800" cy="1374839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-139642"/>
                  <a:satOff val="-16462"/>
                  <a:lumOff val="-20969"/>
                </a:schemeClr>
              </a:gs>
            </a:gsLst>
            <a:lin ang="5400000"/>
          </a:gradFill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>
              <a:defRPr>
                <a:effectLst>
                  <a:outerShdw blurRad="38100" dist="12700" dir="5400000" rotWithShape="0">
                    <a:srgbClr val="000000">
                      <a:alpha val="80000"/>
                    </a:srgbClr>
                  </a:outerShdw>
                </a:effectLst>
              </a:defRPr>
            </a:lvl1pPr>
          </a:lstStyle>
          <a:p>
            <a:r>
              <a:t>1. EXPLORING COPING</a:t>
            </a:r>
          </a:p>
        </p:txBody>
      </p:sp>
      <p:sp>
        <p:nvSpPr>
          <p:cNvPr id="123" name="Shape 123"/>
          <p:cNvSpPr>
            <a:spLocks noGrp="1"/>
          </p:cNvSpPr>
          <p:nvPr>
            <p:ph type="body" sz="half" idx="1"/>
          </p:nvPr>
        </p:nvSpPr>
        <p:spPr>
          <a:xfrm>
            <a:off x="762000" y="4896550"/>
            <a:ext cx="11480800" cy="4121130"/>
          </a:xfrm>
          <a:prstGeom prst="rect">
            <a:avLst/>
          </a:prstGeom>
        </p:spPr>
        <p:txBody>
          <a:bodyPr lIns="127000" tIns="127000" rIns="127000" bIns="127000"/>
          <a:lstStyle/>
          <a:p>
            <a:pPr marL="0" indent="0" algn="just">
              <a:spcBef>
                <a:spcPts val="0"/>
              </a:spcBef>
              <a:buSzTx/>
              <a:buNone/>
              <a:defRPr sz="3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80000"/>
                    </a:srgbClr>
                  </a:outerShdw>
                </a:effectLst>
              </a:defRPr>
            </a:pPr>
            <a:r>
              <a:t>Coping adalah proses dimana seorang individu merasa perlu untuk </a:t>
            </a:r>
            <a:r>
              <a:rPr>
                <a:solidFill>
                  <a:schemeClr val="accent5"/>
                </a:solidFill>
              </a:rPr>
              <a:t>menyelesaikan permasalahan</a:t>
            </a:r>
            <a:r>
              <a:t> hidup dan mencari jalan untuk mengurangi rasa stresnya.</a:t>
            </a:r>
          </a:p>
        </p:txBody>
      </p:sp>
      <p:sp>
        <p:nvSpPr>
          <p:cNvPr id="124" name="Shape 124"/>
          <p:cNvSpPr/>
          <p:nvPr/>
        </p:nvSpPr>
        <p:spPr>
          <a:xfrm>
            <a:off x="762000" y="2983601"/>
            <a:ext cx="11480800" cy="1297692"/>
          </a:xfrm>
          <a:prstGeom prst="rect">
            <a:avLst/>
          </a:prstGeom>
          <a:gradFill>
            <a:gsLst>
              <a:gs pos="0">
                <a:srgbClr val="FBFBFB">
                  <a:alpha val="80000"/>
                </a:srgbClr>
              </a:gs>
              <a:gs pos="100000">
                <a:srgbClr val="BEBEBE">
                  <a:alpha val="80000"/>
                </a:srgbClr>
              </a:gs>
            </a:gsLst>
            <a:lin ang="5400000"/>
          </a:gradFill>
          <a:ln w="12700"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defRPr sz="4800" b="1">
                <a:solidFill>
                  <a:srgbClr val="525252"/>
                </a:solidFill>
                <a:effectLst>
                  <a:outerShdw blurRad="12700" dist="12700" dir="5400000" rotWithShape="0">
                    <a:srgbClr val="FFFFFF">
                      <a:alpha val="25000"/>
                    </a:srgbClr>
                  </a:outerShdw>
                </a:effectLst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What is Coping?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/>
          </p:cNvSpPr>
          <p:nvPr>
            <p:ph type="title"/>
          </p:nvPr>
        </p:nvSpPr>
        <p:spPr>
          <a:xfrm>
            <a:off x="762000" y="608138"/>
            <a:ext cx="11480800" cy="1349124"/>
          </a:xfrm>
          <a:prstGeom prst="rect">
            <a:avLst/>
          </a:prstGeom>
          <a:gradFill>
            <a:gsLst>
              <a:gs pos="0">
                <a:srgbClr val="FBFBFB">
                  <a:alpha val="80000"/>
                </a:srgbClr>
              </a:gs>
              <a:gs pos="100000">
                <a:srgbClr val="BEBEBE">
                  <a:alpha val="80000"/>
                </a:srgbClr>
              </a:gs>
            </a:gsLst>
            <a:lin ang="5400000"/>
          </a:gradFill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>
              <a:defRPr sz="4800">
                <a:solidFill>
                  <a:srgbClr val="000000"/>
                </a:solidFill>
                <a:effectLst>
                  <a:outerShdw blurRad="12700" dist="12700" dir="5400000" rotWithShape="0">
                    <a:srgbClr val="FFFFFF">
                      <a:alpha val="25000"/>
                    </a:srgbClr>
                  </a:outerShdw>
                </a:effectLst>
              </a:defRPr>
            </a:lvl1pPr>
          </a:lstStyle>
          <a:p>
            <a:r>
              <a:t>Coping Classification</a:t>
            </a:r>
          </a:p>
        </p:txBody>
      </p:sp>
      <p:sp>
        <p:nvSpPr>
          <p:cNvPr id="127" name="Shape 127"/>
          <p:cNvSpPr>
            <a:spLocks noGrp="1"/>
          </p:cNvSpPr>
          <p:nvPr>
            <p:ph type="body" idx="1"/>
          </p:nvPr>
        </p:nvSpPr>
        <p:spPr>
          <a:xfrm>
            <a:off x="762000" y="2522922"/>
            <a:ext cx="11480800" cy="6578424"/>
          </a:xfrm>
          <a:prstGeom prst="rect">
            <a:avLst/>
          </a:prstGeom>
        </p:spPr>
        <p:txBody>
          <a:bodyPr lIns="190500" tIns="190500" rIns="190500" bIns="190500"/>
          <a:lstStyle/>
          <a:p>
            <a:pPr marL="0" indent="0" algn="just" defTabSz="286258">
              <a:spcBef>
                <a:spcPts val="2000"/>
              </a:spcBef>
              <a:buSzTx/>
              <a:buNone/>
              <a:defRPr sz="2450" b="1">
                <a:effectLst>
                  <a:outerShdw blurRad="24892" dist="12446" dir="54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defRPr>
            </a:pPr>
            <a:r>
              <a:t>Ada 2 cara dalam mengklasifikasikan strategi coping:</a:t>
            </a:r>
          </a:p>
          <a:p>
            <a:pPr marL="457573" indent="-457573" algn="just" defTabSz="286258">
              <a:spcBef>
                <a:spcPts val="2000"/>
              </a:spcBef>
              <a:buSzPct val="100000"/>
              <a:buAutoNum type="arabicPeriod"/>
              <a:defRPr sz="2450" b="1">
                <a:effectLst>
                  <a:outerShdw blurRad="24892" dist="12446" dir="54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defRPr>
            </a:pPr>
            <a:r>
              <a:t>Membedakan  problem-focused coping dari emotion-focused coping.</a:t>
            </a:r>
          </a:p>
          <a:p>
            <a:pPr marL="292847" indent="-292847" algn="just" defTabSz="286258">
              <a:spcBef>
                <a:spcPts val="2000"/>
              </a:spcBef>
              <a:defRPr sz="2450" b="1">
                <a:solidFill>
                  <a:schemeClr val="accent5"/>
                </a:solidFill>
                <a:effectLst>
                  <a:outerShdw blurRad="24892" dist="12446" dir="54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defRPr>
            </a:pPr>
            <a:r>
              <a:t>Problem-focused coping</a:t>
            </a:r>
          </a:p>
          <a:p>
            <a:pPr marL="292847" indent="-292847" algn="just" defTabSz="286258">
              <a:spcBef>
                <a:spcPts val="2000"/>
              </a:spcBef>
              <a:defRPr sz="2450" b="1">
                <a:solidFill>
                  <a:schemeClr val="accent5"/>
                </a:solidFill>
                <a:effectLst>
                  <a:outerShdw blurRad="24892" dist="12446" dir="54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defRPr>
            </a:pPr>
            <a:r>
              <a:t>Emotion-focused coping</a:t>
            </a:r>
          </a:p>
          <a:p>
            <a:pPr marL="292847" indent="-292847" algn="just" defTabSz="286258">
              <a:spcBef>
                <a:spcPts val="2000"/>
              </a:spcBef>
              <a:defRPr sz="2450" b="1">
                <a:solidFill>
                  <a:schemeClr val="accent5"/>
                </a:solidFill>
                <a:effectLst>
                  <a:outerShdw blurRad="24892" dist="12446" dir="54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defRPr>
            </a:pPr>
            <a:r>
              <a:t>Meaning-making coping</a:t>
            </a:r>
          </a:p>
          <a:p>
            <a:pPr marL="0" indent="0" algn="just" defTabSz="286258">
              <a:spcBef>
                <a:spcPts val="2000"/>
              </a:spcBef>
              <a:buSzTx/>
              <a:buNone/>
              <a:defRPr sz="2450" b="1">
                <a:effectLst>
                  <a:outerShdw blurRad="24892" dist="12446" dir="54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defRPr>
            </a:pPr>
            <a:endParaRPr/>
          </a:p>
          <a:p>
            <a:pPr marL="457573" indent="-457573" algn="just" defTabSz="286258">
              <a:spcBef>
                <a:spcPts val="2000"/>
              </a:spcBef>
              <a:buSzPct val="100000"/>
              <a:buAutoNum type="arabicPeriod" startAt="2"/>
              <a:defRPr sz="2450" b="1">
                <a:effectLst>
                  <a:outerShdw blurRad="24892" dist="12446" dir="54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defRPr>
            </a:pPr>
            <a:r>
              <a:t>Mengklasifikasi coping ke dalam 3 kategori:</a:t>
            </a:r>
          </a:p>
          <a:p>
            <a:pPr marL="457573" indent="-457573" algn="just" defTabSz="286258">
              <a:spcBef>
                <a:spcPts val="2000"/>
              </a:spcBef>
              <a:buSzPct val="100000"/>
              <a:buAutoNum type="alphaUcPeriod"/>
              <a:defRPr sz="2450" b="1">
                <a:solidFill>
                  <a:schemeClr val="accent5"/>
                </a:solidFill>
                <a:effectLst>
                  <a:outerShdw blurRad="24892" dist="12446" dir="54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defRPr>
            </a:pPr>
            <a:r>
              <a:t>Active-cognitive</a:t>
            </a:r>
          </a:p>
          <a:p>
            <a:pPr marL="457573" indent="-457573" algn="just" defTabSz="286258">
              <a:spcBef>
                <a:spcPts val="2000"/>
              </a:spcBef>
              <a:buSzPct val="100000"/>
              <a:buAutoNum type="alphaUcPeriod"/>
              <a:defRPr sz="2450" b="1">
                <a:solidFill>
                  <a:schemeClr val="accent5"/>
                </a:solidFill>
                <a:effectLst>
                  <a:outerShdw blurRad="24892" dist="12446" dir="54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defRPr>
            </a:pPr>
            <a:r>
              <a:t>Active-behavioral</a:t>
            </a:r>
          </a:p>
          <a:p>
            <a:pPr marL="457573" indent="-457573" algn="just" defTabSz="286258">
              <a:spcBef>
                <a:spcPts val="2000"/>
              </a:spcBef>
              <a:buSzPct val="100000"/>
              <a:buAutoNum type="alphaUcPeriod"/>
              <a:defRPr sz="2450" b="1">
                <a:solidFill>
                  <a:schemeClr val="accent5"/>
                </a:solidFill>
                <a:effectLst>
                  <a:outerShdw blurRad="24892" dist="12446" dir="54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defRPr>
            </a:pPr>
            <a:r>
              <a:t>Avoidance-coping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/>
          </p:cNvSpPr>
          <p:nvPr>
            <p:ph type="body" sz="half" idx="1"/>
          </p:nvPr>
        </p:nvSpPr>
        <p:spPr>
          <a:xfrm>
            <a:off x="762000" y="3926937"/>
            <a:ext cx="11480800" cy="4110474"/>
          </a:xfrm>
          <a:prstGeom prst="rect">
            <a:avLst/>
          </a:prstGeom>
        </p:spPr>
        <p:txBody>
          <a:bodyPr lIns="127000" tIns="127000" rIns="127000" bIns="127000"/>
          <a:lstStyle/>
          <a:p>
            <a:pPr marL="0" indent="0" algn="just">
              <a:buSzTx/>
              <a:buNone/>
              <a:defRPr sz="3200"/>
            </a:pPr>
            <a:r>
              <a:t>Coping bukanlah proses yang dapat berdiri sendiri. Hal ini dipengaruhi oleh tuntutan dan sumber dari lingkungan. Strategi untuk coping perlu </a:t>
            </a:r>
            <a:r>
              <a:rPr>
                <a:solidFill>
                  <a:schemeClr val="accent5"/>
                </a:solidFill>
              </a:rPr>
              <a:t>dievaluasi dalam konteks yang spesifik</a:t>
            </a:r>
            <a:r>
              <a:t>.</a:t>
            </a:r>
          </a:p>
        </p:txBody>
      </p:sp>
      <p:sp>
        <p:nvSpPr>
          <p:cNvPr id="130" name="Shape 130"/>
          <p:cNvSpPr/>
          <p:nvPr/>
        </p:nvSpPr>
        <p:spPr>
          <a:xfrm>
            <a:off x="970076" y="1951968"/>
            <a:ext cx="11480801" cy="1297104"/>
          </a:xfrm>
          <a:prstGeom prst="rect">
            <a:avLst/>
          </a:prstGeom>
          <a:gradFill>
            <a:gsLst>
              <a:gs pos="0">
                <a:srgbClr val="FBFBFB">
                  <a:alpha val="80000"/>
                </a:srgbClr>
              </a:gs>
              <a:gs pos="100000">
                <a:srgbClr val="BEBEBE">
                  <a:alpha val="80000"/>
                </a:srgbClr>
              </a:gs>
            </a:gsLst>
            <a:lin ang="5400000"/>
          </a:gradFill>
          <a:ln w="12700"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defRPr sz="4800" b="1">
                <a:solidFill>
                  <a:srgbClr val="000000"/>
                </a:solidFill>
                <a:effectLst>
                  <a:outerShdw blurRad="12700" dist="12700" dir="5400000" rotWithShape="0">
                    <a:srgbClr val="FFFFFF">
                      <a:alpha val="25000"/>
                    </a:srgbClr>
                  </a:outerShdw>
                </a:effectLst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Coping and Contexts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/>
          </p:cNvSpPr>
          <p:nvPr>
            <p:ph type="body" idx="4294967295"/>
          </p:nvPr>
        </p:nvSpPr>
        <p:spPr>
          <a:xfrm rot="3063">
            <a:off x="721744" y="2406618"/>
            <a:ext cx="11561871" cy="6558254"/>
          </a:xfrm>
          <a:prstGeom prst="rect">
            <a:avLst/>
          </a:prstGeom>
        </p:spPr>
        <p:txBody>
          <a:bodyPr lIns="0" tIns="0" rIns="0" bIns="0"/>
          <a:lstStyle/>
          <a:p>
            <a:pPr marL="578970" indent="-578970" algn="just" defTabSz="362204">
              <a:spcBef>
                <a:spcPts val="2600"/>
              </a:spcBef>
              <a:buSzPct val="100000"/>
              <a:buAutoNum type="arabicPeriod"/>
              <a:defRPr sz="3100" b="1">
                <a:effectLst>
                  <a:outerShdw blurRad="31496" dist="15748" dir="54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defRPr>
            </a:pPr>
            <a:r>
              <a:rPr dirty="0"/>
              <a:t>Think positively and optimistically / </a:t>
            </a:r>
            <a:r>
              <a:rPr dirty="0" err="1"/>
              <a:t>Berpikir</a:t>
            </a:r>
            <a:r>
              <a:rPr dirty="0"/>
              <a:t> </a:t>
            </a:r>
            <a:r>
              <a:rPr dirty="0" err="1"/>
              <a:t>positif</a:t>
            </a:r>
            <a:r>
              <a:rPr dirty="0"/>
              <a:t> </a:t>
            </a:r>
            <a:r>
              <a:rPr dirty="0" err="1"/>
              <a:t>dan</a:t>
            </a:r>
            <a:r>
              <a:rPr dirty="0"/>
              <a:t> </a:t>
            </a:r>
            <a:r>
              <a:rPr dirty="0" err="1"/>
              <a:t>optimis</a:t>
            </a:r>
            <a:r>
              <a:rPr dirty="0"/>
              <a:t>.</a:t>
            </a:r>
          </a:p>
          <a:p>
            <a:pPr marL="578970" indent="-578970" algn="just" defTabSz="362204">
              <a:spcBef>
                <a:spcPts val="2600"/>
              </a:spcBef>
              <a:buSzPct val="100000"/>
              <a:buAutoNum type="arabicPeriod"/>
              <a:defRPr sz="3100" b="1">
                <a:effectLst>
                  <a:outerShdw blurRad="31496" dist="15748" dir="54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defRPr>
            </a:pPr>
            <a:r>
              <a:rPr dirty="0"/>
              <a:t>Increase self-control / </a:t>
            </a:r>
            <a:r>
              <a:rPr dirty="0" err="1"/>
              <a:t>Meningkatkan</a:t>
            </a:r>
            <a:r>
              <a:rPr dirty="0"/>
              <a:t> </a:t>
            </a:r>
            <a:r>
              <a:rPr dirty="0" err="1"/>
              <a:t>kontrol</a:t>
            </a:r>
            <a:r>
              <a:rPr dirty="0"/>
              <a:t> </a:t>
            </a:r>
            <a:r>
              <a:rPr dirty="0" err="1"/>
              <a:t>diri</a:t>
            </a:r>
            <a:r>
              <a:rPr dirty="0"/>
              <a:t>.</a:t>
            </a:r>
          </a:p>
          <a:p>
            <a:pPr marL="578970" indent="-578970" algn="just" defTabSz="362204">
              <a:spcBef>
                <a:spcPts val="2600"/>
              </a:spcBef>
              <a:buSzPct val="100000"/>
              <a:buAutoNum type="arabicPeriod"/>
              <a:defRPr sz="3100" b="1">
                <a:effectLst>
                  <a:outerShdw blurRad="31496" dist="15748" dir="54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defRPr>
            </a:pPr>
            <a:r>
              <a:rPr dirty="0"/>
              <a:t>Seek social support / </a:t>
            </a:r>
            <a:r>
              <a:rPr dirty="0" err="1"/>
              <a:t>Mencari</a:t>
            </a:r>
            <a:r>
              <a:rPr dirty="0"/>
              <a:t> </a:t>
            </a:r>
            <a:r>
              <a:rPr dirty="0" err="1"/>
              <a:t>dukungan</a:t>
            </a:r>
            <a:r>
              <a:rPr dirty="0"/>
              <a:t> </a:t>
            </a:r>
            <a:r>
              <a:rPr dirty="0" err="1" smtClean="0"/>
              <a:t>sosial</a:t>
            </a:r>
            <a:r>
              <a:rPr dirty="0" smtClean="0"/>
              <a:t>.</a:t>
            </a:r>
            <a:endParaRPr dirty="0"/>
          </a:p>
          <a:p>
            <a:pPr marL="578970" indent="-578970" algn="just" defTabSz="362204">
              <a:spcBef>
                <a:spcPts val="2600"/>
              </a:spcBef>
              <a:buSzPct val="100000"/>
              <a:buAutoNum type="arabicPeriod"/>
              <a:defRPr sz="3100" b="1">
                <a:effectLst>
                  <a:outerShdw blurRad="31496" dist="15748" dir="54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defRPr>
            </a:pPr>
            <a:r>
              <a:rPr dirty="0"/>
              <a:t>Proactive Coping / </a:t>
            </a:r>
            <a:r>
              <a:rPr dirty="0" err="1"/>
              <a:t>Tindakan</a:t>
            </a:r>
            <a:r>
              <a:rPr dirty="0"/>
              <a:t> </a:t>
            </a:r>
            <a:r>
              <a:rPr dirty="0" err="1" smtClean="0"/>
              <a:t>pencegahan</a:t>
            </a:r>
            <a:r>
              <a:rPr smtClean="0"/>
              <a:t>.</a:t>
            </a:r>
            <a:endParaRPr dirty="0"/>
          </a:p>
          <a:p>
            <a:pPr marL="578970" indent="-578970" algn="just" defTabSz="362204">
              <a:spcBef>
                <a:spcPts val="2600"/>
              </a:spcBef>
              <a:buSzPct val="100000"/>
              <a:buAutoNum type="arabicPeriod"/>
              <a:defRPr sz="3100" b="1">
                <a:effectLst>
                  <a:outerShdw blurRad="31496" dist="15748" dir="54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defRPr>
            </a:pPr>
            <a:r>
              <a:rPr dirty="0"/>
              <a:t>Engage in enjoyable activities and use humor / </a:t>
            </a:r>
            <a:r>
              <a:rPr dirty="0" err="1"/>
              <a:t>Terlibat</a:t>
            </a:r>
            <a:r>
              <a:rPr dirty="0"/>
              <a:t> </a:t>
            </a:r>
            <a:r>
              <a:rPr dirty="0" err="1"/>
              <a:t>dalam</a:t>
            </a:r>
            <a:r>
              <a:rPr dirty="0"/>
              <a:t> </a:t>
            </a:r>
            <a:r>
              <a:rPr dirty="0" err="1"/>
              <a:t>kegiatan</a:t>
            </a:r>
            <a:r>
              <a:rPr dirty="0"/>
              <a:t> </a:t>
            </a:r>
            <a:r>
              <a:rPr dirty="0" err="1"/>
              <a:t>menyenangkan</a:t>
            </a:r>
            <a:r>
              <a:rPr dirty="0"/>
              <a:t> </a:t>
            </a:r>
            <a:r>
              <a:rPr dirty="0" err="1"/>
              <a:t>dan</a:t>
            </a:r>
            <a:r>
              <a:rPr dirty="0"/>
              <a:t> </a:t>
            </a:r>
            <a:r>
              <a:rPr dirty="0" err="1"/>
              <a:t>menggunakan</a:t>
            </a:r>
            <a:r>
              <a:rPr dirty="0"/>
              <a:t> humor.</a:t>
            </a:r>
          </a:p>
          <a:p>
            <a:pPr marL="578970" indent="-578970" algn="just" defTabSz="362204">
              <a:spcBef>
                <a:spcPts val="2600"/>
              </a:spcBef>
              <a:buSzPct val="100000"/>
              <a:buAutoNum type="arabicPeriod"/>
              <a:defRPr sz="3100" b="1">
                <a:effectLst>
                  <a:outerShdw blurRad="31496" dist="15748" dir="5400000" rotWithShape="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defRPr>
            </a:pPr>
            <a:r>
              <a:rPr dirty="0"/>
              <a:t>Use multiple coping strategies / </a:t>
            </a:r>
            <a:r>
              <a:rPr dirty="0" err="1"/>
              <a:t>Menggunakan</a:t>
            </a:r>
            <a:r>
              <a:rPr dirty="0"/>
              <a:t> </a:t>
            </a:r>
            <a:r>
              <a:rPr dirty="0" err="1"/>
              <a:t>beberapa</a:t>
            </a:r>
            <a:r>
              <a:rPr dirty="0"/>
              <a:t> </a:t>
            </a:r>
            <a:r>
              <a:rPr dirty="0" err="1"/>
              <a:t>strategi</a:t>
            </a:r>
            <a:r>
              <a:rPr dirty="0"/>
              <a:t> coping.</a:t>
            </a:r>
          </a:p>
        </p:txBody>
      </p:sp>
      <p:sp>
        <p:nvSpPr>
          <p:cNvPr id="133" name="Shape 133"/>
          <p:cNvSpPr>
            <a:spLocks noGrp="1"/>
          </p:cNvSpPr>
          <p:nvPr>
            <p:ph type="title" idx="4294967295"/>
          </p:nvPr>
        </p:nvSpPr>
        <p:spPr>
          <a:xfrm>
            <a:off x="762000" y="646712"/>
            <a:ext cx="11480800" cy="1366013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-139642"/>
                  <a:satOff val="-16462"/>
                  <a:lumOff val="-20969"/>
                </a:schemeClr>
              </a:gs>
            </a:gsLst>
            <a:lin ang="5400000"/>
          </a:gradFill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>
              <a:defRPr b="0">
                <a:effectLst>
                  <a:outerShdw blurRad="38100" dist="12700" dir="5400000" rotWithShape="0">
                    <a:srgbClr val="000000">
                      <a:alpha val="80000"/>
                    </a:srgbClr>
                  </a:outerShdw>
                </a:effectLst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rPr dirty="0"/>
              <a:t>3. </a:t>
            </a:r>
            <a:r>
              <a:rPr spc="-300" dirty="0"/>
              <a:t>STRATEGIES</a:t>
            </a:r>
            <a:r>
              <a:rPr dirty="0"/>
              <a:t> FOR COPING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/>
          </p:cNvSpPr>
          <p:nvPr>
            <p:ph type="body" idx="4294967295"/>
          </p:nvPr>
        </p:nvSpPr>
        <p:spPr>
          <a:xfrm>
            <a:off x="762000" y="2402010"/>
            <a:ext cx="11480800" cy="6570778"/>
          </a:xfrm>
          <a:prstGeom prst="rect">
            <a:avLst/>
          </a:prstGeom>
        </p:spPr>
        <p:txBody>
          <a:bodyPr lIns="0" tIns="0" rIns="0" bIns="0"/>
          <a:lstStyle/>
          <a:p>
            <a:pPr marL="597647" indent="-597647" algn="just">
              <a:buSzPct val="100000"/>
              <a:buAutoNum type="arabicPeriod"/>
              <a:defRPr sz="3200" b="1">
                <a:latin typeface="+mn-lt"/>
                <a:ea typeface="+mn-ea"/>
                <a:cs typeface="+mn-cs"/>
                <a:sym typeface="Helvetica Neue"/>
              </a:defRPr>
            </a:pPr>
            <a:r>
              <a:t>Emotional approach coping / Pendekatan coping secara emosional.</a:t>
            </a:r>
          </a:p>
          <a:p>
            <a:pPr marL="597647" indent="-597647" algn="just">
              <a:buSzPct val="100000"/>
              <a:buAutoNum type="arabicPeriod"/>
              <a:defRPr sz="3200" b="1">
                <a:latin typeface="+mn-lt"/>
                <a:ea typeface="+mn-ea"/>
                <a:cs typeface="+mn-cs"/>
                <a:sym typeface="Helvetica Neue"/>
              </a:defRPr>
            </a:pPr>
            <a:r>
              <a:t>Emotional regulation / Regulasi emosional.</a:t>
            </a:r>
          </a:p>
          <a:p>
            <a:pPr marL="597647" indent="-597647" algn="just">
              <a:buSzPct val="100000"/>
              <a:buAutoNum type="arabicPeriod"/>
              <a:defRPr sz="3200" b="1">
                <a:latin typeface="+mn-lt"/>
                <a:ea typeface="+mn-ea"/>
                <a:cs typeface="+mn-cs"/>
                <a:sym typeface="Helvetica Neue"/>
              </a:defRPr>
            </a:pPr>
            <a:r>
              <a:t>Emotional intelligent / Kecerdasaan emosional.</a:t>
            </a:r>
          </a:p>
          <a:p>
            <a:pPr marL="597647" indent="-597647" algn="just">
              <a:buSzPct val="100000"/>
              <a:buAutoNum type="arabicPeriod"/>
              <a:defRPr sz="3200" b="1">
                <a:latin typeface="+mn-lt"/>
                <a:ea typeface="+mn-ea"/>
                <a:cs typeface="+mn-cs"/>
                <a:sym typeface="Helvetica Neue"/>
              </a:defRPr>
            </a:pPr>
            <a:r>
              <a:t>Coping and positive emotion.</a:t>
            </a:r>
          </a:p>
        </p:txBody>
      </p:sp>
      <p:sp>
        <p:nvSpPr>
          <p:cNvPr id="136" name="Shape 136"/>
          <p:cNvSpPr>
            <a:spLocks noGrp="1"/>
          </p:cNvSpPr>
          <p:nvPr>
            <p:ph type="title" idx="4294967295"/>
          </p:nvPr>
        </p:nvSpPr>
        <p:spPr>
          <a:xfrm>
            <a:off x="762000" y="646712"/>
            <a:ext cx="11480800" cy="1366013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-139642"/>
                  <a:satOff val="-16462"/>
                  <a:lumOff val="-20969"/>
                </a:schemeClr>
              </a:gs>
            </a:gsLst>
            <a:lin ang="5400000"/>
          </a:gradFill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>
              <a:defRPr b="0">
                <a:effectLst>
                  <a:outerShdw blurRad="38100" dist="12700" dir="5400000" rotWithShape="0">
                    <a:srgbClr val="000000">
                      <a:alpha val="80000"/>
                    </a:srgbClr>
                  </a:outerShdw>
                </a:effectLst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3. COPING WITH EMOTIONS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/>
          </p:cNvSpPr>
          <p:nvPr>
            <p:ph type="title" idx="4294967295"/>
          </p:nvPr>
        </p:nvSpPr>
        <p:spPr>
          <a:xfrm>
            <a:off x="762000" y="1929852"/>
            <a:ext cx="11480800" cy="1366013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-139642"/>
                  <a:satOff val="-16462"/>
                  <a:lumOff val="-20969"/>
                </a:schemeClr>
              </a:gs>
            </a:gsLst>
            <a:lin ang="5400000"/>
          </a:gradFill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>
              <a:defRPr b="0">
                <a:effectLst>
                  <a:outerShdw blurRad="38100" dist="12700" dir="5400000" rotWithShape="0">
                    <a:srgbClr val="000000">
                      <a:alpha val="80000"/>
                    </a:srgbClr>
                  </a:outerShdw>
                </a:effectLst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4. STRESS MANAGEMENT</a:t>
            </a:r>
          </a:p>
        </p:txBody>
      </p:sp>
      <p:sp>
        <p:nvSpPr>
          <p:cNvPr id="139" name="Shape 139"/>
          <p:cNvSpPr>
            <a:spLocks noGrp="1"/>
          </p:cNvSpPr>
          <p:nvPr>
            <p:ph type="body" sz="half" idx="4294967295"/>
          </p:nvPr>
        </p:nvSpPr>
        <p:spPr>
          <a:xfrm>
            <a:off x="762000" y="3719829"/>
            <a:ext cx="11480800" cy="4108536"/>
          </a:xfrm>
          <a:prstGeom prst="rect">
            <a:avLst/>
          </a:prstGeom>
        </p:spPr>
        <p:txBody>
          <a:bodyPr lIns="0" tIns="0" rIns="0" bIns="0"/>
          <a:lstStyle/>
          <a:p>
            <a:pPr marL="597647" indent="-597647" algn="just">
              <a:buSzPct val="100000"/>
              <a:buAutoNum type="arabicPeriod"/>
              <a:defRPr sz="3200" b="1">
                <a:latin typeface="+mn-lt"/>
                <a:ea typeface="+mn-ea"/>
                <a:cs typeface="+mn-cs"/>
                <a:sym typeface="Helvetica Neue"/>
              </a:defRPr>
            </a:pPr>
            <a:r>
              <a:t>Exploring stress management / Program stress menejemen.</a:t>
            </a:r>
          </a:p>
          <a:p>
            <a:pPr marL="597647" indent="-597647" algn="just">
              <a:buSzPct val="100000"/>
              <a:buAutoNum type="arabicPeriod"/>
              <a:defRPr sz="3200" b="1">
                <a:latin typeface="+mn-lt"/>
                <a:ea typeface="+mn-ea"/>
                <a:cs typeface="+mn-cs"/>
                <a:sym typeface="Helvetica Neue"/>
              </a:defRPr>
            </a:pPr>
            <a:r>
              <a:t>Meditation and relaxation / Meditasi dan relaksasi.</a:t>
            </a:r>
          </a:p>
          <a:p>
            <a:pPr marL="597647" indent="-597647" algn="just">
              <a:buSzPct val="100000"/>
              <a:buAutoNum type="arabicPeriod"/>
              <a:defRPr sz="3200" b="1">
                <a:latin typeface="+mn-lt"/>
                <a:ea typeface="+mn-ea"/>
                <a:cs typeface="+mn-cs"/>
                <a:sym typeface="Helvetica Neue"/>
              </a:defRPr>
            </a:pPr>
            <a:r>
              <a:t>Biofeedback.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/>
          </p:cNvSpPr>
          <p:nvPr>
            <p:ph type="title" idx="4294967295"/>
          </p:nvPr>
        </p:nvSpPr>
        <p:spPr>
          <a:xfrm>
            <a:off x="762000" y="5307516"/>
            <a:ext cx="11480800" cy="2540001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-139642"/>
                  <a:satOff val="-16462"/>
                  <a:lumOff val="-20969"/>
                </a:schemeClr>
              </a:gs>
            </a:gsLst>
            <a:lin ang="5400000"/>
          </a:gradFill>
          <a:effectLst>
            <a:outerShdw blurRad="50800" dist="25400" dir="5400000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>
              <a:defRPr>
                <a:effectLst>
                  <a:outerShdw blurRad="38100" dist="12700" dir="5400000" rotWithShape="0">
                    <a:srgbClr val="000000">
                      <a:alpha val="80000"/>
                    </a:srgbClr>
                  </a:outerShdw>
                </a:effectLst>
              </a:defRPr>
            </a:lvl1pPr>
          </a:lstStyle>
          <a:p>
            <a:r>
              <a:t>Terima kasih</a:t>
            </a:r>
          </a:p>
        </p:txBody>
      </p:sp>
      <p:sp>
        <p:nvSpPr>
          <p:cNvPr id="142" name="Shape 142"/>
          <p:cNvSpPr>
            <a:spLocks noGrp="1"/>
          </p:cNvSpPr>
          <p:nvPr>
            <p:ph type="body" sz="half" idx="4294967295"/>
          </p:nvPr>
        </p:nvSpPr>
        <p:spPr>
          <a:xfrm>
            <a:off x="762000" y="2018154"/>
            <a:ext cx="11480800" cy="2543214"/>
          </a:xfrm>
          <a:prstGeom prst="rect">
            <a:avLst/>
          </a:prstGeom>
          <a:ln w="127000">
            <a:solidFill>
              <a:srgbClr val="FFFFFF"/>
            </a:solidFill>
          </a:ln>
        </p:spPr>
        <p:txBody>
          <a:bodyPr lIns="127000" tIns="127000" rIns="127000" bIns="127000"/>
          <a:lstStyle/>
          <a:p>
            <a:pPr marL="0" indent="0" algn="just">
              <a:spcBef>
                <a:spcPts val="0"/>
              </a:spcBef>
              <a:buSzTx/>
              <a:buNone/>
              <a:defRPr sz="3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80000"/>
                    </a:srgbClr>
                  </a:outerShdw>
                </a:effectLst>
              </a:defRPr>
            </a:pPr>
            <a:r>
              <a:t>Refense:</a:t>
            </a:r>
          </a:p>
          <a:p>
            <a:pPr marL="0" indent="0" algn="just">
              <a:spcBef>
                <a:spcPts val="0"/>
              </a:spcBef>
              <a:buSzTx/>
              <a:buNone/>
              <a:defRPr sz="32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80000"/>
                    </a:srgbClr>
                  </a:outerShdw>
                </a:effectLst>
              </a:defRPr>
            </a:pPr>
            <a:r>
              <a:t>Santrock, J.W. (2006), Human Adjustment, New York: McGraw-Hill.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New_Template2">
  <a:themeElements>
    <a:clrScheme name="New_Template2">
      <a:dk1>
        <a:srgbClr val="C000EB"/>
      </a:dk1>
      <a:lt1>
        <a:srgbClr val="EBEBEB"/>
      </a:lt1>
      <a:dk2>
        <a:srgbClr val="525252"/>
      </a:dk2>
      <a:lt2>
        <a:srgbClr val="C9C9C9"/>
      </a:lt2>
      <a:accent1>
        <a:srgbClr val="619AE3"/>
      </a:accent1>
      <a:accent2>
        <a:srgbClr val="54BFB9"/>
      </a:accent2>
      <a:accent3>
        <a:srgbClr val="29C439"/>
      </a:accent3>
      <a:accent4>
        <a:srgbClr val="EDAC0F"/>
      </a:accent4>
      <a:accent5>
        <a:srgbClr val="D41D03"/>
      </a:accent5>
      <a:accent6>
        <a:srgbClr val="B264DA"/>
      </a:accent6>
      <a:hlink>
        <a:srgbClr val="0000FF"/>
      </a:hlink>
      <a:folHlink>
        <a:srgbClr val="FF00FF"/>
      </a:folHlink>
    </a:clrScheme>
    <a:fontScheme name="New_Template2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New_Templat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80000"/>
                </a:srgbClr>
              </a:outerShdw>
            </a:effectLst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EBEBEB"/>
            </a:solidFill>
            <a:effectLst>
              <a:outerShdw blurRad="50800" dist="25400" dir="5400000" rotWithShape="0">
                <a:srgbClr val="000000"/>
              </a:outerShdw>
            </a:effectLst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ew_Template2">
  <a:themeElements>
    <a:clrScheme name="New_Template2">
      <a:dk1>
        <a:srgbClr val="000000"/>
      </a:dk1>
      <a:lt1>
        <a:srgbClr val="FFFFFF"/>
      </a:lt1>
      <a:dk2>
        <a:srgbClr val="525252"/>
      </a:dk2>
      <a:lt2>
        <a:srgbClr val="C9C9C9"/>
      </a:lt2>
      <a:accent1>
        <a:srgbClr val="619AE3"/>
      </a:accent1>
      <a:accent2>
        <a:srgbClr val="54BFB9"/>
      </a:accent2>
      <a:accent3>
        <a:srgbClr val="29C439"/>
      </a:accent3>
      <a:accent4>
        <a:srgbClr val="EDAC0F"/>
      </a:accent4>
      <a:accent5>
        <a:srgbClr val="D41D03"/>
      </a:accent5>
      <a:accent6>
        <a:srgbClr val="B264DA"/>
      </a:accent6>
      <a:hlink>
        <a:srgbClr val="0000FF"/>
      </a:hlink>
      <a:folHlink>
        <a:srgbClr val="FF00FF"/>
      </a:folHlink>
    </a:clrScheme>
    <a:fontScheme name="New_Template2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New_Templat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80000"/>
                </a:srgbClr>
              </a:outerShdw>
            </a:effectLst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EBEBEB"/>
            </a:solidFill>
            <a:effectLst>
              <a:outerShdw blurRad="50800" dist="25400" dir="5400000" rotWithShape="0">
                <a:srgbClr val="000000"/>
              </a:outerShdw>
            </a:effectLst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</Words>
  <Application>Microsoft Office PowerPoint</Application>
  <PresentationFormat>Custom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New_Template2</vt:lpstr>
      <vt:lpstr>CHAPTER 5: COPING</vt:lpstr>
      <vt:lpstr>1. EXPLORING COPING</vt:lpstr>
      <vt:lpstr>Coping Classification</vt:lpstr>
      <vt:lpstr>PowerPoint Presentation</vt:lpstr>
      <vt:lpstr>3. STRATEGIES FOR COPING</vt:lpstr>
      <vt:lpstr>3. COPING WITH EMOTIONS</vt:lpstr>
      <vt:lpstr>4. STRESS MANAGEMENT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5: COPING</dc:title>
  <cp:lastModifiedBy>Kausar</cp:lastModifiedBy>
  <cp:revision>1</cp:revision>
  <dcterms:modified xsi:type="dcterms:W3CDTF">2016-09-15T08:05:56Z</dcterms:modified>
</cp:coreProperties>
</file>