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4" r:id="rId6"/>
    <p:sldId id="267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04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C1A58-FC1F-43A7-A750-E96F791212AA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0DF7B-B4AF-445D-9724-9AFAB48F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DF5764-6548-4B7A-955D-0E012B3B65E3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1EA40A4-EA36-4B02-B2A3-8E5CD1F58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209800"/>
          </a:xfrm>
        </p:spPr>
        <p:txBody>
          <a:bodyPr/>
          <a:lstStyle/>
          <a:p>
            <a:pPr algn="l"/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Kelmpok</a:t>
            </a:r>
            <a:r>
              <a:rPr lang="en-US" dirty="0" smtClean="0"/>
              <a:t> :</a:t>
            </a:r>
            <a:r>
              <a:rPr lang="en-US" dirty="0"/>
              <a:t> 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err="1" smtClean="0"/>
              <a:t>Aldi</a:t>
            </a:r>
            <a:r>
              <a:rPr lang="en-US" dirty="0" smtClean="0"/>
              <a:t> </a:t>
            </a:r>
            <a:r>
              <a:rPr lang="en-US" dirty="0" err="1" smtClean="0"/>
              <a:t>Setyawan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Karina </a:t>
            </a:r>
            <a:r>
              <a:rPr lang="en-US" dirty="0" err="1" smtClean="0"/>
              <a:t>Rahayu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Dzakia</a:t>
            </a:r>
            <a:r>
              <a:rPr lang="en-US" dirty="0" smtClean="0"/>
              <a:t> </a:t>
            </a:r>
            <a:r>
              <a:rPr lang="en-US" dirty="0" err="1" smtClean="0"/>
              <a:t>Khairat</a:t>
            </a:r>
            <a:r>
              <a:rPr lang="en-US" dirty="0" smtClean="0"/>
              <a:t> M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5400" b="1" smtClean="0"/>
              <a:t>STRESS</a:t>
            </a:r>
            <a:r>
              <a:rPr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PERISTIWA STRES DAN PTSD</a:t>
            </a:r>
          </a:p>
          <a:p>
            <a:r>
              <a:rPr lang="en-US" dirty="0" smtClean="0"/>
              <a:t>Combat and War-Related Traumas </a:t>
            </a:r>
            <a:r>
              <a:rPr lang="id-ID" dirty="0" smtClean="0"/>
              <a:t>(Stres akibat perang)</a:t>
            </a:r>
            <a:endParaRPr lang="en-US" dirty="0" smtClean="0"/>
          </a:p>
          <a:p>
            <a:r>
              <a:rPr lang="en-US" dirty="0" smtClean="0"/>
              <a:t>Abuse</a:t>
            </a:r>
            <a:r>
              <a:rPr lang="id-ID" dirty="0" smtClean="0"/>
              <a:t> (Penyalahgunaan)</a:t>
            </a:r>
          </a:p>
          <a:p>
            <a:r>
              <a:rPr lang="id-ID" dirty="0" smtClean="0"/>
              <a:t>Natural and Unnatural Disasters (Alam dan bukan alam)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 smtClean="0"/>
              <a:t>STRESS</a:t>
            </a:r>
            <a:endParaRPr lang="en-US" sz="8000" b="1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2667000"/>
            <a:ext cx="5783036" cy="3238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 smtClean="0"/>
              <a:t>General Adaptation Syndrome (GAS)</a:t>
            </a:r>
            <a:endParaRPr lang="en-US" sz="5400" b="1" dirty="0"/>
          </a:p>
        </p:txBody>
      </p:sp>
      <p:pic>
        <p:nvPicPr>
          <p:cNvPr id="5" name="Picture 4" descr="General-Adaptation-Syndr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2567510"/>
            <a:ext cx="5715000" cy="40618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err="1" smtClean="0"/>
              <a:t>Faktor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Kognitif</a:t>
            </a:r>
            <a:r>
              <a:rPr lang="en-US" sz="4400" b="1" dirty="0" smtClean="0"/>
              <a:t> 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Primary Appraisal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Secondary appraisal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Harm </a:t>
            </a:r>
          </a:p>
          <a:p>
            <a:r>
              <a:rPr lang="en-US" dirty="0" smtClean="0"/>
              <a:t>Threat </a:t>
            </a:r>
          </a:p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mengevaluasi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yang </a:t>
            </a:r>
            <a:r>
              <a:rPr lang="en-US" dirty="0" err="1" smtClean="0"/>
              <a:t>dimilikinya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menyesuaian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berbahaya</a:t>
            </a:r>
            <a:r>
              <a:rPr lang="en-US" dirty="0" smtClean="0"/>
              <a:t> yang </a:t>
            </a:r>
            <a:r>
              <a:rPr lang="en-US" dirty="0" err="1" smtClean="0"/>
              <a:t>dialaminya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Stress and illnes</a:t>
            </a:r>
            <a:endParaRPr lang="id-ID" b="1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sz="2400" dirty="0"/>
              <a:t>psychoneuroimmunology adalah bidang yang mengeksplorasi hubungan antara faktor psikologis (seperti sikap dan emosi), sistem saraf, dan sistem kekebalan tubuh. </a:t>
            </a:r>
            <a:endParaRPr lang="id-ID" sz="2400" dirty="0" smtClean="0"/>
          </a:p>
          <a:p>
            <a:pPr>
              <a:buNone/>
            </a:pPr>
            <a:endParaRPr lang="id-ID" sz="2400" dirty="0" smtClean="0"/>
          </a:p>
          <a:p>
            <a:pPr lvl="0"/>
            <a:r>
              <a:rPr lang="id-ID" sz="2400" dirty="0"/>
              <a:t>stres emosional mungkin merupakan faktor penting yang berkontribusi pada penyakit cardiovascular. </a:t>
            </a:r>
            <a:endParaRPr lang="id-ID" sz="2400" dirty="0" smtClean="0"/>
          </a:p>
          <a:p>
            <a:pPr lvl="0">
              <a:buNone/>
            </a:pPr>
            <a:endParaRPr lang="id-ID" sz="2400" dirty="0"/>
          </a:p>
          <a:p>
            <a:r>
              <a:rPr lang="id-ID" sz="2400" dirty="0"/>
              <a:t>stres dan kanker dihubungkan melalui efeknya pada kualitas hidup, faktor perilaku, dan jalur biologis.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err="1" smtClean="0"/>
              <a:t>Faktor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Lingkungan</a:t>
            </a:r>
            <a:r>
              <a:rPr lang="en-US" sz="5400" b="1" dirty="0" smtClean="0"/>
              <a:t> </a:t>
            </a:r>
            <a:endParaRPr lang="en-US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743200"/>
            <a:ext cx="8077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sz="2800" b="1" dirty="0" err="1" smtClean="0"/>
              <a:t>Konflik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mendekat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mendekat</a:t>
            </a:r>
            <a:r>
              <a:rPr lang="en-US" sz="2800" b="1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memilih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stimulus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sama-sama</a:t>
            </a:r>
            <a:r>
              <a:rPr lang="en-US" sz="2800" dirty="0" smtClean="0"/>
              <a:t> </a:t>
            </a:r>
            <a:r>
              <a:rPr lang="en-US" sz="2800" dirty="0" err="1" smtClean="0"/>
              <a:t>menarik</a:t>
            </a:r>
            <a:r>
              <a:rPr lang="en-US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err="1" smtClean="0"/>
              <a:t>Konflik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menghindar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menghindar</a:t>
            </a:r>
            <a:r>
              <a:rPr lang="en-US" sz="2800" b="1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ketika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memilih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stimulus yang </a:t>
            </a:r>
            <a:r>
              <a:rPr lang="en-US" sz="2800" dirty="0" err="1" smtClean="0"/>
              <a:t>sama-sama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menarik</a:t>
            </a:r>
            <a:r>
              <a:rPr lang="en-US" sz="2800" dirty="0" smtClean="0"/>
              <a:t>. </a:t>
            </a: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b="1" dirty="0" err="1" smtClean="0"/>
              <a:t>Konflik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mendekat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menghindar</a:t>
            </a:r>
            <a:r>
              <a:rPr lang="en-US" sz="2800" b="1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stimulus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 </a:t>
            </a:r>
            <a:r>
              <a:rPr lang="en-US" sz="2800" dirty="0" err="1" smtClean="0"/>
              <a:t>namun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karakteristik</a:t>
            </a:r>
            <a:r>
              <a:rPr lang="en-US" sz="2800" dirty="0" smtClean="0"/>
              <a:t> yang </a:t>
            </a:r>
            <a:r>
              <a:rPr lang="en-US" sz="2800" dirty="0" err="1" smtClean="0"/>
              <a:t>potif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negatif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/>
              <a:t>Faktor kepribadian tertentu dapat baik meningkatkan kemungkinan bahwa seseorang akan mengalami stres menyediakan penyangga terhadap stres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1143000" y="2209800"/>
            <a:ext cx="8001000" cy="3886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066800" y="2209800"/>
            <a:ext cx="8077200" cy="3886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Work-Related Stress (</a:t>
            </a:r>
            <a:r>
              <a:rPr lang="en-US" dirty="0" err="1" smtClean="0"/>
              <a:t>setres</a:t>
            </a:r>
            <a:r>
              <a:rPr lang="en-US" dirty="0" smtClean="0"/>
              <a:t> </a:t>
            </a:r>
            <a:r>
              <a:rPr lang="en-US" dirty="0" err="1" smtClean="0"/>
              <a:t>terkain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Socioculturan</a:t>
            </a:r>
            <a:r>
              <a:rPr lang="en-US" dirty="0" smtClean="0"/>
              <a:t> Factors </a:t>
            </a:r>
            <a:r>
              <a:rPr lang="en-US" dirty="0" smtClean="0"/>
              <a:t>(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1.  Gender</a:t>
            </a:r>
          </a:p>
          <a:p>
            <a:pPr>
              <a:buNone/>
            </a:pPr>
            <a:r>
              <a:rPr lang="en-US" dirty="0" smtClean="0"/>
              <a:t>     2.  </a:t>
            </a:r>
            <a:r>
              <a:rPr lang="en-US" dirty="0" err="1" smtClean="0"/>
              <a:t>Acculturasi</a:t>
            </a:r>
            <a:r>
              <a:rPr lang="en-US" dirty="0" smtClean="0"/>
              <a:t> stress </a:t>
            </a:r>
          </a:p>
          <a:p>
            <a:pPr>
              <a:buNone/>
            </a:pPr>
            <a:r>
              <a:rPr lang="en-US" dirty="0" smtClean="0"/>
              <a:t>          a) </a:t>
            </a:r>
            <a:r>
              <a:rPr lang="en-US" dirty="0" err="1" smtClean="0"/>
              <a:t>asimilation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b) integration</a:t>
            </a:r>
          </a:p>
          <a:p>
            <a:pPr>
              <a:buNone/>
            </a:pPr>
            <a:r>
              <a:rPr lang="en-US" dirty="0" smtClean="0"/>
              <a:t>          c) separation</a:t>
            </a:r>
          </a:p>
          <a:p>
            <a:pPr>
              <a:buNone/>
            </a:pPr>
            <a:r>
              <a:rPr lang="en-US" dirty="0" smtClean="0"/>
              <a:t>          d)  marginalization</a:t>
            </a:r>
          </a:p>
          <a:p>
            <a:r>
              <a:rPr lang="en-US" dirty="0" smtClean="0"/>
              <a:t> Poverty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POST-TRAUMATIC STRESS DISORDER (PTSD)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:</a:t>
            </a:r>
          </a:p>
          <a:p>
            <a:pPr marL="514350" indent="-514350">
              <a:buAutoNum type="arabicPeriod"/>
            </a:pPr>
            <a:r>
              <a:rPr lang="en-US" dirty="0" smtClean="0"/>
              <a:t>Flashback (</a:t>
            </a:r>
            <a:r>
              <a:rPr lang="en-US" dirty="0" err="1" smtClean="0"/>
              <a:t>Kilas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smtClean="0"/>
              <a:t>Constricted Ability to feel emotions (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smtClean="0"/>
              <a:t>Excessive Arousal (</a:t>
            </a:r>
            <a:r>
              <a:rPr lang="en-US" dirty="0" err="1" smtClean="0"/>
              <a:t>Gairah</a:t>
            </a:r>
            <a:r>
              <a:rPr lang="en-US" dirty="0" smtClean="0"/>
              <a:t> yang </a:t>
            </a:r>
            <a:r>
              <a:rPr lang="en-US" dirty="0" err="1" smtClean="0"/>
              <a:t>berlebihan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smtClean="0"/>
              <a:t>Difficulties with memory and concentration (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konsentrasi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smtClean="0"/>
              <a:t>Feelings of Apprehension (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takut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smtClean="0"/>
              <a:t>Impulsive outbursts of behavior (</a:t>
            </a:r>
            <a:r>
              <a:rPr lang="en-US" dirty="0" err="1" smtClean="0"/>
              <a:t>Ledakan</a:t>
            </a:r>
            <a:r>
              <a:rPr lang="en-US" dirty="0" smtClean="0"/>
              <a:t> </a:t>
            </a:r>
            <a:r>
              <a:rPr lang="en-US" dirty="0" err="1" smtClean="0"/>
              <a:t>impuls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86</TotalTime>
  <Words>297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STRESS </vt:lpstr>
      <vt:lpstr>STRESS</vt:lpstr>
      <vt:lpstr>General Adaptation Syndrome (GAS)</vt:lpstr>
      <vt:lpstr>Faktor Kognitif </vt:lpstr>
      <vt:lpstr>Stress and illnes</vt:lpstr>
      <vt:lpstr>Faktor Lingkungan </vt:lpstr>
      <vt:lpstr>Slide 7</vt:lpstr>
      <vt:lpstr>Slide 8</vt:lpstr>
      <vt:lpstr>POST-TRAUMATIC STRESS DISORDER (PTSD)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Avli Aprilia</dc:creator>
  <cp:lastModifiedBy>dzakia A.P</cp:lastModifiedBy>
  <cp:revision>11</cp:revision>
  <dcterms:created xsi:type="dcterms:W3CDTF">2016-09-15T06:21:46Z</dcterms:created>
  <dcterms:modified xsi:type="dcterms:W3CDTF">2016-09-14T08:22:28Z</dcterms:modified>
</cp:coreProperties>
</file>