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346" y="1050877"/>
            <a:ext cx="8664053" cy="846162"/>
          </a:xfrm>
        </p:spPr>
        <p:txBody>
          <a:bodyPr anchor="b">
            <a:normAutofit fontScale="90000"/>
          </a:bodyPr>
          <a:lstStyle/>
          <a:p>
            <a:r>
              <a:rPr lang="id-ID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AND IDENTITY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92824"/>
            <a:ext cx="9448800" cy="3289110"/>
          </a:xfrm>
        </p:spPr>
        <p:txBody>
          <a:bodyPr>
            <a:normAutofit/>
          </a:bodyPr>
          <a:lstStyle/>
          <a:p>
            <a:r>
              <a:rPr lang="id-ID" sz="4800" dirty="0" smtClean="0"/>
              <a:t>The Self,Identity and Values</a:t>
            </a:r>
          </a:p>
          <a:p>
            <a:endParaRPr lang="id-ID" sz="4800" dirty="0"/>
          </a:p>
          <a:p>
            <a:pPr algn="ctr"/>
            <a:r>
              <a:rPr lang="id-ID" sz="2800" dirty="0" smtClean="0"/>
              <a:t>Kelompok 3 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Aditya Ardhi Nugraha - psikologi</a:t>
            </a:r>
          </a:p>
          <a:p>
            <a:pPr algn="ctr"/>
            <a:r>
              <a:rPr lang="id-ID" dirty="0" smtClean="0"/>
              <a:t>Jihan Marwa - psikologi</a:t>
            </a:r>
          </a:p>
          <a:p>
            <a:pPr algn="ctr"/>
            <a:r>
              <a:rPr lang="id-ID" dirty="0" smtClean="0"/>
              <a:t>Ratih Saraswati - Ilmu Komunikasi</a:t>
            </a:r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07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8322" y="627797"/>
            <a:ext cx="3582537" cy="88710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The self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9448800" cy="3739487"/>
          </a:xfrm>
        </p:spPr>
        <p:txBody>
          <a:bodyPr/>
          <a:lstStyle/>
          <a:p>
            <a:r>
              <a:rPr lang="id-ID" b="1" dirty="0" smtClean="0"/>
              <a:t>Konsep diri (</a:t>
            </a:r>
            <a:r>
              <a:rPr lang="id-ID" b="1" i="1" dirty="0" smtClean="0"/>
              <a:t>self-concept)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dirty="0" smtClean="0"/>
              <a:t>Komponen penting dari konsep diri</a:t>
            </a:r>
            <a:endParaRPr lang="id-ID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i="1" dirty="0" smtClean="0"/>
              <a:t> </a:t>
            </a:r>
            <a:r>
              <a:rPr lang="id-ID" dirty="0" smtClean="0"/>
              <a:t>Teory Higgins</a:t>
            </a:r>
          </a:p>
          <a:p>
            <a:r>
              <a:rPr lang="id-ID" dirty="0" smtClean="0"/>
              <a:t>Actual self  /  ideal self = kekesalan</a:t>
            </a:r>
          </a:p>
          <a:p>
            <a:r>
              <a:rPr lang="id-ID" dirty="0" smtClean="0"/>
              <a:t>Actual self  / ought self discrepancy = kegelisahan</a:t>
            </a:r>
          </a:p>
          <a:p>
            <a:endParaRPr lang="id-ID" dirty="0" smtClean="0"/>
          </a:p>
          <a:p>
            <a:r>
              <a:rPr lang="id-ID" b="1" dirty="0"/>
              <a:t>M</a:t>
            </a:r>
            <a:r>
              <a:rPr lang="id-ID" b="1" dirty="0" smtClean="0"/>
              <a:t>enghargai diri (</a:t>
            </a:r>
            <a:r>
              <a:rPr lang="id-ID" b="1" i="1" dirty="0" smtClean="0"/>
              <a:t>self-esteem)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dirty="0" smtClean="0"/>
              <a:t>Karakteristik dari </a:t>
            </a:r>
            <a:r>
              <a:rPr lang="id-ID" i="1" dirty="0" smtClean="0"/>
              <a:t>self- esteem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dirty="0" smtClean="0"/>
              <a:t>cara strategis untuk meningkatkan harga diri ( 6 )</a:t>
            </a:r>
          </a:p>
          <a:p>
            <a:endParaRPr lang="id-ID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d-ID" b="1" dirty="0" smtClean="0"/>
          </a:p>
        </p:txBody>
      </p:sp>
    </p:spTree>
    <p:extLst>
      <p:ext uri="{BB962C8B-B14F-4D97-AF65-F5344CB8AC3E}">
        <p14:creationId xmlns:p14="http://schemas.microsoft.com/office/powerpoint/2010/main" val="4355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6655" y="545910"/>
            <a:ext cx="6018664" cy="996287"/>
          </a:xfrm>
        </p:spPr>
        <p:txBody>
          <a:bodyPr>
            <a:normAutofit/>
          </a:bodyPr>
          <a:lstStyle/>
          <a:p>
            <a:r>
              <a:rPr lang="id-ID" sz="4800" dirty="0" smtClean="0"/>
              <a:t>Identitas </a:t>
            </a:r>
            <a:r>
              <a:rPr lang="id-ID" sz="4800" i="1" dirty="0" smtClean="0"/>
              <a:t>(identity)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42196"/>
            <a:ext cx="9448800" cy="3616657"/>
          </a:xfrm>
        </p:spPr>
        <p:txBody>
          <a:bodyPr>
            <a:normAutofit/>
          </a:bodyPr>
          <a:lstStyle/>
          <a:p>
            <a:endParaRPr lang="id-ID" b="1" dirty="0" smtClean="0"/>
          </a:p>
          <a:p>
            <a:r>
              <a:rPr lang="id-ID" b="1" dirty="0" smtClean="0"/>
              <a:t>Bagaimana identitas terbentuk 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d-ID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Menurut pandangan Erikson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4 status identitas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Perubahan perkembangan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Identitas suku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beberapa aspek penting dari identitas suku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Jenis kelamin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9270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0053" y="464024"/>
            <a:ext cx="4735774" cy="968991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Nilai-nilai (</a:t>
            </a:r>
            <a:r>
              <a:rPr lang="id-ID" i="1" dirty="0" smtClean="0"/>
              <a:t>values)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739" y="1908460"/>
            <a:ext cx="10490200" cy="29774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d-ID" i="1" dirty="0" smtClean="0"/>
              <a:t>Exploring values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d-ID" dirty="0" smtClean="0"/>
              <a:t>Strategi penyesuaian untuk memperjelas nilai-nilai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d-ID" dirty="0" smtClean="0"/>
              <a:t>Makna nilai dalam hidup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63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843255"/>
          </a:xfrm>
        </p:spPr>
        <p:txBody>
          <a:bodyPr/>
          <a:lstStyle/>
          <a:p>
            <a:pPr algn="ctr"/>
            <a:r>
              <a:rPr lang="id-ID" dirty="0" smtClean="0"/>
              <a:t>Agama </a:t>
            </a:r>
            <a:r>
              <a:rPr lang="id-ID" i="1" dirty="0" smtClean="0"/>
              <a:t>(religion)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1746913"/>
            <a:ext cx="10490200" cy="2850487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endParaRPr lang="id-ID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d-ID" dirty="0" smtClean="0"/>
              <a:t>Peran agama dalam kehidupan masyarakat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d-ID" dirty="0" smtClean="0"/>
              <a:t>Ruang lingkup agama dalam kehidupan masyarakat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d-ID" dirty="0" smtClean="0"/>
              <a:t>Agama dan kesehatan</a:t>
            </a:r>
          </a:p>
        </p:txBody>
      </p:sp>
    </p:spTree>
    <p:extLst>
      <p:ext uri="{BB962C8B-B14F-4D97-AF65-F5344CB8AC3E}">
        <p14:creationId xmlns:p14="http://schemas.microsoft.com/office/powerpoint/2010/main" val="20012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857" y="0"/>
            <a:ext cx="6724934" cy="3245261"/>
          </a:xfrm>
        </p:spPr>
        <p:txBody>
          <a:bodyPr/>
          <a:lstStyle/>
          <a:p>
            <a:r>
              <a:rPr lang="id-ID" dirty="0" smtClean="0"/>
              <a:t>Thank you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99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3057</TotalTime>
  <Words>133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</vt:lpstr>
      <vt:lpstr>Vapor Trail</vt:lpstr>
      <vt:lpstr>SELF AND IDENTITY</vt:lpstr>
      <vt:lpstr>The self</vt:lpstr>
      <vt:lpstr>Identitas (identity)</vt:lpstr>
      <vt:lpstr>Nilai-nilai (values)</vt:lpstr>
      <vt:lpstr>Agama (religion)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AND IDENTITY</dc:title>
  <dc:creator>Lenovo</dc:creator>
  <cp:lastModifiedBy>Lenovo</cp:lastModifiedBy>
  <cp:revision>23</cp:revision>
  <dcterms:created xsi:type="dcterms:W3CDTF">2016-08-30T11:49:33Z</dcterms:created>
  <dcterms:modified xsi:type="dcterms:W3CDTF">2016-09-01T14:46:58Z</dcterms:modified>
</cp:coreProperties>
</file>