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B7D2F-0E5F-4540-9717-6E0B30DF2260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E3766-FD1B-1D4A-A921-89D31C457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6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5342-BCC9-2946-971F-5EDCD82E74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8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606073"/>
            <a:ext cx="6938963" cy="934443"/>
          </a:xfrm>
        </p:spPr>
        <p:txBody>
          <a:bodyPr>
            <a:normAutofit fontScale="90000"/>
          </a:bodyPr>
          <a:lstStyle/>
          <a:p>
            <a:r>
              <a:rPr lang="en-US" dirty="0"/>
              <a:t>Adjusting To Life </a:t>
            </a:r>
          </a:p>
        </p:txBody>
      </p:sp>
      <p:pic>
        <p:nvPicPr>
          <p:cNvPr id="4" name="Content Placeholder 3" descr="a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0" r="-1080"/>
          <a:stretch>
            <a:fillRect/>
          </a:stretch>
        </p:blipFill>
        <p:spPr>
          <a:xfrm>
            <a:off x="2080792" y="1957658"/>
            <a:ext cx="5485724" cy="2880104"/>
          </a:xfrm>
        </p:spPr>
      </p:pic>
      <p:sp>
        <p:nvSpPr>
          <p:cNvPr id="3" name="TextBox 2"/>
          <p:cNvSpPr txBox="1"/>
          <p:nvPr/>
        </p:nvSpPr>
        <p:spPr>
          <a:xfrm>
            <a:off x="1116011" y="5081001"/>
            <a:ext cx="6938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Amanda </a:t>
            </a:r>
            <a:r>
              <a:rPr lang="en-US" dirty="0" err="1"/>
              <a:t>Widya</a:t>
            </a:r>
            <a:r>
              <a:rPr lang="en-US" dirty="0"/>
              <a:t> </a:t>
            </a:r>
            <a:r>
              <a:rPr lang="en-US" dirty="0" err="1"/>
              <a:t>Samputry</a:t>
            </a:r>
            <a:r>
              <a:rPr lang="en-US" dirty="0"/>
              <a:t> 2015041021</a:t>
            </a:r>
          </a:p>
          <a:p>
            <a:pPr algn="r"/>
            <a:r>
              <a:rPr lang="fi-FI" dirty="0" err="1"/>
              <a:t>Herlita</a:t>
            </a:r>
            <a:r>
              <a:rPr lang="fi-FI" dirty="0"/>
              <a:t> 2016031016</a:t>
            </a:r>
          </a:p>
          <a:p>
            <a:pPr algn="r"/>
            <a:r>
              <a:rPr lang="fi-FI" dirty="0" err="1"/>
              <a:t>Nyayu</a:t>
            </a:r>
            <a:r>
              <a:rPr lang="fi-FI" dirty="0"/>
              <a:t> Sophia </a:t>
            </a:r>
            <a:r>
              <a:rPr lang="fi-FI" dirty="0" err="1"/>
              <a:t>Olivia</a:t>
            </a:r>
            <a:r>
              <a:rPr lang="fi-FI" dirty="0"/>
              <a:t> C. Henry 2013031012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91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Resources for Improving </a:t>
            </a:r>
            <a:r>
              <a:rPr lang="en-US" sz="4000" dirty="0" err="1"/>
              <a:t>Adjusment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Mental health professional </a:t>
            </a:r>
          </a:p>
          <a:p>
            <a:r>
              <a:rPr lang="en-US" dirty="0"/>
              <a:t>National support groups </a:t>
            </a:r>
          </a:p>
          <a:p>
            <a:r>
              <a:rPr lang="en-US" dirty="0"/>
              <a:t>Self-help books </a:t>
            </a:r>
          </a:p>
          <a:p>
            <a:r>
              <a:rPr lang="en-US" dirty="0"/>
              <a:t>The Internet </a:t>
            </a:r>
          </a:p>
        </p:txBody>
      </p:sp>
    </p:spTree>
    <p:extLst>
      <p:ext uri="{BB962C8B-B14F-4D97-AF65-F5344CB8AC3E}">
        <p14:creationId xmlns:p14="http://schemas.microsoft.com/office/powerpoint/2010/main" val="1932298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4"/>
          <p:cNvSpPr>
            <a:spLocks noGrp="1"/>
          </p:cNvSpPr>
          <p:nvPr/>
        </p:nvSpPr>
        <p:spPr>
          <a:xfrm>
            <a:off x="2361899" y="2736328"/>
            <a:ext cx="10515600" cy="5811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8490" y="380999"/>
            <a:ext cx="8447964" cy="60607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84645" y="2736328"/>
            <a:ext cx="2552131" cy="164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Resources For Improving Adjustment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31057" y="1575179"/>
            <a:ext cx="13647" cy="9837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59606" y="3568840"/>
            <a:ext cx="11040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29687" y="3558629"/>
            <a:ext cx="12184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72000" y="4547043"/>
            <a:ext cx="1" cy="8176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73375" y="2975162"/>
            <a:ext cx="1733265" cy="1187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National Support Groups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05368" y="5431808"/>
            <a:ext cx="1733265" cy="1187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Internet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05367" y="463432"/>
            <a:ext cx="1733265" cy="1187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Mental Health Professional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98174" y="3084394"/>
            <a:ext cx="1733265" cy="1187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Self-Help Books</a:t>
            </a:r>
          </a:p>
        </p:txBody>
      </p:sp>
    </p:spTree>
    <p:extLst>
      <p:ext uri="{BB962C8B-B14F-4D97-AF65-F5344CB8AC3E}">
        <p14:creationId xmlns:p14="http://schemas.microsoft.com/office/powerpoint/2010/main" val="2594877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Mental health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1800" dirty="0"/>
              <a:t>National support groups</a:t>
            </a:r>
          </a:p>
        </p:txBody>
      </p:sp>
      <p:pic>
        <p:nvPicPr>
          <p:cNvPr id="4" name="Picture 3" descr="mental-heal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010" y="2589354"/>
            <a:ext cx="3217577" cy="1779442"/>
          </a:xfrm>
          <a:prstGeom prst="rect">
            <a:avLst/>
          </a:prstGeom>
        </p:spPr>
      </p:pic>
      <p:pic>
        <p:nvPicPr>
          <p:cNvPr id="5" name="Picture 4" descr="chapter-netwo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011" y="4848581"/>
            <a:ext cx="3217576" cy="177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59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Self-help books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internet </a:t>
            </a:r>
          </a:p>
        </p:txBody>
      </p:sp>
      <p:pic>
        <p:nvPicPr>
          <p:cNvPr id="4" name="Picture 3" descr="bookstore_shelf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672" y="1428600"/>
            <a:ext cx="4424470" cy="2424289"/>
          </a:xfrm>
          <a:prstGeom prst="rect">
            <a:avLst/>
          </a:prstGeom>
        </p:spPr>
      </p:pic>
      <p:pic>
        <p:nvPicPr>
          <p:cNvPr id="5" name="Picture 4" descr="Internet_of_Thing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672" y="4184787"/>
            <a:ext cx="4424471" cy="242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40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hanks-for-your-attention-and-please-dont-ask-too-much.png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84" r="-24584"/>
          <a:stretch>
            <a:fillRect/>
          </a:stretch>
        </p:blipFill>
        <p:spPr>
          <a:xfrm>
            <a:off x="-1775044" y="495637"/>
            <a:ext cx="12598481" cy="5810403"/>
          </a:xfrm>
        </p:spPr>
      </p:pic>
    </p:spTree>
    <p:extLst>
      <p:ext uri="{BB962C8B-B14F-4D97-AF65-F5344CB8AC3E}">
        <p14:creationId xmlns:p14="http://schemas.microsoft.com/office/powerpoint/2010/main" val="235723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some key concept that provide a foundation for understanding adjustment </a:t>
            </a:r>
          </a:p>
          <a:p>
            <a:r>
              <a:rPr lang="en-US" dirty="0"/>
              <a:t>Define subjective well-being and describe the factors related to it</a:t>
            </a:r>
          </a:p>
          <a:p>
            <a:r>
              <a:rPr lang="en-US" dirty="0"/>
              <a:t>Characterize the scientific foundation of the study of adjustment </a:t>
            </a:r>
          </a:p>
          <a:p>
            <a:r>
              <a:rPr lang="en-US" dirty="0"/>
              <a:t>Discuss some resources for improving adjustment and cautions in their use </a:t>
            </a:r>
          </a:p>
        </p:txBody>
      </p:sp>
    </p:spTree>
    <p:extLst>
      <p:ext uri="{BB962C8B-B14F-4D97-AF65-F5344CB8AC3E}">
        <p14:creationId xmlns:p14="http://schemas.microsoft.com/office/powerpoint/2010/main" val="1706457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Adjustment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adjustment?</a:t>
            </a:r>
          </a:p>
          <a:p>
            <a:r>
              <a:rPr lang="en-US" dirty="0"/>
              <a:t>Context, Diversity and Adjustment </a:t>
            </a:r>
          </a:p>
          <a:p>
            <a:r>
              <a:rPr lang="en-US" dirty="0"/>
              <a:t>Thinking Critically about Adjustment </a:t>
            </a:r>
          </a:p>
        </p:txBody>
      </p:sp>
    </p:spTree>
    <p:extLst>
      <p:ext uri="{BB962C8B-B14F-4D97-AF65-F5344CB8AC3E}">
        <p14:creationId xmlns:p14="http://schemas.microsoft.com/office/powerpoint/2010/main" val="392507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Adjustment?</a:t>
            </a:r>
          </a:p>
        </p:txBody>
      </p:sp>
      <p:pic>
        <p:nvPicPr>
          <p:cNvPr id="5" name="Picture 4" descr="728px-Cope-With-Being-Hurt-Online-Step-1-Version-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818" y="2196512"/>
            <a:ext cx="2903320" cy="2074858"/>
          </a:xfrm>
          <a:prstGeom prst="rect">
            <a:avLst/>
          </a:prstGeom>
        </p:spPr>
      </p:pic>
      <p:pic>
        <p:nvPicPr>
          <p:cNvPr id="6" name="Picture 5" descr="aa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99" y="4412065"/>
            <a:ext cx="2868468" cy="2067336"/>
          </a:xfrm>
          <a:prstGeom prst="rect">
            <a:avLst/>
          </a:prstGeom>
        </p:spPr>
      </p:pic>
      <p:pic>
        <p:nvPicPr>
          <p:cNvPr id="7" name="Picture 6" descr="5 cara menghadapi teman yang berkhian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99" y="2196511"/>
            <a:ext cx="2868468" cy="2074858"/>
          </a:xfrm>
          <a:prstGeom prst="rect">
            <a:avLst/>
          </a:prstGeom>
        </p:spPr>
      </p:pic>
      <p:pic>
        <p:nvPicPr>
          <p:cNvPr id="9" name="Picture 8" descr="dosen kille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819" y="4412065"/>
            <a:ext cx="3100506" cy="196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3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Context, Diversity and Adjustment</a:t>
            </a:r>
          </a:p>
        </p:txBody>
      </p:sp>
      <p:pic>
        <p:nvPicPr>
          <p:cNvPr id="4" name="Content Placeholder 3" descr="actions-capitals-culture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50937" y="2113359"/>
            <a:ext cx="3292963" cy="2182197"/>
          </a:xfrm>
        </p:spPr>
      </p:pic>
      <p:pic>
        <p:nvPicPr>
          <p:cNvPr id="5" name="Picture 4" descr="fig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37" y="1983485"/>
            <a:ext cx="4199493" cy="4293696"/>
          </a:xfrm>
          <a:prstGeom prst="rect">
            <a:avLst/>
          </a:prstGeom>
        </p:spPr>
      </p:pic>
      <p:pic>
        <p:nvPicPr>
          <p:cNvPr id="6" name="Picture 5" descr="raceet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937" y="4352373"/>
            <a:ext cx="3292963" cy="19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61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Critically </a:t>
            </a:r>
          </a:p>
        </p:txBody>
      </p:sp>
      <p:pic>
        <p:nvPicPr>
          <p:cNvPr id="4" name="Content Placeholder 3" descr="open-minded-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7280" y="2785048"/>
            <a:ext cx="3996951" cy="2583024"/>
          </a:xfrm>
        </p:spPr>
      </p:pic>
      <p:pic>
        <p:nvPicPr>
          <p:cNvPr id="5" name="Picture 4" descr="Stay-Curiou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500" y="2236696"/>
            <a:ext cx="2846112" cy="378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1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Subjective Well-Being and </a:t>
            </a:r>
            <a:r>
              <a:rPr lang="en-US" sz="3600" dirty="0" err="1"/>
              <a:t>Adjusment</a:t>
            </a:r>
            <a:r>
              <a:rPr lang="en-US" sz="36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Are Rich People Happier?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Who Is Happy?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 descr="rich-peo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280" y="2497906"/>
            <a:ext cx="2309001" cy="1652659"/>
          </a:xfrm>
          <a:prstGeom prst="rect">
            <a:avLst/>
          </a:prstGeom>
        </p:spPr>
      </p:pic>
      <p:pic>
        <p:nvPicPr>
          <p:cNvPr id="5" name="Picture 4" descr="AAEAAQAAAAAAAAZ8AAAAJGEwMTU2MTkwLTQ4NDEtNDE2Mi1iZmVjLWQ1ODAzNDJmZjE5M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578" y="4537360"/>
            <a:ext cx="2350703" cy="1739821"/>
          </a:xfrm>
          <a:prstGeom prst="rect">
            <a:avLst/>
          </a:prstGeom>
        </p:spPr>
      </p:pic>
      <p:pic>
        <p:nvPicPr>
          <p:cNvPr id="7" name="Picture 6" descr="te0-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350" y="2497906"/>
            <a:ext cx="2352296" cy="1698627"/>
          </a:xfrm>
          <a:prstGeom prst="rect">
            <a:avLst/>
          </a:prstGeom>
        </p:spPr>
      </p:pic>
      <p:pic>
        <p:nvPicPr>
          <p:cNvPr id="8" name="Picture 7" descr="46632942.cms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350" y="4537360"/>
            <a:ext cx="2352296" cy="173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Scientific Approach to </a:t>
            </a:r>
            <a:r>
              <a:rPr lang="en-US" sz="3600" dirty="0" err="1"/>
              <a:t>Adjusment</a:t>
            </a:r>
            <a:r>
              <a:rPr lang="en-US" sz="36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Psychology and Adjustment </a:t>
            </a:r>
          </a:p>
          <a:p>
            <a:r>
              <a:rPr lang="en-US" dirty="0"/>
              <a:t>Adopting the scientific attitude </a:t>
            </a:r>
          </a:p>
          <a:p>
            <a:r>
              <a:rPr lang="en-US" dirty="0"/>
              <a:t>Using the scientific method </a:t>
            </a:r>
          </a:p>
          <a:p>
            <a:r>
              <a:rPr lang="en-US" dirty="0"/>
              <a:t>Experimental and Correlation Research</a:t>
            </a:r>
          </a:p>
          <a:p>
            <a:r>
              <a:rPr lang="en-US" dirty="0"/>
              <a:t>Being a wise consumer of research information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96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75" y="2084294"/>
            <a:ext cx="7642645" cy="443820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Psychology and Adjustment</a:t>
            </a:r>
          </a:p>
          <a:p>
            <a:r>
              <a:rPr lang="en-US" dirty="0"/>
              <a:t>Adopting a scientific attitude </a:t>
            </a:r>
          </a:p>
          <a:p>
            <a:r>
              <a:rPr lang="en-US" dirty="0"/>
              <a:t>Scientific method </a:t>
            </a:r>
          </a:p>
          <a:p>
            <a:r>
              <a:rPr lang="en-US" dirty="0"/>
              <a:t>Experimental </a:t>
            </a:r>
          </a:p>
          <a:p>
            <a:r>
              <a:rPr lang="en-US" dirty="0"/>
              <a:t>Wise consumer </a:t>
            </a:r>
          </a:p>
          <a:p>
            <a:endParaRPr lang="en-US" dirty="0"/>
          </a:p>
        </p:txBody>
      </p:sp>
      <p:pic>
        <p:nvPicPr>
          <p:cNvPr id="4" name="Picture 3" descr="psycholog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247" y="2084294"/>
            <a:ext cx="1822374" cy="1822374"/>
          </a:xfrm>
          <a:prstGeom prst="rect">
            <a:avLst/>
          </a:prstGeom>
        </p:spPr>
      </p:pic>
      <p:pic>
        <p:nvPicPr>
          <p:cNvPr id="5" name="Picture 4" descr="madscientis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842" y="4184788"/>
            <a:ext cx="1663660" cy="1939352"/>
          </a:xfrm>
          <a:prstGeom prst="rect">
            <a:avLst/>
          </a:prstGeom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352" y="4184788"/>
            <a:ext cx="2862548" cy="193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74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126</TotalTime>
  <Words>185</Words>
  <Application>Microsoft Office PowerPoint</Application>
  <PresentationFormat>On-screen Show (4:3)</PresentationFormat>
  <Paragraphs>55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Formal</vt:lpstr>
      <vt:lpstr>Adjusting To Life </vt:lpstr>
      <vt:lpstr>Learning Goals</vt:lpstr>
      <vt:lpstr>Exploring Adjustment</vt:lpstr>
      <vt:lpstr>What is Adjustment?</vt:lpstr>
      <vt:lpstr>Context, Diversity and Adjustment</vt:lpstr>
      <vt:lpstr>Thinking Critically </vt:lpstr>
      <vt:lpstr>Subjective Well-Being and Adjusment </vt:lpstr>
      <vt:lpstr>The Scientific Approach to Adjusment </vt:lpstr>
      <vt:lpstr>PowerPoint Presentation</vt:lpstr>
      <vt:lpstr>Resources for Improving Adjusment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Adjusting To Life </dc:title>
  <dc:creator>Phia Henry</dc:creator>
  <cp:lastModifiedBy>Phia Henry</cp:lastModifiedBy>
  <cp:revision>15</cp:revision>
  <dcterms:created xsi:type="dcterms:W3CDTF">2016-09-01T12:38:42Z</dcterms:created>
  <dcterms:modified xsi:type="dcterms:W3CDTF">2016-09-01T15:34:12Z</dcterms:modified>
</cp:coreProperties>
</file>