
<file path=[Content_Types].xml><?xml version="1.0" encoding="utf-8"?>
<Types xmlns="http://schemas.openxmlformats.org/package/2006/content-types">
  <Default Extension="jpg" ContentType="image/jpeg"/>
  <Default Extension="rels" ContentType="application/vnd.openxmlformats-package.relationships+xml"/>
  <Default Extension="png" ContentType="image/png"/>
  <Default Extension="xml" ContentType="application/xml"/>
  <Default Extension="gif" ContentType="image/gif"/>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3.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4.xml" ContentType="application/vnd.openxmlformats-officedocument.presentationml.notesSlide+xml"/>
  <Override PartName="/ppt/notesSlides/notesSlide39.xml" ContentType="application/vnd.openxmlformats-officedocument.presentationml.notesSlide+xml"/>
  <Override PartName="/ppt/notesSlides/notesSlide5.xml" ContentType="application/vnd.openxmlformats-officedocument.presentationml.notesSlide+xml"/>
  <Override PartName="/ppt/notesSlides/notesSlide20.xml" ContentType="application/vnd.openxmlformats-officedocument.presentationml.notesSlide+xml"/>
  <Override PartName="/ppt/notesSlides/notesSlide9.xml" ContentType="application/vnd.openxmlformats-officedocument.presentationml.notesSlide+xml"/>
  <Override PartName="/ppt/notesSlides/notesSlide33.xml" ContentType="application/vnd.openxmlformats-officedocument.presentationml.notesSlide+xml"/>
  <Override PartName="/ppt/notesSlides/notesSlide10.xml" ContentType="application/vnd.openxmlformats-officedocument.presentationml.notesSlide+xml"/>
  <Override PartName="/ppt/notesSlides/notesSlide48.xml" ContentType="application/vnd.openxmlformats-officedocument.presentationml.notesSlide+xml"/>
  <Override PartName="/ppt/notesSlides/notesSlide24.xml" ContentType="application/vnd.openxmlformats-officedocument.presentationml.notesSlide+xml"/>
  <Override PartName="/ppt/notesSlides/notesSlide17.xml" ContentType="application/vnd.openxmlformats-officedocument.presentationml.notesSlide+xml"/>
  <Override PartName="/ppt/notesSlides/notesSlide47.xml" ContentType="application/vnd.openxmlformats-officedocument.presentationml.notesSlide+xml"/>
  <Override PartName="/ppt/notesSlides/notesSlide25.xml" ContentType="application/vnd.openxmlformats-officedocument.presentationml.notesSlide+xml"/>
  <Override PartName="/ppt/notesSlides/notesSlide14.xml" ContentType="application/vnd.openxmlformats-officedocument.presentationml.notesSlide+xml"/>
  <Override PartName="/ppt/notesSlides/notesSlide43.xml" ContentType="application/vnd.openxmlformats-officedocument.presentationml.notesSlide+xml"/>
  <Override PartName="/ppt/notesSlides/notesSlide37.xml" ContentType="application/vnd.openxmlformats-officedocument.presentationml.notesSlide+xml"/>
  <Override PartName="/ppt/notesSlides/notesSlide32.xml" ContentType="application/vnd.openxmlformats-officedocument.presentationml.notesSlide+xml"/>
  <Override PartName="/ppt/notesSlides/notesSlide7.xml" ContentType="application/vnd.openxmlformats-officedocument.presentationml.notesSlide+xml"/>
  <Override PartName="/ppt/notesSlides/notesSlide2.xml" ContentType="application/vnd.openxmlformats-officedocument.presentationml.notesSlide+xml"/>
  <Override PartName="/ppt/notesSlides/notesSlide35.xml" ContentType="application/vnd.openxmlformats-officedocument.presentationml.notesSlide+xml"/>
  <Override PartName="/ppt/notesSlides/notesSlide31.xml" ContentType="application/vnd.openxmlformats-officedocument.presentationml.notesSlide+xml"/>
  <Override PartName="/ppt/notesSlides/notesSlide22.xml" ContentType="application/vnd.openxmlformats-officedocument.presentationml.notesSlide+xml"/>
  <Override PartName="/ppt/notesSlides/notesSlide13.xml" ContentType="application/vnd.openxmlformats-officedocument.presentationml.notesSlide+xml"/>
  <Override PartName="/ppt/notesSlides/notesSlide27.xml" ContentType="application/vnd.openxmlformats-officedocument.presentationml.notesSlide+xml"/>
  <Override PartName="/ppt/notesSlides/notesSlide41.xml" ContentType="application/vnd.openxmlformats-officedocument.presentationml.notesSlide+xml"/>
  <Override PartName="/ppt/notesSlides/notesSlide16.xml" ContentType="application/vnd.openxmlformats-officedocument.presentationml.notesSlide+xml"/>
  <Override PartName="/ppt/notesSlides/notesSlide12.xml" ContentType="application/vnd.openxmlformats-officedocument.presentationml.notesSlide+xml"/>
  <Override PartName="/ppt/notesSlides/notesSlide3.xml" ContentType="application/vnd.openxmlformats-officedocument.presentationml.notesSlide+xml"/>
  <Override PartName="/ppt/notesSlides/notesSlide1.xml" ContentType="application/vnd.openxmlformats-officedocument.presentationml.notesSlide+xml"/>
  <Override PartName="/ppt/notesSlides/notesSlide15.xml" ContentType="application/vnd.openxmlformats-officedocument.presentationml.notesSlide+xml"/>
  <Override PartName="/ppt/notesSlides/notesSlide6.xml" ContentType="application/vnd.openxmlformats-officedocument.presentationml.notesSlide+xml"/>
  <Override PartName="/ppt/notesSlides/notesSlide42.xml" ContentType="application/vnd.openxmlformats-officedocument.presentationml.notesSlide+xml"/>
  <Override PartName="/ppt/notesSlides/notesSlide38.xml" ContentType="application/vnd.openxmlformats-officedocument.presentationml.notesSlide+xml"/>
  <Override PartName="/ppt/notesSlides/notesSlide28.xml" ContentType="application/vnd.openxmlformats-officedocument.presentationml.notesSlide+xml"/>
  <Override PartName="/ppt/notesSlides/notesSlide40.xml" ContentType="application/vnd.openxmlformats-officedocument.presentationml.notesSlide+xml"/>
  <Override PartName="/ppt/notesSlides/notesSlide26.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45.xml" ContentType="application/vnd.openxmlformats-officedocument.presentationml.notesSlide+xml"/>
  <Override PartName="/ppt/notesSlides/notesSlide23.xml" ContentType="application/vnd.openxmlformats-officedocument.presentationml.notesSlide+xml"/>
  <Override PartName="/ppt/notesSlides/notesSlide29.xml" ContentType="application/vnd.openxmlformats-officedocument.presentationml.notesSlide+xml"/>
  <Override PartName="/ppt/notesSlides/notesSlide44.xml" ContentType="application/vnd.openxmlformats-officedocument.presentationml.notesSlide+xml"/>
  <Override PartName="/ppt/notesSlides/notesSlide46.xml" ContentType="application/vnd.openxmlformats-officedocument.presentationml.notesSlide+xml"/>
  <Override PartName="/ppt/notesSlides/notesSlide19.xml" ContentType="application/vnd.openxmlformats-officedocument.presentationml.notesSlide+xml"/>
  <Override PartName="/ppt/notesSlides/notesSlide30.xml" ContentType="application/vnd.openxmlformats-officedocument.presentationml.notesSlide+xml"/>
  <Override PartName="/ppt/notesSlides/notesSlide34.xml" ContentType="application/vnd.openxmlformats-officedocument.presentationml.notesSlide+xml"/>
  <Override PartName="/ppt/notesSlides/notesSlide21.xml" ContentType="application/vnd.openxmlformats-officedocument.presentationml.notesSlide+xml"/>
  <Override PartName="/ppt/notesSlides/notesSlide36.xml" ContentType="application/vnd.openxmlformats-officedocument.presentationml.notesSlide+xml"/>
  <Override PartName="/ppt/notesSlides/notesSlide18.xml" ContentType="application/vnd.openxmlformats-officedocument.presentationml.notesSlide+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slideMaster1.xml" ContentType="application/vnd.openxmlformats-officedocument.presentationml.slideMaster+xml"/>
  <Override PartName="/ppt/slides/slide37.xml" ContentType="application/vnd.openxmlformats-officedocument.presentationml.slide+xml"/>
  <Override PartName="/ppt/slides/slide47.xml" ContentType="application/vnd.openxmlformats-officedocument.presentationml.slide+xml"/>
  <Override PartName="/ppt/slides/slide16.xml" ContentType="application/vnd.openxmlformats-officedocument.presentationml.slide+xml"/>
  <Override PartName="/ppt/slides/slide21.xml" ContentType="application/vnd.openxmlformats-officedocument.presentationml.slide+xml"/>
  <Override PartName="/ppt/slides/slide45.xml" ContentType="application/vnd.openxmlformats-officedocument.presentationml.slide+xml"/>
  <Override PartName="/ppt/slides/slide48.xml" ContentType="application/vnd.openxmlformats-officedocument.presentationml.slide+xml"/>
  <Override PartName="/ppt/slides/slide2.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6.xml" ContentType="application/vnd.openxmlformats-officedocument.presentationml.slide+xml"/>
  <Override PartName="/ppt/slides/slide3.xml" ContentType="application/vnd.openxmlformats-officedocument.presentationml.slide+xml"/>
  <Override PartName="/ppt/slides/slide33.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17.xml" ContentType="application/vnd.openxmlformats-officedocument.presentationml.slide+xml"/>
  <Override PartName="/ppt/slides/slide24.xml" ContentType="application/vnd.openxmlformats-officedocument.presentationml.slide+xml"/>
  <Override PartName="/ppt/slides/slide34.xml" ContentType="application/vnd.openxmlformats-officedocument.presentationml.slide+xml"/>
  <Override PartName="/ppt/slides/slide23.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42.xml" ContentType="application/vnd.openxmlformats-officedocument.presentationml.slide+xml"/>
  <Override PartName="/ppt/slides/slide31.xml" ContentType="application/vnd.openxmlformats-officedocument.presentationml.slide+xml"/>
  <Override PartName="/ppt/slides/slide43.xml" ContentType="application/vnd.openxmlformats-officedocument.presentationml.slide+xml"/>
  <Override PartName="/ppt/slides/slide40.xml" ContentType="application/vnd.openxmlformats-officedocument.presentationml.slide+xml"/>
  <Override PartName="/ppt/slides/slide32.xml" ContentType="application/vnd.openxmlformats-officedocument.presentationml.slide+xml"/>
  <Override PartName="/ppt/slides/slide1.xml" ContentType="application/vnd.openxmlformats-officedocument.presentationml.slide+xml"/>
  <Override PartName="/ppt/slides/slide44.xml" ContentType="application/vnd.openxmlformats-officedocument.presentationml.slide+xml"/>
  <Override PartName="/ppt/slides/slide38.xml" ContentType="application/vnd.openxmlformats-officedocument.presentationml.slide+xml"/>
  <Override PartName="/ppt/slides/slide20.xml" ContentType="application/vnd.openxmlformats-officedocument.presentationml.slide+xml"/>
  <Override PartName="/ppt/slides/slide12.xml" ContentType="application/vnd.openxmlformats-officedocument.presentationml.slide+xml"/>
  <Override PartName="/ppt/slides/slide46.xml" ContentType="application/vnd.openxmlformats-officedocument.presentationml.slide+xml"/>
  <Override PartName="/ppt/slides/slide13.xml" ContentType="application/vnd.openxmlformats-officedocument.presentationml.slide+xml"/>
  <Override PartName="/ppt/slides/slide29.xml" ContentType="application/vnd.openxmlformats-officedocument.presentationml.slide+xml"/>
  <Override PartName="/ppt/slides/slide39.xml" ContentType="application/vnd.openxmlformats-officedocument.presentationml.slide+xml"/>
  <Override PartName="/ppt/slides/slide9.xml" ContentType="application/vnd.openxmlformats-officedocument.presentationml.slide+xml"/>
  <Override PartName="/ppt/slides/slide18.xml" ContentType="application/vnd.openxmlformats-officedocument.presentationml.slide+xml"/>
  <Override PartName="/ppt/slides/slide15.xml" ContentType="application/vnd.openxmlformats-officedocument.presentationml.slide+xml"/>
  <Override PartName="/ppt/slides/slide7.xml" ContentType="application/vnd.openxmlformats-officedocument.presentationml.slide+xml"/>
  <Override PartName="/ppt/slides/slide30.xml" ContentType="application/vnd.openxmlformats-officedocument.presentationml.slide+xml"/>
  <Override PartName="/ppt/slides/slide8.xml" ContentType="application/vnd.openxmlformats-officedocument.presentationml.slide+xml"/>
  <Override PartName="/ppt/slides/slide27.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4.xml" ContentType="application/vnd.openxmlformats-officedocument.presentationml.slide+xml"/>
  <Override PartName="/ppt/slides/slide14.xml" ContentType="application/vnd.openxmlformats-officedocument.presentationml.slide+xml"/>
  <Override PartName="/ppt/slides/slide41.xml" ContentType="application/vnd.openxmlformats-officedocument.presentationml.slide+xml"/>
  <Override PartName="/ppt/slides/slide5.xml" ContentType="application/vnd.openxmlformats-officedocument.presentationml.slide+xml"/>
  <Override PartName="/ppt/slides/slide22.xml" ContentType="application/vnd.openxmlformats-officedocument.presentationml.slide+xml"/>
  <Override PartName="/ppt/tableStyles.xml" ContentType="application/vnd.openxmlformats-officedocument.presentationml.tableStyles+xml"/>
</Types>
</file>

<file path=_rels/.rels><?xml version="1.0" encoding="UTF-8" standalone="yes"?><Relationships xmlns="http://schemas.openxmlformats.org/package/2006/relationships"><Relationship Target="ppt/presentation.xml" Type="http://schemas.openxmlformats.org/officeDocument/2006/relationships/officeDocument" Id="rId1"/></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aveSubsetFonts="1" autoCompressPictures="0" strictFirstAndLastChars="0">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Lst>
  <p:sldSz cy="6858000" cx="9144000"/>
  <p:notesSz cy="9144000" cx="6858000"/>
  <p:defaultText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Target="slides/slide34.xml" Type="http://schemas.openxmlformats.org/officeDocument/2006/relationships/slide" Id="rId39"/><Relationship Target="slides/slide33.xml" Type="http://schemas.openxmlformats.org/officeDocument/2006/relationships/slide" Id="rId38"/><Relationship Target="slides/slide32.xml" Type="http://schemas.openxmlformats.org/officeDocument/2006/relationships/slide" Id="rId37"/><Relationship Target="slides/slide14.xml" Type="http://schemas.openxmlformats.org/officeDocument/2006/relationships/slide" Id="rId19"/><Relationship Target="slides/slide31.xml" Type="http://schemas.openxmlformats.org/officeDocument/2006/relationships/slide" Id="rId36"/><Relationship Target="slides/slide13.xml" Type="http://schemas.openxmlformats.org/officeDocument/2006/relationships/slide" Id="rId18"/><Relationship Target="slides/slide12.xml" Type="http://schemas.openxmlformats.org/officeDocument/2006/relationships/slide" Id="rId17"/><Relationship Target="slides/slide11.xml" Type="http://schemas.openxmlformats.org/officeDocument/2006/relationships/slide" Id="rId16"/><Relationship Target="slides/slide10.xml" Type="http://schemas.openxmlformats.org/officeDocument/2006/relationships/slide" Id="rId15"/><Relationship Target="slides/slide9.xml" Type="http://schemas.openxmlformats.org/officeDocument/2006/relationships/slide" Id="rId14"/><Relationship Target="slides/slide25.xml" Type="http://schemas.openxmlformats.org/officeDocument/2006/relationships/slide" Id="rId30"/><Relationship Target="slides/slide7.xml" Type="http://schemas.openxmlformats.org/officeDocument/2006/relationships/slide" Id="rId12"/><Relationship Target="slides/slide26.xml" Type="http://schemas.openxmlformats.org/officeDocument/2006/relationships/slide" Id="rId31"/><Relationship Target="slides/slide8.xml" Type="http://schemas.openxmlformats.org/officeDocument/2006/relationships/slide" Id="rId13"/><Relationship Target="slides/slide5.xml" Type="http://schemas.openxmlformats.org/officeDocument/2006/relationships/slide" Id="rId10"/><Relationship Target="slides/slide6.xml" Type="http://schemas.openxmlformats.org/officeDocument/2006/relationships/slide" Id="rId11"/><Relationship Target="slides/slide29.xml" Type="http://schemas.openxmlformats.org/officeDocument/2006/relationships/slide" Id="rId34"/><Relationship Target="slides/slide30.xml" Type="http://schemas.openxmlformats.org/officeDocument/2006/relationships/slide" Id="rId35"/><Relationship Target="slides/slide27.xml" Type="http://schemas.openxmlformats.org/officeDocument/2006/relationships/slide" Id="rId32"/><Relationship Target="slides/slide28.xml" Type="http://schemas.openxmlformats.org/officeDocument/2006/relationships/slide" Id="rId33"/><Relationship Target="slides/slide48.xml" Type="http://schemas.openxmlformats.org/officeDocument/2006/relationships/slide" Id="rId53"/><Relationship Target="slides/slide47.xml" Type="http://schemas.openxmlformats.org/officeDocument/2006/relationships/slide" Id="rId52"/><Relationship Target="slides/slide46.xml" Type="http://schemas.openxmlformats.org/officeDocument/2006/relationships/slide" Id="rId51"/><Relationship Target="slides/slide45.xml" Type="http://schemas.openxmlformats.org/officeDocument/2006/relationships/slide" Id="rId50"/><Relationship Target="slides/slide43.xml" Type="http://schemas.openxmlformats.org/officeDocument/2006/relationships/slide" Id="rId48"/><Relationship Target="slides/slide42.xml" Type="http://schemas.openxmlformats.org/officeDocument/2006/relationships/slide" Id="rId47"/><Relationship Target="slides/slide24.xml" Type="http://schemas.openxmlformats.org/officeDocument/2006/relationships/slide" Id="rId29"/><Relationship Target="slides/slide44.xml" Type="http://schemas.openxmlformats.org/officeDocument/2006/relationships/slide" Id="rId49"/><Relationship Target="slides/slide21.xml" Type="http://schemas.openxmlformats.org/officeDocument/2006/relationships/slide" Id="rId26"/><Relationship Target="slides/slide20.xml" Type="http://schemas.openxmlformats.org/officeDocument/2006/relationships/slide" Id="rId25"/><Relationship Target="slides/slide23.xml" Type="http://schemas.openxmlformats.org/officeDocument/2006/relationships/slide" Id="rId28"/><Relationship Target="slides/slide22.xml" Type="http://schemas.openxmlformats.org/officeDocument/2006/relationships/slide" Id="rId27"/><Relationship Target="presProps.xml" Type="http://schemas.openxmlformats.org/officeDocument/2006/relationships/presProps" Id="rId2"/><Relationship Target="slides/slide16.xml" Type="http://schemas.openxmlformats.org/officeDocument/2006/relationships/slide" Id="rId21"/><Relationship Target="slides/slide35.xml" Type="http://schemas.openxmlformats.org/officeDocument/2006/relationships/slide" Id="rId40"/><Relationship Target="theme/theme2.xml" Type="http://schemas.openxmlformats.org/officeDocument/2006/relationships/theme" Id="rId1"/><Relationship Target="slides/slide17.xml" Type="http://schemas.openxmlformats.org/officeDocument/2006/relationships/slide" Id="rId22"/><Relationship Target="slides/slide36.xml" Type="http://schemas.openxmlformats.org/officeDocument/2006/relationships/slide" Id="rId41"/><Relationship Target="slideMasters/slideMaster1.xml" Type="http://schemas.openxmlformats.org/officeDocument/2006/relationships/slideMaster" Id="rId4"/><Relationship Target="slides/slide18.xml" Type="http://schemas.openxmlformats.org/officeDocument/2006/relationships/slide" Id="rId23"/><Relationship Target="slides/slide37.xml" Type="http://schemas.openxmlformats.org/officeDocument/2006/relationships/slide" Id="rId42"/><Relationship Target="tableStyles.xml" Type="http://schemas.openxmlformats.org/officeDocument/2006/relationships/tableStyles" Id="rId3"/><Relationship Target="slides/slide19.xml" Type="http://schemas.openxmlformats.org/officeDocument/2006/relationships/slide" Id="rId24"/><Relationship Target="slides/slide38.xml" Type="http://schemas.openxmlformats.org/officeDocument/2006/relationships/slide" Id="rId43"/><Relationship Target="slides/slide39.xml" Type="http://schemas.openxmlformats.org/officeDocument/2006/relationships/slide" Id="rId44"/><Relationship Target="slides/slide40.xml" Type="http://schemas.openxmlformats.org/officeDocument/2006/relationships/slide" Id="rId45"/><Relationship Target="slides/slide41.xml" Type="http://schemas.openxmlformats.org/officeDocument/2006/relationships/slide" Id="rId46"/><Relationship Target="slides/slide15.xml" Type="http://schemas.openxmlformats.org/officeDocument/2006/relationships/slide" Id="rId20"/><Relationship Target="slides/slide4.xml" Type="http://schemas.openxmlformats.org/officeDocument/2006/relationships/slide" Id="rId9"/><Relationship Target="slides/slide1.xml" Type="http://schemas.openxmlformats.org/officeDocument/2006/relationships/slide" Id="rId6"/><Relationship Target="notesMasters/notesMaster1.xml" Type="http://schemas.openxmlformats.org/officeDocument/2006/relationships/notesMaster" Id="rId5"/><Relationship Target="slides/slide3.xml" Type="http://schemas.openxmlformats.org/officeDocument/2006/relationships/slide" Id="rId8"/><Relationship Target="slides/slide2.xml" Type="http://schemas.openxmlformats.org/officeDocument/2006/relationships/slide" Id="rId7"/></Relationships>
</file>

<file path=ppt/notesMasters/_rels/notesMaster1.xml.rels><?xml version="1.0" encoding="UTF-8" standalone="yes"?><Relationships xmlns="http://schemas.openxmlformats.org/package/2006/relationships"><Relationship Target="../theme/theme3.xml" Type="http://schemas.openxmlformats.org/officeDocument/2006/relationships/theme" Id="rId1"/></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 name="Shape 1"/>
        <p:cNvGrpSpPr/>
        <p:nvPr/>
      </p:nvGrpSpPr>
      <p:grpSpPr>
        <a:xfrm>
          <a:off y="0" x="0"/>
          <a:ext cy="0" cx="0"/>
          <a:chOff y="0" x="0"/>
          <a:chExt cy="0" cx="0"/>
        </a:xfrm>
      </p:grpSpPr>
      <p:sp>
        <p:nvSpPr>
          <p:cNvPr id="2" name="Shape 2"/>
          <p:cNvSpPr txBox="1"/>
          <p:nvPr>
            <p:ph idx="2" type="hdr"/>
          </p:nvPr>
        </p:nvSpPr>
        <p:spPr>
          <a:xfrm>
            <a:off y="0" x="0"/>
            <a:ext cy="457200" cx="2971799"/>
          </a:xfrm>
          <a:prstGeom prst="rect">
            <a:avLst/>
          </a:prstGeom>
          <a:noFill/>
          <a:ln>
            <a:noFill/>
          </a:ln>
        </p:spPr>
        <p:txBody>
          <a:bodyPr bIns="91425" rIns="91425" lIns="91425" tIns="91425" anchor="t"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3" name="Shape 3"/>
          <p:cNvSpPr txBox="1"/>
          <p:nvPr>
            <p:ph idx="10" type="dt"/>
          </p:nvPr>
        </p:nvSpPr>
        <p:spPr>
          <a:xfrm>
            <a:off y="0" x="3884612"/>
            <a:ext cy="457200" cx="2971799"/>
          </a:xfrm>
          <a:prstGeom prst="rect">
            <a:avLst/>
          </a:prstGeom>
          <a:noFill/>
          <a:ln>
            <a:noFill/>
          </a:ln>
        </p:spPr>
        <p:txBody>
          <a:bodyPr bIns="91425" rIns="91425" lIns="91425" tIns="91425" anchor="t" anchorCtr="0"/>
          <a:lstStyle>
            <a:lvl1pPr algn="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4" name="Shape 4"/>
          <p:cNvSpPr/>
          <p:nvPr>
            <p:ph idx="3"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12700" cap="flat">
            <a:solidFill>
              <a:srgbClr val="000000"/>
            </a:solidFill>
            <a:prstDash val="solid"/>
            <a:round/>
            <a:headEnd w="med" len="med" type="none"/>
            <a:tailEnd w="med" len="med" type="none"/>
          </a:ln>
        </p:spPr>
      </p:sp>
      <p:sp>
        <p:nvSpPr>
          <p:cNvPr id="5" name="Shape 5"/>
          <p:cNvSpPr txBox="1"/>
          <p:nvPr>
            <p:ph idx="1" type="body"/>
          </p:nvPr>
        </p:nvSpPr>
        <p:spPr>
          <a:xfrm>
            <a:off y="4343400" x="685800"/>
            <a:ext cy="4114800" cx="5486399"/>
          </a:xfrm>
          <a:prstGeom prst="rect">
            <a:avLst/>
          </a:prstGeom>
          <a:noFill/>
          <a:ln>
            <a:noFill/>
          </a:ln>
        </p:spPr>
        <p:txBody>
          <a:bodyPr bIns="91425" rIns="91425" lIns="91425" tIns="91425" anchor="t"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6" name="Shape 6"/>
          <p:cNvSpPr txBox="1"/>
          <p:nvPr>
            <p:ph idx="11" type="ftr"/>
          </p:nvPr>
        </p:nvSpPr>
        <p:spPr>
          <a:xfrm>
            <a:off y="8685213" x="0"/>
            <a:ext cy="457200" cx="2971799"/>
          </a:xfrm>
          <a:prstGeom prst="rect">
            <a:avLst/>
          </a:prstGeom>
          <a:noFill/>
          <a:ln>
            <a:noFill/>
          </a:ln>
        </p:spPr>
        <p:txBody>
          <a:bodyPr bIns="91425" rIns="91425" lIns="91425" tIns="91425" anchor="b"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7" name="Shape 7"/>
          <p:cNvSpPr txBox="1"/>
          <p:nvPr>
            <p:ph idx="12" type="sldNum"/>
          </p:nvPr>
        </p:nvSpPr>
        <p:spPr>
          <a:xfrm>
            <a:off y="8685213" x="3884612"/>
            <a:ext cy="457200" cx="2971799"/>
          </a:xfrm>
          <a:prstGeom prst="rect">
            <a:avLst/>
          </a:prstGeom>
          <a:noFill/>
          <a:ln>
            <a:noFill/>
          </a:ln>
        </p:spPr>
        <p:txBody>
          <a:bodyPr bIns="45700" rIns="91425" lIns="91425" tIns="45700" anchor="b" anchorCtr="0">
            <a:noAutofit/>
          </a:bodyPr>
          <a:lstStyle>
            <a:lvl1pPr algn="r" rtl="0" marR="0" indent="0" marL="0">
              <a:spcBef>
                <a:spcPts val="0"/>
              </a:spcBef>
              <a:buNone/>
              <a:defRPr strike="noStrike" u="none" b="0" cap="none" baseline="0" sz="1200" i="0">
                <a:solidFill>
                  <a:schemeClr val="dk1"/>
                </a:solidFill>
                <a:latin typeface="Calibri"/>
                <a:ea typeface="Calibri"/>
                <a:cs typeface="Calibri"/>
                <a:sym typeface="Calibri"/>
              </a:defRPr>
            </a:lvl1pPr>
          </a:lstStyle>
          <a:p>
            <a:pPr lvl="0" indent="0" marL="0">
              <a:spcBef>
                <a:spcPts val="0"/>
              </a:spcBef>
              <a:buSzPct val="25000"/>
              <a:buNone/>
            </a:pPr>
            <a:fld id="{00000000-1234-1234-1234-123412341234}" type="slidenum">
              <a:rPr lang="en-US"/>
              <a:t>‹#›</a:t>
            </a:fld>
          </a:p>
        </p:txBody>
      </p:sp>
    </p:spTree>
  </p:cSld>
  <p:clrMap accent2="accent2" accent3="accent3" accent4="accent4" accent5="accent5" accent6="accent6" hlink="hlink" tx2="lt2" tx1="dk1" bg2="dk2" bg1="lt1" folHlink="folHlink" accent1="accent1"/>
</p:notesMaster>
</file>

<file path=ppt/notesSlides/_rels/notesSlide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8" name="Shape 98"/>
        <p:cNvGrpSpPr/>
        <p:nvPr/>
      </p:nvGrpSpPr>
      <p:grpSpPr>
        <a:xfrm>
          <a:off y="0" x="0"/>
          <a:ext cy="0" cx="0"/>
          <a:chOff y="0" x="0"/>
          <a:chExt cy="0" cx="0"/>
        </a:xfrm>
      </p:grpSpPr>
      <p:sp>
        <p:nvSpPr>
          <p:cNvPr id="99" name="Shape 99"/>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100" name="Shape 100"/>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53" name="Shape 153"/>
        <p:cNvGrpSpPr/>
        <p:nvPr/>
      </p:nvGrpSpPr>
      <p:grpSpPr>
        <a:xfrm>
          <a:off y="0" x="0"/>
          <a:ext cy="0" cx="0"/>
          <a:chOff y="0" x="0"/>
          <a:chExt cy="0" cx="0"/>
        </a:xfrm>
      </p:grpSpPr>
      <p:sp>
        <p:nvSpPr>
          <p:cNvPr id="154" name="Shape 154"/>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155" name="Shape 155"/>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59" name="Shape 159"/>
        <p:cNvGrpSpPr/>
        <p:nvPr/>
      </p:nvGrpSpPr>
      <p:grpSpPr>
        <a:xfrm>
          <a:off y="0" x="0"/>
          <a:ext cy="0" cx="0"/>
          <a:chOff y="0" x="0"/>
          <a:chExt cy="0" cx="0"/>
        </a:xfrm>
      </p:grpSpPr>
      <p:sp>
        <p:nvSpPr>
          <p:cNvPr id="160" name="Shape 160"/>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161" name="Shape 161"/>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67" name="Shape 167"/>
        <p:cNvGrpSpPr/>
        <p:nvPr/>
      </p:nvGrpSpPr>
      <p:grpSpPr>
        <a:xfrm>
          <a:off y="0" x="0"/>
          <a:ext cy="0" cx="0"/>
          <a:chOff y="0" x="0"/>
          <a:chExt cy="0" cx="0"/>
        </a:xfrm>
      </p:grpSpPr>
      <p:sp>
        <p:nvSpPr>
          <p:cNvPr id="168" name="Shape 168"/>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169" name="Shape 169"/>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73" name="Shape 173"/>
        <p:cNvGrpSpPr/>
        <p:nvPr/>
      </p:nvGrpSpPr>
      <p:grpSpPr>
        <a:xfrm>
          <a:off y="0" x="0"/>
          <a:ext cy="0" cx="0"/>
          <a:chOff y="0" x="0"/>
          <a:chExt cy="0" cx="0"/>
        </a:xfrm>
      </p:grpSpPr>
      <p:sp>
        <p:nvSpPr>
          <p:cNvPr id="174" name="Shape 174"/>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175" name="Shape 175"/>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79" name="Shape 179"/>
        <p:cNvGrpSpPr/>
        <p:nvPr/>
      </p:nvGrpSpPr>
      <p:grpSpPr>
        <a:xfrm>
          <a:off y="0" x="0"/>
          <a:ext cy="0" cx="0"/>
          <a:chOff y="0" x="0"/>
          <a:chExt cy="0" cx="0"/>
        </a:xfrm>
      </p:grpSpPr>
      <p:sp>
        <p:nvSpPr>
          <p:cNvPr id="180" name="Shape 180"/>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181" name="Shape 181"/>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85" name="Shape 185"/>
        <p:cNvGrpSpPr/>
        <p:nvPr/>
      </p:nvGrpSpPr>
      <p:grpSpPr>
        <a:xfrm>
          <a:off y="0" x="0"/>
          <a:ext cy="0" cx="0"/>
          <a:chOff y="0" x="0"/>
          <a:chExt cy="0" cx="0"/>
        </a:xfrm>
      </p:grpSpPr>
      <p:sp>
        <p:nvSpPr>
          <p:cNvPr id="186" name="Shape 186"/>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187" name="Shape 187"/>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91" name="Shape 191"/>
        <p:cNvGrpSpPr/>
        <p:nvPr/>
      </p:nvGrpSpPr>
      <p:grpSpPr>
        <a:xfrm>
          <a:off y="0" x="0"/>
          <a:ext cy="0" cx="0"/>
          <a:chOff y="0" x="0"/>
          <a:chExt cy="0" cx="0"/>
        </a:xfrm>
      </p:grpSpPr>
      <p:sp>
        <p:nvSpPr>
          <p:cNvPr id="192" name="Shape 192"/>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193" name="Shape 193"/>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97" name="Shape 197"/>
        <p:cNvGrpSpPr/>
        <p:nvPr/>
      </p:nvGrpSpPr>
      <p:grpSpPr>
        <a:xfrm>
          <a:off y="0" x="0"/>
          <a:ext cy="0" cx="0"/>
          <a:chOff y="0" x="0"/>
          <a:chExt cy="0" cx="0"/>
        </a:xfrm>
      </p:grpSpPr>
      <p:sp>
        <p:nvSpPr>
          <p:cNvPr id="198" name="Shape 198"/>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199" name="Shape 199"/>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03" name="Shape 203"/>
        <p:cNvGrpSpPr/>
        <p:nvPr/>
      </p:nvGrpSpPr>
      <p:grpSpPr>
        <a:xfrm>
          <a:off y="0" x="0"/>
          <a:ext cy="0" cx="0"/>
          <a:chOff y="0" x="0"/>
          <a:chExt cy="0" cx="0"/>
        </a:xfrm>
      </p:grpSpPr>
      <p:sp>
        <p:nvSpPr>
          <p:cNvPr id="204" name="Shape 204"/>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205" name="Shape 205"/>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09" name="Shape 209"/>
        <p:cNvGrpSpPr/>
        <p:nvPr/>
      </p:nvGrpSpPr>
      <p:grpSpPr>
        <a:xfrm>
          <a:off y="0" x="0"/>
          <a:ext cy="0" cx="0"/>
          <a:chOff y="0" x="0"/>
          <a:chExt cy="0" cx="0"/>
        </a:xfrm>
      </p:grpSpPr>
      <p:sp>
        <p:nvSpPr>
          <p:cNvPr id="210" name="Shape 210"/>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211" name="Shape 211"/>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4" name="Shape 104"/>
        <p:cNvGrpSpPr/>
        <p:nvPr/>
      </p:nvGrpSpPr>
      <p:grpSpPr>
        <a:xfrm>
          <a:off y="0" x="0"/>
          <a:ext cy="0" cx="0"/>
          <a:chOff y="0" x="0"/>
          <a:chExt cy="0" cx="0"/>
        </a:xfrm>
      </p:grpSpPr>
      <p:sp>
        <p:nvSpPr>
          <p:cNvPr id="105" name="Shape 105"/>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106" name="Shape 106"/>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15" name="Shape 215"/>
        <p:cNvGrpSpPr/>
        <p:nvPr/>
      </p:nvGrpSpPr>
      <p:grpSpPr>
        <a:xfrm>
          <a:off y="0" x="0"/>
          <a:ext cy="0" cx="0"/>
          <a:chOff y="0" x="0"/>
          <a:chExt cy="0" cx="0"/>
        </a:xfrm>
      </p:grpSpPr>
      <p:sp>
        <p:nvSpPr>
          <p:cNvPr id="216" name="Shape 216"/>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217" name="Shape 217"/>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21" name="Shape 221"/>
        <p:cNvGrpSpPr/>
        <p:nvPr/>
      </p:nvGrpSpPr>
      <p:grpSpPr>
        <a:xfrm>
          <a:off y="0" x="0"/>
          <a:ext cy="0" cx="0"/>
          <a:chOff y="0" x="0"/>
          <a:chExt cy="0" cx="0"/>
        </a:xfrm>
      </p:grpSpPr>
      <p:sp>
        <p:nvSpPr>
          <p:cNvPr id="222" name="Shape 222"/>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223" name="Shape 223"/>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27" name="Shape 227"/>
        <p:cNvGrpSpPr/>
        <p:nvPr/>
      </p:nvGrpSpPr>
      <p:grpSpPr>
        <a:xfrm>
          <a:off y="0" x="0"/>
          <a:ext cy="0" cx="0"/>
          <a:chOff y="0" x="0"/>
          <a:chExt cy="0" cx="0"/>
        </a:xfrm>
      </p:grpSpPr>
      <p:sp>
        <p:nvSpPr>
          <p:cNvPr id="228" name="Shape 228"/>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229" name="Shape 229"/>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33" name="Shape 233"/>
        <p:cNvGrpSpPr/>
        <p:nvPr/>
      </p:nvGrpSpPr>
      <p:grpSpPr>
        <a:xfrm>
          <a:off y="0" x="0"/>
          <a:ext cy="0" cx="0"/>
          <a:chOff y="0" x="0"/>
          <a:chExt cy="0" cx="0"/>
        </a:xfrm>
      </p:grpSpPr>
      <p:sp>
        <p:nvSpPr>
          <p:cNvPr id="234" name="Shape 234"/>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235" name="Shape 235"/>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39" name="Shape 239"/>
        <p:cNvGrpSpPr/>
        <p:nvPr/>
      </p:nvGrpSpPr>
      <p:grpSpPr>
        <a:xfrm>
          <a:off y="0" x="0"/>
          <a:ext cy="0" cx="0"/>
          <a:chOff y="0" x="0"/>
          <a:chExt cy="0" cx="0"/>
        </a:xfrm>
      </p:grpSpPr>
      <p:sp>
        <p:nvSpPr>
          <p:cNvPr id="240" name="Shape 240"/>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241" name="Shape 241"/>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45" name="Shape 245"/>
        <p:cNvGrpSpPr/>
        <p:nvPr/>
      </p:nvGrpSpPr>
      <p:grpSpPr>
        <a:xfrm>
          <a:off y="0" x="0"/>
          <a:ext cy="0" cx="0"/>
          <a:chOff y="0" x="0"/>
          <a:chExt cy="0" cx="0"/>
        </a:xfrm>
      </p:grpSpPr>
      <p:sp>
        <p:nvSpPr>
          <p:cNvPr id="246" name="Shape 246"/>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247" name="Shape 247"/>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51" name="Shape 251"/>
        <p:cNvGrpSpPr/>
        <p:nvPr/>
      </p:nvGrpSpPr>
      <p:grpSpPr>
        <a:xfrm>
          <a:off y="0" x="0"/>
          <a:ext cy="0" cx="0"/>
          <a:chOff y="0" x="0"/>
          <a:chExt cy="0" cx="0"/>
        </a:xfrm>
      </p:grpSpPr>
      <p:sp>
        <p:nvSpPr>
          <p:cNvPr id="252" name="Shape 252"/>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253" name="Shape 253"/>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57" name="Shape 257"/>
        <p:cNvGrpSpPr/>
        <p:nvPr/>
      </p:nvGrpSpPr>
      <p:grpSpPr>
        <a:xfrm>
          <a:off y="0" x="0"/>
          <a:ext cy="0" cx="0"/>
          <a:chOff y="0" x="0"/>
          <a:chExt cy="0" cx="0"/>
        </a:xfrm>
      </p:grpSpPr>
      <p:sp>
        <p:nvSpPr>
          <p:cNvPr id="258" name="Shape 258"/>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259" name="Shape 259"/>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66" name="Shape 266"/>
        <p:cNvGrpSpPr/>
        <p:nvPr/>
      </p:nvGrpSpPr>
      <p:grpSpPr>
        <a:xfrm>
          <a:off y="0" x="0"/>
          <a:ext cy="0" cx="0"/>
          <a:chOff y="0" x="0"/>
          <a:chExt cy="0" cx="0"/>
        </a:xfrm>
      </p:grpSpPr>
      <p:sp>
        <p:nvSpPr>
          <p:cNvPr id="267" name="Shape 267"/>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268" name="Shape 268"/>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74" name="Shape 274"/>
        <p:cNvGrpSpPr/>
        <p:nvPr/>
      </p:nvGrpSpPr>
      <p:grpSpPr>
        <a:xfrm>
          <a:off y="0" x="0"/>
          <a:ext cy="0" cx="0"/>
          <a:chOff y="0" x="0"/>
          <a:chExt cy="0" cx="0"/>
        </a:xfrm>
      </p:grpSpPr>
      <p:sp>
        <p:nvSpPr>
          <p:cNvPr id="275" name="Shape 275"/>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276" name="Shape 276"/>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0" name="Shape 110"/>
        <p:cNvGrpSpPr/>
        <p:nvPr/>
      </p:nvGrpSpPr>
      <p:grpSpPr>
        <a:xfrm>
          <a:off y="0" x="0"/>
          <a:ext cy="0" cx="0"/>
          <a:chOff y="0" x="0"/>
          <a:chExt cy="0" cx="0"/>
        </a:xfrm>
      </p:grpSpPr>
      <p:sp>
        <p:nvSpPr>
          <p:cNvPr id="111" name="Shape 111"/>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112" name="Shape 112"/>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80" name="Shape 280"/>
        <p:cNvGrpSpPr/>
        <p:nvPr/>
      </p:nvGrpSpPr>
      <p:grpSpPr>
        <a:xfrm>
          <a:off y="0" x="0"/>
          <a:ext cy="0" cx="0"/>
          <a:chOff y="0" x="0"/>
          <a:chExt cy="0" cx="0"/>
        </a:xfrm>
      </p:grpSpPr>
      <p:sp>
        <p:nvSpPr>
          <p:cNvPr id="281" name="Shape 281"/>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282" name="Shape 282"/>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85" name="Shape 285"/>
        <p:cNvGrpSpPr/>
        <p:nvPr/>
      </p:nvGrpSpPr>
      <p:grpSpPr>
        <a:xfrm>
          <a:off y="0" x="0"/>
          <a:ext cy="0" cx="0"/>
          <a:chOff y="0" x="0"/>
          <a:chExt cy="0" cx="0"/>
        </a:xfrm>
      </p:grpSpPr>
      <p:sp>
        <p:nvSpPr>
          <p:cNvPr id="286" name="Shape 286"/>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287" name="Shape 287"/>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91" name="Shape 291"/>
        <p:cNvGrpSpPr/>
        <p:nvPr/>
      </p:nvGrpSpPr>
      <p:grpSpPr>
        <a:xfrm>
          <a:off y="0" x="0"/>
          <a:ext cy="0" cx="0"/>
          <a:chOff y="0" x="0"/>
          <a:chExt cy="0" cx="0"/>
        </a:xfrm>
      </p:grpSpPr>
      <p:sp>
        <p:nvSpPr>
          <p:cNvPr id="292" name="Shape 292"/>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293" name="Shape 293"/>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97" name="Shape 297"/>
        <p:cNvGrpSpPr/>
        <p:nvPr/>
      </p:nvGrpSpPr>
      <p:grpSpPr>
        <a:xfrm>
          <a:off y="0" x="0"/>
          <a:ext cy="0" cx="0"/>
          <a:chOff y="0" x="0"/>
          <a:chExt cy="0" cx="0"/>
        </a:xfrm>
      </p:grpSpPr>
      <p:sp>
        <p:nvSpPr>
          <p:cNvPr id="298" name="Shape 298"/>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12700" cap="flat">
            <a:solidFill>
              <a:srgbClr val="000000"/>
            </a:solidFill>
            <a:prstDash val="solid"/>
            <a:round/>
            <a:headEnd w="med" len="med" type="none"/>
            <a:tailEnd w="med" len="med" type="none"/>
          </a:ln>
        </p:spPr>
      </p:sp>
      <p:sp>
        <p:nvSpPr>
          <p:cNvPr id="299" name="Shape 299"/>
          <p:cNvSpPr txBox="1"/>
          <p:nvPr>
            <p:ph idx="1" type="body"/>
          </p:nvPr>
        </p:nvSpPr>
        <p:spPr>
          <a:xfrm>
            <a:off y="4343400" x="685800"/>
            <a:ext cy="4114800" cx="54863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200" lang="en-US" i="0">
                <a:solidFill>
                  <a:schemeClr val="dk1"/>
                </a:solidFill>
                <a:latin typeface="Calibri"/>
                <a:ea typeface="Calibri"/>
                <a:cs typeface="Calibri"/>
                <a:sym typeface="Calibri"/>
              </a:rPr>
              <a:t>tPA → secara teori pencegahan eksitasi berlebih pada neuron dapat mengurangi kematian neuron, tetapi metode yang diaplikasikan pada manusia berdasarkan ide tersebut sejauh ini belum ada yang memberikan hasil yang memuaskan.</a:t>
            </a:r>
          </a:p>
        </p:txBody>
      </p:sp>
      <p:sp>
        <p:nvSpPr>
          <p:cNvPr id="300" name="Shape 300"/>
          <p:cNvSpPr txBox="1"/>
          <p:nvPr>
            <p:ph idx="12" type="sldNum"/>
          </p:nvPr>
        </p:nvSpPr>
        <p:spPr>
          <a:xfrm>
            <a:off y="8685213" x="3884612"/>
            <a:ext cy="457200" cx="2971799"/>
          </a:xfrm>
          <a:prstGeom prst="rect">
            <a:avLst/>
          </a:prstGeom>
          <a:noFill/>
          <a:ln>
            <a:noFill/>
          </a:ln>
        </p:spPr>
        <p:txBody>
          <a:bodyPr bIns="45700" rIns="91425" lIns="91425" tIns="45700" anchor="b" anchorCtr="0">
            <a:noAutofit/>
          </a:bodyPr>
          <a:lstStyle/>
          <a:p>
            <a:pPr algn="r" rtl="0" lvl="0" marR="0" indent="0" marL="0">
              <a:spcBef>
                <a:spcPts val="0"/>
              </a:spcBef>
              <a:buSzPct val="25000"/>
              <a:buNone/>
            </a:pPr>
            <a:fld id="{00000000-1234-1234-1234-123412341234}" type="slidenum">
              <a:rPr strike="noStrike" u="none" b="0" cap="none" baseline="0" sz="1200" lang="en-US" i="0">
                <a:solidFill>
                  <a:schemeClr val="dk1"/>
                </a:solidFill>
                <a:latin typeface="Calibri"/>
                <a:ea typeface="Calibri"/>
                <a:cs typeface="Calibri"/>
                <a:sym typeface="Calibri"/>
              </a:rPr>
              <a:t>‹#›</a:t>
            </a:fld>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04" name="Shape 304"/>
        <p:cNvGrpSpPr/>
        <p:nvPr/>
      </p:nvGrpSpPr>
      <p:grpSpPr>
        <a:xfrm>
          <a:off y="0" x="0"/>
          <a:ext cy="0" cx="0"/>
          <a:chOff y="0" x="0"/>
          <a:chExt cy="0" cx="0"/>
        </a:xfrm>
      </p:grpSpPr>
      <p:sp>
        <p:nvSpPr>
          <p:cNvPr id="305" name="Shape 305"/>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306" name="Shape 306"/>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10" name="Shape 310"/>
        <p:cNvGrpSpPr/>
        <p:nvPr/>
      </p:nvGrpSpPr>
      <p:grpSpPr>
        <a:xfrm>
          <a:off y="0" x="0"/>
          <a:ext cy="0" cx="0"/>
          <a:chOff y="0" x="0"/>
          <a:chExt cy="0" cx="0"/>
        </a:xfrm>
      </p:grpSpPr>
      <p:sp>
        <p:nvSpPr>
          <p:cNvPr id="311" name="Shape 311"/>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312" name="Shape 312"/>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16" name="Shape 316"/>
        <p:cNvGrpSpPr/>
        <p:nvPr/>
      </p:nvGrpSpPr>
      <p:grpSpPr>
        <a:xfrm>
          <a:off y="0" x="0"/>
          <a:ext cy="0" cx="0"/>
          <a:chOff y="0" x="0"/>
          <a:chExt cy="0" cx="0"/>
        </a:xfrm>
      </p:grpSpPr>
      <p:sp>
        <p:nvSpPr>
          <p:cNvPr id="317" name="Shape 317"/>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318" name="Shape 318"/>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21" name="Shape 321"/>
        <p:cNvGrpSpPr/>
        <p:nvPr/>
      </p:nvGrpSpPr>
      <p:grpSpPr>
        <a:xfrm>
          <a:off y="0" x="0"/>
          <a:ext cy="0" cx="0"/>
          <a:chOff y="0" x="0"/>
          <a:chExt cy="0" cx="0"/>
        </a:xfrm>
      </p:grpSpPr>
      <p:sp>
        <p:nvSpPr>
          <p:cNvPr id="322" name="Shape 322"/>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323" name="Shape 323"/>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26" name="Shape 326"/>
        <p:cNvGrpSpPr/>
        <p:nvPr/>
      </p:nvGrpSpPr>
      <p:grpSpPr>
        <a:xfrm>
          <a:off y="0" x="0"/>
          <a:ext cy="0" cx="0"/>
          <a:chOff y="0" x="0"/>
          <a:chExt cy="0" cx="0"/>
        </a:xfrm>
      </p:grpSpPr>
      <p:sp>
        <p:nvSpPr>
          <p:cNvPr id="327" name="Shape 327"/>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328" name="Shape 328"/>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31" name="Shape 331"/>
        <p:cNvGrpSpPr/>
        <p:nvPr/>
      </p:nvGrpSpPr>
      <p:grpSpPr>
        <a:xfrm>
          <a:off y="0" x="0"/>
          <a:ext cy="0" cx="0"/>
          <a:chOff y="0" x="0"/>
          <a:chExt cy="0" cx="0"/>
        </a:xfrm>
      </p:grpSpPr>
      <p:sp>
        <p:nvSpPr>
          <p:cNvPr id="332" name="Shape 332"/>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333" name="Shape 333"/>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7" name="Shape 117"/>
        <p:cNvGrpSpPr/>
        <p:nvPr/>
      </p:nvGrpSpPr>
      <p:grpSpPr>
        <a:xfrm>
          <a:off y="0" x="0"/>
          <a:ext cy="0" cx="0"/>
          <a:chOff y="0" x="0"/>
          <a:chExt cy="0" cx="0"/>
        </a:xfrm>
      </p:grpSpPr>
      <p:sp>
        <p:nvSpPr>
          <p:cNvPr id="118" name="Shape 118"/>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119" name="Shape 119"/>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37" name="Shape 337"/>
        <p:cNvGrpSpPr/>
        <p:nvPr/>
      </p:nvGrpSpPr>
      <p:grpSpPr>
        <a:xfrm>
          <a:off y="0" x="0"/>
          <a:ext cy="0" cx="0"/>
          <a:chOff y="0" x="0"/>
          <a:chExt cy="0" cx="0"/>
        </a:xfrm>
      </p:grpSpPr>
      <p:sp>
        <p:nvSpPr>
          <p:cNvPr id="338" name="Shape 338"/>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339" name="Shape 339"/>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42" name="Shape 342"/>
        <p:cNvGrpSpPr/>
        <p:nvPr/>
      </p:nvGrpSpPr>
      <p:grpSpPr>
        <a:xfrm>
          <a:off y="0" x="0"/>
          <a:ext cy="0" cx="0"/>
          <a:chOff y="0" x="0"/>
          <a:chExt cy="0" cx="0"/>
        </a:xfrm>
      </p:grpSpPr>
      <p:sp>
        <p:nvSpPr>
          <p:cNvPr id="343" name="Shape 343"/>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344" name="Shape 344"/>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47" name="Shape 347"/>
        <p:cNvGrpSpPr/>
        <p:nvPr/>
      </p:nvGrpSpPr>
      <p:grpSpPr>
        <a:xfrm>
          <a:off y="0" x="0"/>
          <a:ext cy="0" cx="0"/>
          <a:chOff y="0" x="0"/>
          <a:chExt cy="0" cx="0"/>
        </a:xfrm>
      </p:grpSpPr>
      <p:sp>
        <p:nvSpPr>
          <p:cNvPr id="348" name="Shape 348"/>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349" name="Shape 349"/>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52" name="Shape 352"/>
        <p:cNvGrpSpPr/>
        <p:nvPr/>
      </p:nvGrpSpPr>
      <p:grpSpPr>
        <a:xfrm>
          <a:off y="0" x="0"/>
          <a:ext cy="0" cx="0"/>
          <a:chOff y="0" x="0"/>
          <a:chExt cy="0" cx="0"/>
        </a:xfrm>
      </p:grpSpPr>
      <p:sp>
        <p:nvSpPr>
          <p:cNvPr id="353" name="Shape 353"/>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354" name="Shape 354"/>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59" name="Shape 359"/>
        <p:cNvGrpSpPr/>
        <p:nvPr/>
      </p:nvGrpSpPr>
      <p:grpSpPr>
        <a:xfrm>
          <a:off y="0" x="0"/>
          <a:ext cy="0" cx="0"/>
          <a:chOff y="0" x="0"/>
          <a:chExt cy="0" cx="0"/>
        </a:xfrm>
      </p:grpSpPr>
      <p:sp>
        <p:nvSpPr>
          <p:cNvPr id="360" name="Shape 360"/>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361" name="Shape 361"/>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65" name="Shape 365"/>
        <p:cNvGrpSpPr/>
        <p:nvPr/>
      </p:nvGrpSpPr>
      <p:grpSpPr>
        <a:xfrm>
          <a:off y="0" x="0"/>
          <a:ext cy="0" cx="0"/>
          <a:chOff y="0" x="0"/>
          <a:chExt cy="0" cx="0"/>
        </a:xfrm>
      </p:grpSpPr>
      <p:sp>
        <p:nvSpPr>
          <p:cNvPr id="366" name="Shape 366"/>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367" name="Shape 367"/>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71" name="Shape 371"/>
        <p:cNvGrpSpPr/>
        <p:nvPr/>
      </p:nvGrpSpPr>
      <p:grpSpPr>
        <a:xfrm>
          <a:off y="0" x="0"/>
          <a:ext cy="0" cx="0"/>
          <a:chOff y="0" x="0"/>
          <a:chExt cy="0" cx="0"/>
        </a:xfrm>
      </p:grpSpPr>
      <p:sp>
        <p:nvSpPr>
          <p:cNvPr id="372" name="Shape 372"/>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373" name="Shape 373"/>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77" name="Shape 377"/>
        <p:cNvGrpSpPr/>
        <p:nvPr/>
      </p:nvGrpSpPr>
      <p:grpSpPr>
        <a:xfrm>
          <a:off y="0" x="0"/>
          <a:ext cy="0" cx="0"/>
          <a:chOff y="0" x="0"/>
          <a:chExt cy="0" cx="0"/>
        </a:xfrm>
      </p:grpSpPr>
      <p:sp>
        <p:nvSpPr>
          <p:cNvPr id="378" name="Shape 378"/>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379" name="Shape 379"/>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83" name="Shape 383"/>
        <p:cNvGrpSpPr/>
        <p:nvPr/>
      </p:nvGrpSpPr>
      <p:grpSpPr>
        <a:xfrm>
          <a:off y="0" x="0"/>
          <a:ext cy="0" cx="0"/>
          <a:chOff y="0" x="0"/>
          <a:chExt cy="0" cx="0"/>
        </a:xfrm>
      </p:grpSpPr>
      <p:sp>
        <p:nvSpPr>
          <p:cNvPr id="384" name="Shape 384"/>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385" name="Shape 385"/>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23" name="Shape 123"/>
        <p:cNvGrpSpPr/>
        <p:nvPr/>
      </p:nvGrpSpPr>
      <p:grpSpPr>
        <a:xfrm>
          <a:off y="0" x="0"/>
          <a:ext cy="0" cx="0"/>
          <a:chOff y="0" x="0"/>
          <a:chExt cy="0" cx="0"/>
        </a:xfrm>
      </p:grpSpPr>
      <p:sp>
        <p:nvSpPr>
          <p:cNvPr id="124" name="Shape 124"/>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125" name="Shape 125"/>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29" name="Shape 129"/>
        <p:cNvGrpSpPr/>
        <p:nvPr/>
      </p:nvGrpSpPr>
      <p:grpSpPr>
        <a:xfrm>
          <a:off y="0" x="0"/>
          <a:ext cy="0" cx="0"/>
          <a:chOff y="0" x="0"/>
          <a:chExt cy="0" cx="0"/>
        </a:xfrm>
      </p:grpSpPr>
      <p:sp>
        <p:nvSpPr>
          <p:cNvPr id="130" name="Shape 130"/>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131" name="Shape 131"/>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35" name="Shape 135"/>
        <p:cNvGrpSpPr/>
        <p:nvPr/>
      </p:nvGrpSpPr>
      <p:grpSpPr>
        <a:xfrm>
          <a:off y="0" x="0"/>
          <a:ext cy="0" cx="0"/>
          <a:chOff y="0" x="0"/>
          <a:chExt cy="0" cx="0"/>
        </a:xfrm>
      </p:grpSpPr>
      <p:sp>
        <p:nvSpPr>
          <p:cNvPr id="136" name="Shape 136"/>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137" name="Shape 137"/>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41" name="Shape 141"/>
        <p:cNvGrpSpPr/>
        <p:nvPr/>
      </p:nvGrpSpPr>
      <p:grpSpPr>
        <a:xfrm>
          <a:off y="0" x="0"/>
          <a:ext cy="0" cx="0"/>
          <a:chOff y="0" x="0"/>
          <a:chExt cy="0" cx="0"/>
        </a:xfrm>
      </p:grpSpPr>
      <p:sp>
        <p:nvSpPr>
          <p:cNvPr id="142" name="Shape 142"/>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143" name="Shape 143"/>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47" name="Shape 147"/>
        <p:cNvGrpSpPr/>
        <p:nvPr/>
      </p:nvGrpSpPr>
      <p:grpSpPr>
        <a:xfrm>
          <a:off y="0" x="0"/>
          <a:ext cy="0" cx="0"/>
          <a:chOff y="0" x="0"/>
          <a:chExt cy="0" cx="0"/>
        </a:xfrm>
      </p:grpSpPr>
      <p:sp>
        <p:nvSpPr>
          <p:cNvPr id="148" name="Shape 148"/>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
        <p:nvSpPr>
          <p:cNvPr id="149" name="Shape 149"/>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slideLayouts/_rels/slideLayout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10.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1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3.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4.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5.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6.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7.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8.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9.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bg>
      <p:bgPr>
        <a:gradFill>
          <a:gsLst>
            <a:gs pos="0">
              <a:srgbClr val="CED4E3"/>
            </a:gs>
            <a:gs pos="12000">
              <a:srgbClr val="CED4E3"/>
            </a:gs>
            <a:gs pos="20000">
              <a:srgbClr val="CDD3E1"/>
            </a:gs>
            <a:gs pos="100000">
              <a:srgbClr val="343945"/>
            </a:gs>
          </a:gsLst>
          <a:path path="circle">
            <a:fillToRect t="50%" b="50%" r="50%" l="50%"/>
          </a:path>
          <a:tileRect/>
        </a:gradFill>
      </p:bgPr>
    </p:bg>
    <p:spTree>
      <p:nvGrpSpPr>
        <p:cNvPr id="16" name="Shape 16"/>
        <p:cNvGrpSpPr/>
        <p:nvPr/>
      </p:nvGrpSpPr>
      <p:grpSpPr>
        <a:xfrm>
          <a:off y="0" x="0"/>
          <a:ext cy="0" cx="0"/>
          <a:chOff y="0" x="0"/>
          <a:chExt cy="0" cx="0"/>
        </a:xfrm>
      </p:grpSpPr>
      <p:sp>
        <p:nvSpPr>
          <p:cNvPr id="17" name="Shape 17"/>
          <p:cNvSpPr/>
          <p:nvPr/>
        </p:nvSpPr>
        <p:spPr>
          <a:xfrm>
            <a:off y="0" x="0"/>
            <a:ext cy="5135429" cx="9143998"/>
          </a:xfrm>
          <a:prstGeom prst="rect">
            <a:avLst/>
          </a:prstGeom>
          <a:solidFill>
            <a:srgbClr val="000000"/>
          </a:solidFill>
          <a:ln>
            <a:noFill/>
          </a:ln>
        </p:spPr>
        <p:txBody>
          <a:bodyPr bIns="45700" rIns="91425" lIns="91425" tIns="45700" anchor="ctr" anchorCtr="0">
            <a:noAutofit/>
          </a:bodyPr>
          <a:lstStyle/>
          <a:p>
            <a:pPr algn="ctr" rtl="0" lvl="0" marR="0" indent="0" marL="0">
              <a:spcBef>
                <a:spcPts val="0"/>
              </a:spcBef>
              <a:buNone/>
            </a:pPr>
            <a:r>
              <a:t/>
            </a:r>
            <a:endParaRPr strike="noStrike" u="none" b="0" cap="none" baseline="0" sz="1800" i="0">
              <a:solidFill>
                <a:schemeClr val="lt1"/>
              </a:solidFill>
              <a:latin typeface="Cantarell"/>
              <a:ea typeface="Cantarell"/>
              <a:cs typeface="Cantarell"/>
              <a:sym typeface="Cantarell"/>
            </a:endParaRPr>
          </a:p>
        </p:txBody>
      </p:sp>
      <p:sp>
        <p:nvSpPr>
          <p:cNvPr id="18" name="Shape 18"/>
          <p:cNvSpPr txBox="1"/>
          <p:nvPr>
            <p:ph type="ctrTitle"/>
          </p:nvPr>
        </p:nvSpPr>
        <p:spPr>
          <a:xfrm>
            <a:off y="3355848" x="685800"/>
            <a:ext cy="1673352" cx="8077199"/>
          </a:xfrm>
          <a:prstGeom prst="rect">
            <a:avLst/>
          </a:prstGeom>
          <a:noFill/>
          <a:ln>
            <a:noFill/>
          </a:ln>
        </p:spPr>
        <p:txBody>
          <a:bodyPr bIns="91425" rIns="91425" lIns="91425" tIns="91425" anchor="t" anchorCtr="0"/>
          <a:lstStyle>
            <a:lvl1pPr algn="l" rtl="0" marR="0" indent="0" marL="0">
              <a:spcBef>
                <a:spcPts val="0"/>
              </a:spcBef>
              <a:buClr>
                <a:schemeClr val="accent1"/>
              </a:buClr>
              <a:buFont typeface="Cantarell"/>
              <a:buNone/>
              <a:defRPr/>
            </a:lvl1pPr>
            <a:lvl2pPr algn="l" rtl="0" marR="0" indent="0" marL="0">
              <a:spcBef>
                <a:spcPts val="0"/>
              </a:spcBef>
              <a:defRPr/>
            </a:lvl2pPr>
            <a:lvl3pPr algn="l" rtl="0" marR="0" indent="0" marL="0">
              <a:spcBef>
                <a:spcPts val="0"/>
              </a:spcBef>
              <a:defRPr/>
            </a:lvl3pPr>
            <a:lvl4pPr algn="l" rtl="0" marR="0" indent="0" marL="0">
              <a:spcBef>
                <a:spcPts val="0"/>
              </a:spcBef>
              <a:defRPr/>
            </a:lvl4pPr>
            <a:lvl5pPr algn="l" rtl="0" marR="0" indent="0" marL="0">
              <a:spcBef>
                <a:spcPts val="0"/>
              </a:spcBef>
              <a:defRPr/>
            </a:lvl5pPr>
            <a:lvl6pPr algn="l" rtl="0" marR="0" indent="0" marL="0">
              <a:spcBef>
                <a:spcPts val="0"/>
              </a:spcBef>
              <a:defRPr/>
            </a:lvl6pPr>
            <a:lvl7pPr algn="l" rtl="0" marR="0" indent="0" marL="0">
              <a:spcBef>
                <a:spcPts val="0"/>
              </a:spcBef>
              <a:defRPr/>
            </a:lvl7pPr>
            <a:lvl8pPr algn="l" rtl="0" marR="0" indent="0" marL="0">
              <a:spcBef>
                <a:spcPts val="0"/>
              </a:spcBef>
              <a:defRPr/>
            </a:lvl8pPr>
            <a:lvl9pPr algn="l" rtl="0" marR="0" indent="0" marL="0">
              <a:spcBef>
                <a:spcPts val="0"/>
              </a:spcBef>
              <a:defRPr/>
            </a:lvl9pPr>
          </a:lstStyle>
          <a:p/>
        </p:txBody>
      </p:sp>
      <p:sp>
        <p:nvSpPr>
          <p:cNvPr id="19" name="Shape 19"/>
          <p:cNvSpPr txBox="1"/>
          <p:nvPr>
            <p:ph idx="1" type="subTitle"/>
          </p:nvPr>
        </p:nvSpPr>
        <p:spPr>
          <a:xfrm>
            <a:off y="1828800" x="685800"/>
            <a:ext cy="1499615" cx="8077199"/>
          </a:xfrm>
          <a:prstGeom prst="rect">
            <a:avLst/>
          </a:prstGeom>
          <a:noFill/>
          <a:ln>
            <a:noFill/>
          </a:ln>
        </p:spPr>
        <p:txBody>
          <a:bodyPr bIns="91425" rIns="91425" lIns="91425" tIns="91425" anchor="b" anchorCtr="0"/>
          <a:lstStyle>
            <a:lvl1pPr algn="l" rtl="0" marR="0" indent="0" marL="0">
              <a:spcBef>
                <a:spcPts val="0"/>
              </a:spcBef>
              <a:buClr>
                <a:schemeClr val="accent1"/>
              </a:buClr>
              <a:buFont typeface="Noto Symbol"/>
              <a:buNone/>
              <a:defRPr/>
            </a:lvl1pPr>
            <a:lvl2pPr algn="ctr" rtl="0" marR="0" indent="0" marL="457200">
              <a:spcBef>
                <a:spcPts val="560"/>
              </a:spcBef>
              <a:buClr>
                <a:schemeClr val="accent2"/>
              </a:buClr>
              <a:buFont typeface="Noto Symbol"/>
              <a:buNone/>
              <a:defRPr/>
            </a:lvl2pPr>
            <a:lvl3pPr algn="ctr" rtl="0" marR="0" indent="0" marL="914400">
              <a:spcBef>
                <a:spcPts val="480"/>
              </a:spcBef>
              <a:buClr>
                <a:schemeClr val="accent3"/>
              </a:buClr>
              <a:buFont typeface="Arial"/>
              <a:buNone/>
              <a:defRPr/>
            </a:lvl3pPr>
            <a:lvl4pPr algn="ctr" rtl="0" marR="0" indent="0" marL="1371600">
              <a:spcBef>
                <a:spcPts val="400"/>
              </a:spcBef>
              <a:buClr>
                <a:schemeClr val="accent4"/>
              </a:buClr>
              <a:buFont typeface="Arial"/>
              <a:buNone/>
              <a:defRPr/>
            </a:lvl4pPr>
            <a:lvl5pPr algn="ctr" rtl="0" marR="0" indent="0" marL="1828800">
              <a:spcBef>
                <a:spcPts val="400"/>
              </a:spcBef>
              <a:buClr>
                <a:schemeClr val="accent5"/>
              </a:buClr>
              <a:buFont typeface="Noto Symbol"/>
              <a:buNone/>
              <a:defRPr/>
            </a:lvl5pPr>
            <a:lvl6pPr algn="ctr" rtl="0" marR="0" indent="0" marL="2286000">
              <a:spcBef>
                <a:spcPts val="400"/>
              </a:spcBef>
              <a:buClr>
                <a:schemeClr val="accent6"/>
              </a:buClr>
              <a:buFont typeface="Noto Symbol"/>
              <a:buNone/>
              <a:defRPr/>
            </a:lvl6pPr>
            <a:lvl7pPr algn="ctr" rtl="0" marR="0" indent="0" marL="2743200">
              <a:spcBef>
                <a:spcPts val="360"/>
              </a:spcBef>
              <a:buClr>
                <a:schemeClr val="accent1"/>
              </a:buClr>
              <a:buFont typeface="Noto Symbol"/>
              <a:buNone/>
              <a:defRPr/>
            </a:lvl7pPr>
            <a:lvl8pPr algn="ctr" rtl="0" marR="0" indent="0" marL="3200400">
              <a:spcBef>
                <a:spcPts val="360"/>
              </a:spcBef>
              <a:buClr>
                <a:schemeClr val="accent2"/>
              </a:buClr>
              <a:buFont typeface="Noto Symbol"/>
              <a:buNone/>
              <a:defRPr/>
            </a:lvl8pPr>
            <a:lvl9pPr algn="ctr" rtl="0" marR="0" indent="0" marL="3657600">
              <a:spcBef>
                <a:spcPts val="360"/>
              </a:spcBef>
              <a:buClr>
                <a:schemeClr val="accent3"/>
              </a:buClr>
              <a:buFont typeface="Noto Symbol"/>
              <a:buNone/>
              <a:defRPr/>
            </a:lvl9pPr>
          </a:lstStyle>
          <a:p/>
        </p:txBody>
      </p:sp>
      <p:sp>
        <p:nvSpPr>
          <p:cNvPr id="20" name="Shape 20"/>
          <p:cNvSpPr txBox="1"/>
          <p:nvPr>
            <p:ph idx="10" type="dt"/>
          </p:nvPr>
        </p:nvSpPr>
        <p:spPr>
          <a:xfrm>
            <a:off y="6476998" x="457200"/>
            <a:ext cy="274319" cx="2133599"/>
          </a:xfrm>
          <a:prstGeom prst="rect">
            <a:avLst/>
          </a:prstGeom>
          <a:noFill/>
          <a:ln>
            <a:noFill/>
          </a:ln>
        </p:spPr>
        <p:txBody>
          <a:bodyPr bIns="91425" rIns="91425" lIns="91425" tIns="91425" anchor="b"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21" name="Shape 21"/>
          <p:cNvSpPr txBox="1"/>
          <p:nvPr>
            <p:ph idx="11" type="ftr"/>
          </p:nvPr>
        </p:nvSpPr>
        <p:spPr>
          <a:xfrm>
            <a:off y="6476998" x="2640596"/>
            <a:ext cy="274319" cx="5507719"/>
          </a:xfrm>
          <a:prstGeom prst="rect">
            <a:avLst/>
          </a:prstGeom>
          <a:noFill/>
          <a:ln>
            <a:noFill/>
          </a:ln>
        </p:spPr>
        <p:txBody>
          <a:bodyPr bIns="91425" rIns="91425" lIns="91425" tIns="91425" anchor="b"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22" name="Shape 22"/>
          <p:cNvSpPr txBox="1"/>
          <p:nvPr>
            <p:ph idx="12" type="sldNum"/>
          </p:nvPr>
        </p:nvSpPr>
        <p:spPr>
          <a:xfrm>
            <a:off y="6476998" x="8204396"/>
            <a:ext cy="274319" cx="733864"/>
          </a:xfrm>
          <a:prstGeom prst="rect">
            <a:avLst/>
          </a:prstGeom>
          <a:noFill/>
          <a:ln>
            <a:noFill/>
          </a:ln>
        </p:spPr>
        <p:txBody>
          <a:bodyPr bIns="0" rIns="91425" lIns="91425" tIns="45700" anchor="b" anchorCtr="0">
            <a:noAutofit/>
          </a:bodyPr>
          <a:lstStyle>
            <a:lvl1pPr algn="r" rtl="0" marR="0" indent="0" marL="0">
              <a:spcBef>
                <a:spcPts val="0"/>
              </a:spcBef>
              <a:buNone/>
              <a:defRPr strike="noStrike" u="none" b="0" cap="none" baseline="0" sz="1200" i="0">
                <a:solidFill>
                  <a:schemeClr val="lt1"/>
                </a:solidFill>
                <a:latin typeface="Cantarell"/>
                <a:ea typeface="Cantarell"/>
                <a:cs typeface="Cantarell"/>
                <a:sym typeface="Cantarell"/>
              </a:defRPr>
            </a:lvl1pPr>
          </a:lstStyle>
          <a:p>
            <a:pPr lvl="0" indent="0" marL="0">
              <a:spcBef>
                <a:spcPts val="0"/>
              </a:spcBef>
              <a:buSzPct val="25000"/>
              <a:buNone/>
            </a:pPr>
            <a:fld id="{00000000-1234-1234-1234-123412341234}" type="slidenum">
              <a:rPr lang="en-US"/>
              <a:t>‹#›</a:t>
            </a:fld>
          </a:p>
        </p:txBody>
      </p:sp>
      <p:sp>
        <p:nvSpPr>
          <p:cNvPr id="23" name="Shape 23"/>
          <p:cNvSpPr/>
          <p:nvPr/>
        </p:nvSpPr>
        <p:spPr>
          <a:xfrm>
            <a:off y="5128333" x="0"/>
            <a:ext cy="45719" cx="9144000"/>
          </a:xfrm>
          <a:prstGeom prst="rect">
            <a:avLst/>
          </a:prstGeom>
          <a:solidFill>
            <a:srgbClr val="FFFFFF"/>
          </a:solidFill>
          <a:ln>
            <a:noFill/>
          </a:ln>
        </p:spPr>
        <p:txBody>
          <a:bodyPr bIns="45700" rIns="91425" lIns="91425" tIns="45700" anchor="ctr" anchorCtr="0">
            <a:noAutofit/>
          </a:bodyPr>
          <a:lstStyle/>
          <a:p>
            <a:pPr algn="ctr" rtl="0" lvl="0" marR="0" indent="0" marL="0">
              <a:spcBef>
                <a:spcPts val="0"/>
              </a:spcBef>
              <a:buNone/>
            </a:pPr>
            <a:r>
              <a:t/>
            </a:r>
            <a:endParaRPr strike="noStrike" u="none" b="0" cap="none" baseline="0" sz="1800" i="0">
              <a:solidFill>
                <a:schemeClr val="lt1"/>
              </a:solidFill>
              <a:latin typeface="Cantarell"/>
              <a:ea typeface="Cantarell"/>
              <a:cs typeface="Cantarell"/>
              <a:sym typeface="Cantare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81" name="Shape 81"/>
        <p:cNvGrpSpPr/>
        <p:nvPr/>
      </p:nvGrpSpPr>
      <p:grpSpPr>
        <a:xfrm>
          <a:off y="0" x="0"/>
          <a:ext cy="0" cx="0"/>
          <a:chOff y="0" x="0"/>
          <a:chExt cy="0" cx="0"/>
        </a:xfrm>
      </p:grpSpPr>
      <p:sp>
        <p:nvSpPr>
          <p:cNvPr id="82" name="Shape 82"/>
          <p:cNvSpPr txBox="1"/>
          <p:nvPr>
            <p:ph type="title"/>
          </p:nvPr>
        </p:nvSpPr>
        <p:spPr>
          <a:xfrm>
            <a:off y="152400" x="457200"/>
            <a:ext cy="1251062" cx="8229600"/>
          </a:xfrm>
          <a:prstGeom prst="rect">
            <a:avLst/>
          </a:prstGeom>
          <a:noFill/>
          <a:ln>
            <a:noFill/>
          </a:ln>
        </p:spPr>
        <p:txBody>
          <a:bodyPr bIns="91425" rIns="91425" lIns="91425" tIns="91425" anchor="ctr" anchorCtr="0"/>
          <a:lstStyle>
            <a:lvl1pPr algn="l" rtl="0">
              <a:spcBef>
                <a:spcPts val="0"/>
              </a:spcBef>
              <a:buClr>
                <a:schemeClr val="accent1"/>
              </a:buClr>
              <a:buFont typeface="Cantarel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83" name="Shape 83"/>
          <p:cNvSpPr txBox="1"/>
          <p:nvPr>
            <p:ph idx="1" type="body"/>
          </p:nvPr>
        </p:nvSpPr>
        <p:spPr>
          <a:xfrm rot="5400000">
            <a:off y="-26804" x="2259195"/>
            <a:ext cy="8229600" cx="4625608"/>
          </a:xfrm>
          <a:prstGeom prst="rect">
            <a:avLst/>
          </a:prstGeom>
          <a:noFill/>
          <a:ln>
            <a:noFill/>
          </a:ln>
        </p:spPr>
        <p:txBody>
          <a:bodyPr bIns="91425" rIns="91425" lIns="91425" tIns="91425" anchor="t" anchorCtr="0"/>
          <a:lstStyle>
            <a:lvl1pPr algn="l" rtl="0" indent="-162052" marL="438912">
              <a:spcBef>
                <a:spcPts val="0"/>
              </a:spcBef>
              <a:buClr>
                <a:schemeClr val="accent1"/>
              </a:buClr>
              <a:buFont typeface="Noto Symbol"/>
              <a:buChar char="◼"/>
              <a:defRPr/>
            </a:lvl1pPr>
            <a:lvl2pPr algn="l" rtl="0" indent="-114300" marL="731520">
              <a:spcBef>
                <a:spcPts val="560"/>
              </a:spcBef>
              <a:buClr>
                <a:schemeClr val="accent2"/>
              </a:buClr>
              <a:buFont typeface="Noto Symbol"/>
              <a:buChar char="▪"/>
              <a:defRPr/>
            </a:lvl2pPr>
            <a:lvl3pPr algn="l" rtl="0" indent="-82296" marL="996696">
              <a:spcBef>
                <a:spcPts val="480"/>
              </a:spcBef>
              <a:buClr>
                <a:schemeClr val="accent3"/>
              </a:buClr>
              <a:buFont typeface="Arial"/>
              <a:buChar char="▪"/>
              <a:defRPr/>
            </a:lvl3pPr>
            <a:lvl4pPr algn="l" rtl="0" indent="-60452" marL="1216152">
              <a:spcBef>
                <a:spcPts val="400"/>
              </a:spcBef>
              <a:buClr>
                <a:schemeClr val="accent4"/>
              </a:buClr>
              <a:buFont typeface="Arial"/>
              <a:buChar char="▪"/>
              <a:defRPr/>
            </a:lvl4pPr>
            <a:lvl5pPr algn="l" rtl="0" indent="-67564" marL="1426464">
              <a:spcBef>
                <a:spcPts val="400"/>
              </a:spcBef>
              <a:buClr>
                <a:schemeClr val="accent5"/>
              </a:buClr>
              <a:buFont typeface="Noto Symbol"/>
              <a:buChar char=""/>
              <a:defRPr/>
            </a:lvl5pPr>
            <a:lvl6pPr algn="l" rtl="0" indent="-65532" marL="1627632">
              <a:spcBef>
                <a:spcPts val="400"/>
              </a:spcBef>
              <a:buClr>
                <a:schemeClr val="accent6"/>
              </a:buClr>
              <a:buFont typeface="Noto Symbol"/>
              <a:buChar char="⚫"/>
              <a:defRPr/>
            </a:lvl6pPr>
            <a:lvl7pPr algn="l" rtl="0" indent="-76200" marL="1828800">
              <a:spcBef>
                <a:spcPts val="360"/>
              </a:spcBef>
              <a:buClr>
                <a:schemeClr val="accent1"/>
              </a:buClr>
              <a:buFont typeface="Noto Symbol"/>
              <a:buChar char="⚫"/>
              <a:defRPr/>
            </a:lvl7pPr>
            <a:lvl8pPr algn="l" rtl="0" indent="-74167" marL="2029968">
              <a:spcBef>
                <a:spcPts val="360"/>
              </a:spcBef>
              <a:buClr>
                <a:schemeClr val="accent2"/>
              </a:buClr>
              <a:buFont typeface="Noto Symbol"/>
              <a:buChar char="⚫"/>
              <a:defRPr/>
            </a:lvl8pPr>
            <a:lvl9pPr algn="l" rtl="0" indent="-72135" marL="2231136">
              <a:spcBef>
                <a:spcPts val="360"/>
              </a:spcBef>
              <a:buClr>
                <a:schemeClr val="accent3"/>
              </a:buClr>
              <a:buFont typeface="Noto Symbol"/>
              <a:buChar char="⚫"/>
              <a:defRPr/>
            </a:lvl9pPr>
          </a:lstStyle>
          <a:p/>
        </p:txBody>
      </p:sp>
      <p:sp>
        <p:nvSpPr>
          <p:cNvPr id="84" name="Shape 84"/>
          <p:cNvSpPr txBox="1"/>
          <p:nvPr>
            <p:ph idx="10" type="dt"/>
          </p:nvPr>
        </p:nvSpPr>
        <p:spPr>
          <a:xfrm>
            <a:off y="6476998" x="457200"/>
            <a:ext cy="274319" cx="2133599"/>
          </a:xfrm>
          <a:prstGeom prst="rect">
            <a:avLst/>
          </a:prstGeom>
          <a:noFill/>
          <a:ln>
            <a:noFill/>
          </a:ln>
        </p:spPr>
        <p:txBody>
          <a:bodyPr bIns="91425" rIns="91425" lIns="91425" tIns="91425" anchor="b"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85" name="Shape 85"/>
          <p:cNvSpPr txBox="1"/>
          <p:nvPr>
            <p:ph idx="11" type="ftr"/>
          </p:nvPr>
        </p:nvSpPr>
        <p:spPr>
          <a:xfrm>
            <a:off y="6476998" x="2640596"/>
            <a:ext cy="274319" cx="5507719"/>
          </a:xfrm>
          <a:prstGeom prst="rect">
            <a:avLst/>
          </a:prstGeom>
          <a:noFill/>
          <a:ln>
            <a:noFill/>
          </a:ln>
        </p:spPr>
        <p:txBody>
          <a:bodyPr bIns="91425" rIns="91425" lIns="91425" tIns="91425" anchor="b"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86" name="Shape 86"/>
          <p:cNvSpPr txBox="1"/>
          <p:nvPr>
            <p:ph idx="12" type="sldNum"/>
          </p:nvPr>
        </p:nvSpPr>
        <p:spPr>
          <a:xfrm>
            <a:off y="6476998" x="8204396"/>
            <a:ext cy="274319" cx="733864"/>
          </a:xfrm>
          <a:prstGeom prst="rect">
            <a:avLst/>
          </a:prstGeom>
          <a:noFill/>
          <a:ln>
            <a:noFill/>
          </a:ln>
        </p:spPr>
        <p:txBody>
          <a:bodyPr bIns="0" rIns="91425" lIns="91425" tIns="45700" anchor="b" anchorCtr="0">
            <a:noAutofit/>
          </a:bodyPr>
          <a:lstStyle>
            <a:lvl1pPr algn="r" rtl="0" marR="0" indent="0" marL="0">
              <a:spcBef>
                <a:spcPts val="0"/>
              </a:spcBef>
              <a:buNone/>
              <a:defRPr strike="noStrike" u="none" b="0" cap="none" baseline="0" sz="1200" i="0">
                <a:solidFill>
                  <a:srgbClr val="414141"/>
                </a:solidFill>
                <a:latin typeface="Cantarell"/>
                <a:ea typeface="Cantarell"/>
                <a:cs typeface="Cantarell"/>
                <a:sym typeface="Cantarell"/>
              </a:defRPr>
            </a:lvl1pPr>
          </a:lstStyle>
          <a:p>
            <a:pPr lvl="0" indent="0" marL="0">
              <a:spcBef>
                <a:spcPts val="0"/>
              </a:spcBef>
              <a:buSzPct val="25000"/>
              <a:buNone/>
            </a:pPr>
            <a:fld id="{00000000-1234-1234-1234-123412341234}" type="slidenum">
              <a:rPr lang="en-US"/>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87" name="Shape 87"/>
        <p:cNvGrpSpPr/>
        <p:nvPr/>
      </p:nvGrpSpPr>
      <p:grpSpPr>
        <a:xfrm>
          <a:off y="0" x="0"/>
          <a:ext cy="0" cx="0"/>
          <a:chOff y="0" x="0"/>
          <a:chExt cy="0" cx="0"/>
        </a:xfrm>
      </p:grpSpPr>
      <p:sp>
        <p:nvSpPr>
          <p:cNvPr id="88" name="Shape 88"/>
          <p:cNvSpPr/>
          <p:nvPr/>
        </p:nvSpPr>
        <p:spPr>
          <a:xfrm>
            <a:off y="0" x="6598920"/>
            <a:ext cy="6858000" cx="45719"/>
          </a:xfrm>
          <a:prstGeom prst="rect">
            <a:avLst/>
          </a:prstGeom>
          <a:solidFill>
            <a:srgbClr val="FFFFFF"/>
          </a:solidFill>
          <a:ln>
            <a:noFill/>
          </a:ln>
        </p:spPr>
        <p:txBody>
          <a:bodyPr bIns="45700" rIns="91425" lIns="91425" tIns="45700" anchor="ctr" anchorCtr="0">
            <a:noAutofit/>
          </a:bodyPr>
          <a:lstStyle/>
          <a:p>
            <a:pPr algn="ctr" rtl="0" lvl="0" marR="0" indent="0" marL="0">
              <a:spcBef>
                <a:spcPts val="0"/>
              </a:spcBef>
              <a:buNone/>
            </a:pPr>
            <a:r>
              <a:t/>
            </a:r>
            <a:endParaRPr strike="noStrike" u="none" b="0" cap="none" baseline="0" sz="1800" i="0">
              <a:solidFill>
                <a:schemeClr val="lt1"/>
              </a:solidFill>
              <a:latin typeface="Cantarell"/>
              <a:ea typeface="Cantarell"/>
              <a:cs typeface="Cantarell"/>
              <a:sym typeface="Cantarell"/>
            </a:endParaRPr>
          </a:p>
        </p:txBody>
      </p:sp>
      <p:sp>
        <p:nvSpPr>
          <p:cNvPr id="89" name="Shape 89"/>
          <p:cNvSpPr/>
          <p:nvPr/>
        </p:nvSpPr>
        <p:spPr>
          <a:xfrm>
            <a:off y="0" x="6647686"/>
            <a:ext cy="6858000" cx="2514600"/>
          </a:xfrm>
          <a:prstGeom prst="rect">
            <a:avLst/>
          </a:prstGeom>
          <a:solidFill>
            <a:srgbClr val="000000"/>
          </a:solidFill>
          <a:ln>
            <a:noFill/>
          </a:ln>
        </p:spPr>
        <p:txBody>
          <a:bodyPr bIns="45700" rIns="91425" lIns="91425" tIns="45700" anchor="ctr" anchorCtr="0">
            <a:noAutofit/>
          </a:bodyPr>
          <a:lstStyle/>
          <a:p>
            <a:pPr algn="ctr" rtl="0" lvl="0" marR="0" indent="0" marL="0">
              <a:spcBef>
                <a:spcPts val="0"/>
              </a:spcBef>
              <a:buNone/>
            </a:pPr>
            <a:r>
              <a:t/>
            </a:r>
            <a:endParaRPr strike="noStrike" u="none" b="0" cap="none" baseline="0" sz="1800" i="0">
              <a:solidFill>
                <a:schemeClr val="lt1"/>
              </a:solidFill>
              <a:latin typeface="Cantarell"/>
              <a:ea typeface="Cantarell"/>
              <a:cs typeface="Cantarell"/>
              <a:sym typeface="Cantarell"/>
            </a:endParaRPr>
          </a:p>
        </p:txBody>
      </p:sp>
      <p:sp>
        <p:nvSpPr>
          <p:cNvPr id="90" name="Shape 90"/>
          <p:cNvSpPr txBox="1"/>
          <p:nvPr>
            <p:ph type="title"/>
          </p:nvPr>
        </p:nvSpPr>
        <p:spPr>
          <a:xfrm rot="5400000">
            <a:off y="2247902" x="4808537"/>
            <a:ext cy="1904999" cx="5851525"/>
          </a:xfrm>
          <a:prstGeom prst="rect">
            <a:avLst/>
          </a:prstGeom>
          <a:noFill/>
          <a:ln>
            <a:noFill/>
          </a:ln>
        </p:spPr>
        <p:txBody>
          <a:bodyPr bIns="91425" rIns="91425" lIns="91425" tIns="91425" anchor="ctr" anchorCtr="0"/>
          <a:lstStyle>
            <a:lvl1pPr algn="l" rtl="0">
              <a:spcBef>
                <a:spcPts val="0"/>
              </a:spcBef>
              <a:buClr>
                <a:schemeClr val="accent1"/>
              </a:buClr>
              <a:buFont typeface="Cantarel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91" name="Shape 91"/>
          <p:cNvSpPr txBox="1"/>
          <p:nvPr>
            <p:ph idx="1" type="body"/>
          </p:nvPr>
        </p:nvSpPr>
        <p:spPr>
          <a:xfrm rot="5400000">
            <a:off y="220662" x="541337"/>
            <a:ext cy="6019799" cx="5851525"/>
          </a:xfrm>
          <a:prstGeom prst="rect">
            <a:avLst/>
          </a:prstGeom>
          <a:noFill/>
          <a:ln>
            <a:noFill/>
          </a:ln>
        </p:spPr>
        <p:txBody>
          <a:bodyPr bIns="91425" rIns="91425" lIns="91425" tIns="91425" anchor="t" anchorCtr="0"/>
          <a:lstStyle>
            <a:lvl1pPr algn="l" rtl="0" indent="-162052" marL="438912">
              <a:spcBef>
                <a:spcPts val="0"/>
              </a:spcBef>
              <a:buClr>
                <a:schemeClr val="accent1"/>
              </a:buClr>
              <a:buFont typeface="Noto Symbol"/>
              <a:buChar char="◼"/>
              <a:defRPr/>
            </a:lvl1pPr>
            <a:lvl2pPr algn="l" rtl="0" indent="-114300" marL="731520">
              <a:spcBef>
                <a:spcPts val="560"/>
              </a:spcBef>
              <a:buClr>
                <a:schemeClr val="accent2"/>
              </a:buClr>
              <a:buFont typeface="Noto Symbol"/>
              <a:buChar char="▪"/>
              <a:defRPr/>
            </a:lvl2pPr>
            <a:lvl3pPr algn="l" rtl="0" indent="-82296" marL="996696">
              <a:spcBef>
                <a:spcPts val="480"/>
              </a:spcBef>
              <a:buClr>
                <a:schemeClr val="accent3"/>
              </a:buClr>
              <a:buFont typeface="Arial"/>
              <a:buChar char="▪"/>
              <a:defRPr/>
            </a:lvl3pPr>
            <a:lvl4pPr algn="l" rtl="0" indent="-60452" marL="1216152">
              <a:spcBef>
                <a:spcPts val="400"/>
              </a:spcBef>
              <a:buClr>
                <a:schemeClr val="accent4"/>
              </a:buClr>
              <a:buFont typeface="Arial"/>
              <a:buChar char="▪"/>
              <a:defRPr/>
            </a:lvl4pPr>
            <a:lvl5pPr algn="l" rtl="0" indent="-67564" marL="1426464">
              <a:spcBef>
                <a:spcPts val="400"/>
              </a:spcBef>
              <a:buClr>
                <a:schemeClr val="accent5"/>
              </a:buClr>
              <a:buFont typeface="Noto Symbol"/>
              <a:buChar char=""/>
              <a:defRPr/>
            </a:lvl5pPr>
            <a:lvl6pPr algn="l" rtl="0" indent="-65532" marL="1627632">
              <a:spcBef>
                <a:spcPts val="400"/>
              </a:spcBef>
              <a:buClr>
                <a:schemeClr val="accent6"/>
              </a:buClr>
              <a:buFont typeface="Noto Symbol"/>
              <a:buChar char="⚫"/>
              <a:defRPr/>
            </a:lvl6pPr>
            <a:lvl7pPr algn="l" rtl="0" indent="-76200" marL="1828800">
              <a:spcBef>
                <a:spcPts val="360"/>
              </a:spcBef>
              <a:buClr>
                <a:schemeClr val="accent1"/>
              </a:buClr>
              <a:buFont typeface="Noto Symbol"/>
              <a:buChar char="⚫"/>
              <a:defRPr/>
            </a:lvl7pPr>
            <a:lvl8pPr algn="l" rtl="0" indent="-74167" marL="2029968">
              <a:spcBef>
                <a:spcPts val="360"/>
              </a:spcBef>
              <a:buClr>
                <a:schemeClr val="accent2"/>
              </a:buClr>
              <a:buFont typeface="Noto Symbol"/>
              <a:buChar char="⚫"/>
              <a:defRPr/>
            </a:lvl8pPr>
            <a:lvl9pPr algn="l" rtl="0" indent="-72135" marL="2231136">
              <a:spcBef>
                <a:spcPts val="360"/>
              </a:spcBef>
              <a:buClr>
                <a:schemeClr val="accent3"/>
              </a:buClr>
              <a:buFont typeface="Noto Symbol"/>
              <a:buChar char="⚫"/>
              <a:defRPr/>
            </a:lvl9pPr>
          </a:lstStyle>
          <a:p/>
        </p:txBody>
      </p:sp>
      <p:sp>
        <p:nvSpPr>
          <p:cNvPr id="92" name="Shape 92"/>
          <p:cNvSpPr txBox="1"/>
          <p:nvPr>
            <p:ph idx="10" type="dt"/>
          </p:nvPr>
        </p:nvSpPr>
        <p:spPr>
          <a:xfrm>
            <a:off y="6476998" x="457200"/>
            <a:ext cy="274319" cx="2133599"/>
          </a:xfrm>
          <a:prstGeom prst="rect">
            <a:avLst/>
          </a:prstGeom>
          <a:noFill/>
          <a:ln>
            <a:noFill/>
          </a:ln>
        </p:spPr>
        <p:txBody>
          <a:bodyPr bIns="91425" rIns="91425" lIns="91425" tIns="91425" anchor="b"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93" name="Shape 93"/>
          <p:cNvSpPr txBox="1"/>
          <p:nvPr>
            <p:ph idx="11" type="ftr"/>
          </p:nvPr>
        </p:nvSpPr>
        <p:spPr>
          <a:xfrm>
            <a:off y="6377458" x="2640597"/>
            <a:ext cy="365125" cx="3836403"/>
          </a:xfrm>
          <a:prstGeom prst="rect">
            <a:avLst/>
          </a:prstGeom>
          <a:noFill/>
          <a:ln>
            <a:noFill/>
          </a:ln>
        </p:spPr>
        <p:txBody>
          <a:bodyPr bIns="91425" rIns="91425" lIns="91425" tIns="91425" anchor="b"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94" name="Shape 94"/>
          <p:cNvSpPr txBox="1"/>
          <p:nvPr>
            <p:ph idx="12" type="sldNum"/>
          </p:nvPr>
        </p:nvSpPr>
        <p:spPr>
          <a:xfrm>
            <a:off y="6476998" x="8204396"/>
            <a:ext cy="274319" cx="733864"/>
          </a:xfrm>
          <a:prstGeom prst="rect">
            <a:avLst/>
          </a:prstGeom>
          <a:noFill/>
          <a:ln>
            <a:noFill/>
          </a:ln>
        </p:spPr>
        <p:txBody>
          <a:bodyPr bIns="0" rIns="91425" lIns="91425" tIns="45700" anchor="b" anchorCtr="0">
            <a:noAutofit/>
          </a:bodyPr>
          <a:lstStyle>
            <a:lvl1pPr algn="r" rtl="0" marR="0" indent="0" marL="0">
              <a:spcBef>
                <a:spcPts val="0"/>
              </a:spcBef>
              <a:buNone/>
              <a:defRPr strike="noStrike" u="none" b="0" cap="none" baseline="0" sz="1200" i="0">
                <a:solidFill>
                  <a:srgbClr val="414141"/>
                </a:solidFill>
                <a:latin typeface="Cantarell"/>
                <a:ea typeface="Cantarell"/>
                <a:cs typeface="Cantarell"/>
                <a:sym typeface="Cantarell"/>
              </a:defRPr>
            </a:lvl1pPr>
          </a:lstStyle>
          <a:p>
            <a:pPr lvl="0" indent="0" marL="0">
              <a:spcBef>
                <a:spcPts val="0"/>
              </a:spcBef>
              <a:buSzPct val="25000"/>
              <a:buNone/>
            </a:pPr>
            <a:fld id="{00000000-1234-1234-1234-123412341234}" type="slidenum">
              <a:rPr lang="en-US"/>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24" name="Shape 24"/>
        <p:cNvGrpSpPr/>
        <p:nvPr/>
      </p:nvGrpSpPr>
      <p:grpSpPr>
        <a:xfrm>
          <a:off y="0" x="0"/>
          <a:ext cy="0" cx="0"/>
          <a:chOff y="0" x="0"/>
          <a:chExt cy="0" cx="0"/>
        </a:xfrm>
      </p:grpSpPr>
      <p:sp>
        <p:nvSpPr>
          <p:cNvPr id="25" name="Shape 25"/>
          <p:cNvSpPr txBox="1"/>
          <p:nvPr>
            <p:ph type="title"/>
          </p:nvPr>
        </p:nvSpPr>
        <p:spPr>
          <a:xfrm>
            <a:off y="155447" x="457200"/>
            <a:ext cy="1252727" cx="8229600"/>
          </a:xfrm>
          <a:prstGeom prst="rect">
            <a:avLst/>
          </a:prstGeom>
          <a:noFill/>
          <a:ln>
            <a:noFill/>
          </a:ln>
        </p:spPr>
        <p:txBody>
          <a:bodyPr bIns="91425" rIns="91425" lIns="91425" tIns="91425" anchor="ctr" anchorCtr="0"/>
          <a:lstStyle>
            <a:lvl1pPr algn="l" rtl="0">
              <a:spcBef>
                <a:spcPts val="0"/>
              </a:spcBef>
              <a:buClr>
                <a:schemeClr val="accent1"/>
              </a:buClr>
              <a:buFont typeface="Cantarel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26" name="Shape 26"/>
          <p:cNvSpPr txBox="1"/>
          <p:nvPr>
            <p:ph idx="1" type="body"/>
          </p:nvPr>
        </p:nvSpPr>
        <p:spPr>
          <a:xfrm>
            <a:off y="1775191" x="457200"/>
            <a:ext cy="4625608" cx="8229600"/>
          </a:xfrm>
          <a:prstGeom prst="rect">
            <a:avLst/>
          </a:prstGeom>
          <a:noFill/>
          <a:ln>
            <a:noFill/>
          </a:ln>
        </p:spPr>
        <p:txBody>
          <a:bodyPr bIns="91425" rIns="91425" lIns="91425" tIns="91425" anchor="t" anchorCtr="0"/>
          <a:lstStyle>
            <a:lvl1pPr algn="l" rtl="0" indent="-162052" marL="438912">
              <a:spcBef>
                <a:spcPts val="0"/>
              </a:spcBef>
              <a:buClr>
                <a:schemeClr val="accent1"/>
              </a:buClr>
              <a:buFont typeface="Noto Symbol"/>
              <a:buChar char="◼"/>
              <a:defRPr/>
            </a:lvl1pPr>
            <a:lvl2pPr algn="l" rtl="0" indent="-114300" marL="731520">
              <a:spcBef>
                <a:spcPts val="560"/>
              </a:spcBef>
              <a:buClr>
                <a:schemeClr val="accent2"/>
              </a:buClr>
              <a:buFont typeface="Noto Symbol"/>
              <a:buChar char="▪"/>
              <a:defRPr/>
            </a:lvl2pPr>
            <a:lvl3pPr algn="l" rtl="0" indent="-82296" marL="996696">
              <a:spcBef>
                <a:spcPts val="480"/>
              </a:spcBef>
              <a:buClr>
                <a:schemeClr val="accent3"/>
              </a:buClr>
              <a:buFont typeface="Arial"/>
              <a:buChar char="▪"/>
              <a:defRPr/>
            </a:lvl3pPr>
            <a:lvl4pPr algn="l" rtl="0" indent="-60452" marL="1216152">
              <a:spcBef>
                <a:spcPts val="400"/>
              </a:spcBef>
              <a:buClr>
                <a:schemeClr val="accent4"/>
              </a:buClr>
              <a:buFont typeface="Arial"/>
              <a:buChar char="▪"/>
              <a:defRPr/>
            </a:lvl4pPr>
            <a:lvl5pPr algn="l" rtl="0" indent="-67564" marL="1426464">
              <a:spcBef>
                <a:spcPts val="400"/>
              </a:spcBef>
              <a:buClr>
                <a:schemeClr val="accent5"/>
              </a:buClr>
              <a:buFont typeface="Noto Symbol"/>
              <a:buChar char=""/>
              <a:defRPr/>
            </a:lvl5pPr>
            <a:lvl6pPr algn="l" rtl="0" indent="-65532" marL="1627632">
              <a:spcBef>
                <a:spcPts val="400"/>
              </a:spcBef>
              <a:buClr>
                <a:schemeClr val="accent6"/>
              </a:buClr>
              <a:buFont typeface="Noto Symbol"/>
              <a:buChar char="⚫"/>
              <a:defRPr/>
            </a:lvl6pPr>
            <a:lvl7pPr algn="l" rtl="0" indent="-76200" marL="1828800">
              <a:spcBef>
                <a:spcPts val="360"/>
              </a:spcBef>
              <a:buClr>
                <a:schemeClr val="accent1"/>
              </a:buClr>
              <a:buFont typeface="Noto Symbol"/>
              <a:buChar char="⚫"/>
              <a:defRPr/>
            </a:lvl7pPr>
            <a:lvl8pPr algn="l" rtl="0" indent="-74167" marL="2029968">
              <a:spcBef>
                <a:spcPts val="360"/>
              </a:spcBef>
              <a:buClr>
                <a:schemeClr val="accent2"/>
              </a:buClr>
              <a:buFont typeface="Noto Symbol"/>
              <a:buChar char="⚫"/>
              <a:defRPr/>
            </a:lvl8pPr>
            <a:lvl9pPr algn="l" rtl="0" indent="-72135" marL="2231136">
              <a:spcBef>
                <a:spcPts val="360"/>
              </a:spcBef>
              <a:buClr>
                <a:schemeClr val="accent3"/>
              </a:buClr>
              <a:buFont typeface="Noto Symbol"/>
              <a:buChar char="⚫"/>
              <a:defRPr/>
            </a:lvl9pPr>
          </a:lstStyle>
          <a:p/>
        </p:txBody>
      </p:sp>
      <p:sp>
        <p:nvSpPr>
          <p:cNvPr id="27" name="Shape 27"/>
          <p:cNvSpPr txBox="1"/>
          <p:nvPr>
            <p:ph idx="10" type="dt"/>
          </p:nvPr>
        </p:nvSpPr>
        <p:spPr>
          <a:xfrm>
            <a:off y="6476998" x="457200"/>
            <a:ext cy="274319" cx="2133599"/>
          </a:xfrm>
          <a:prstGeom prst="rect">
            <a:avLst/>
          </a:prstGeom>
          <a:noFill/>
          <a:ln>
            <a:noFill/>
          </a:ln>
        </p:spPr>
        <p:txBody>
          <a:bodyPr bIns="91425" rIns="91425" lIns="91425" tIns="91425" anchor="b"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28" name="Shape 28"/>
          <p:cNvSpPr txBox="1"/>
          <p:nvPr>
            <p:ph idx="11" type="ftr"/>
          </p:nvPr>
        </p:nvSpPr>
        <p:spPr>
          <a:xfrm>
            <a:off y="6476998" x="2640596"/>
            <a:ext cy="274319" cx="5507719"/>
          </a:xfrm>
          <a:prstGeom prst="rect">
            <a:avLst/>
          </a:prstGeom>
          <a:noFill/>
          <a:ln>
            <a:noFill/>
          </a:ln>
        </p:spPr>
        <p:txBody>
          <a:bodyPr bIns="91425" rIns="91425" lIns="91425" tIns="91425" anchor="b"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29" name="Shape 29"/>
          <p:cNvSpPr txBox="1"/>
          <p:nvPr>
            <p:ph idx="12" type="sldNum"/>
          </p:nvPr>
        </p:nvSpPr>
        <p:spPr>
          <a:xfrm>
            <a:off y="6476998" x="8204396"/>
            <a:ext cy="274319" cx="733864"/>
          </a:xfrm>
          <a:prstGeom prst="rect">
            <a:avLst/>
          </a:prstGeom>
          <a:noFill/>
          <a:ln>
            <a:noFill/>
          </a:ln>
        </p:spPr>
        <p:txBody>
          <a:bodyPr bIns="0" rIns="91425" lIns="91425" tIns="45700" anchor="b" anchorCtr="0">
            <a:noAutofit/>
          </a:bodyPr>
          <a:lstStyle>
            <a:lvl1pPr algn="r" rtl="0" marR="0" indent="0" marL="0">
              <a:spcBef>
                <a:spcPts val="0"/>
              </a:spcBef>
              <a:buNone/>
              <a:defRPr strike="noStrike" u="none" b="0" cap="none" baseline="0" sz="1200" i="0">
                <a:solidFill>
                  <a:srgbClr val="414141"/>
                </a:solidFill>
                <a:latin typeface="Cantarell"/>
                <a:ea typeface="Cantarell"/>
                <a:cs typeface="Cantarell"/>
                <a:sym typeface="Cantarell"/>
              </a:defRPr>
            </a:lvl1pPr>
          </a:lstStyle>
          <a:p>
            <a:pPr lvl="0" indent="0" marL="0">
              <a:spcBef>
                <a:spcPts val="0"/>
              </a:spcBef>
              <a:buSzPct val="25000"/>
              <a:buNone/>
            </a:pPr>
            <a:fld id="{00000000-1234-1234-1234-123412341234}" type="slidenum">
              <a:rPr lang="en-US"/>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30" name="Shape 30"/>
        <p:cNvGrpSpPr/>
        <p:nvPr/>
      </p:nvGrpSpPr>
      <p:grpSpPr>
        <a:xfrm>
          <a:off y="0" x="0"/>
          <a:ext cy="0" cx="0"/>
          <a:chOff y="0" x="0"/>
          <a:chExt cy="0" cx="0"/>
        </a:xfrm>
      </p:grpSpPr>
      <p:sp>
        <p:nvSpPr>
          <p:cNvPr id="31" name="Shape 31"/>
          <p:cNvSpPr txBox="1"/>
          <p:nvPr>
            <p:ph type="title"/>
          </p:nvPr>
        </p:nvSpPr>
        <p:spPr>
          <a:xfrm>
            <a:off y="152400" x="457200"/>
            <a:ext cy="1251062" cx="8229600"/>
          </a:xfrm>
          <a:prstGeom prst="rect">
            <a:avLst/>
          </a:prstGeom>
          <a:noFill/>
          <a:ln>
            <a:noFill/>
          </a:ln>
        </p:spPr>
        <p:txBody>
          <a:bodyPr bIns="91425" rIns="91425" lIns="91425" tIns="91425" anchor="ctr" anchorCtr="0"/>
          <a:lstStyle>
            <a:lvl1pPr algn="l" rtl="0">
              <a:spcBef>
                <a:spcPts val="0"/>
              </a:spcBef>
              <a:buClr>
                <a:schemeClr val="accent1"/>
              </a:buClr>
              <a:buFont typeface="Cantarel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32" name="Shape 32"/>
          <p:cNvSpPr txBox="1"/>
          <p:nvPr>
            <p:ph idx="10" type="dt"/>
          </p:nvPr>
        </p:nvSpPr>
        <p:spPr>
          <a:xfrm>
            <a:off y="6476998" x="457200"/>
            <a:ext cy="274319" cx="2133599"/>
          </a:xfrm>
          <a:prstGeom prst="rect">
            <a:avLst/>
          </a:prstGeom>
          <a:noFill/>
          <a:ln>
            <a:noFill/>
          </a:ln>
        </p:spPr>
        <p:txBody>
          <a:bodyPr bIns="91425" rIns="91425" lIns="91425" tIns="91425" anchor="b"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33" name="Shape 33"/>
          <p:cNvSpPr txBox="1"/>
          <p:nvPr>
            <p:ph idx="11" type="ftr"/>
          </p:nvPr>
        </p:nvSpPr>
        <p:spPr>
          <a:xfrm>
            <a:off y="6476998" x="2640596"/>
            <a:ext cy="274319" cx="5507719"/>
          </a:xfrm>
          <a:prstGeom prst="rect">
            <a:avLst/>
          </a:prstGeom>
          <a:noFill/>
          <a:ln>
            <a:noFill/>
          </a:ln>
        </p:spPr>
        <p:txBody>
          <a:bodyPr bIns="91425" rIns="91425" lIns="91425" tIns="91425" anchor="b"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34" name="Shape 34"/>
          <p:cNvSpPr txBox="1"/>
          <p:nvPr>
            <p:ph idx="12" type="sldNum"/>
          </p:nvPr>
        </p:nvSpPr>
        <p:spPr>
          <a:xfrm>
            <a:off y="6476998" x="8204396"/>
            <a:ext cy="274319" cx="733864"/>
          </a:xfrm>
          <a:prstGeom prst="rect">
            <a:avLst/>
          </a:prstGeom>
          <a:noFill/>
          <a:ln>
            <a:noFill/>
          </a:ln>
        </p:spPr>
        <p:txBody>
          <a:bodyPr bIns="0" rIns="91425" lIns="91425" tIns="45700" anchor="b" anchorCtr="0">
            <a:noAutofit/>
          </a:bodyPr>
          <a:lstStyle>
            <a:lvl1pPr algn="r" rtl="0" marR="0" indent="0" marL="0">
              <a:spcBef>
                <a:spcPts val="0"/>
              </a:spcBef>
              <a:buNone/>
              <a:defRPr strike="noStrike" u="none" b="0" cap="none" baseline="0" sz="1200" i="0">
                <a:solidFill>
                  <a:srgbClr val="414141"/>
                </a:solidFill>
                <a:latin typeface="Cantarell"/>
                <a:ea typeface="Cantarell"/>
                <a:cs typeface="Cantarell"/>
                <a:sym typeface="Cantarell"/>
              </a:defRPr>
            </a:lvl1pPr>
          </a:lstStyle>
          <a:p>
            <a:pPr lvl="0" indent="0" marL="0">
              <a:spcBef>
                <a:spcPts val="0"/>
              </a:spcBef>
              <a:buSzPct val="25000"/>
              <a:buNone/>
            </a:pPr>
            <a:fld id="{00000000-1234-1234-1234-123412341234}" type="slidenum">
              <a:rPr lang="en-US"/>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35" name="Shape 35"/>
        <p:cNvGrpSpPr/>
        <p:nvPr/>
      </p:nvGrpSpPr>
      <p:grpSpPr>
        <a:xfrm>
          <a:off y="0" x="0"/>
          <a:ext cy="0" cx="0"/>
          <a:chOff y="0" x="0"/>
          <a:chExt cy="0" cx="0"/>
        </a:xfrm>
      </p:grpSpPr>
      <p:sp>
        <p:nvSpPr>
          <p:cNvPr id="36" name="Shape 36"/>
          <p:cNvSpPr txBox="1"/>
          <p:nvPr>
            <p:ph idx="10" type="dt"/>
          </p:nvPr>
        </p:nvSpPr>
        <p:spPr>
          <a:xfrm>
            <a:off y="6476998" x="457200"/>
            <a:ext cy="274319" cx="2133599"/>
          </a:xfrm>
          <a:prstGeom prst="rect">
            <a:avLst/>
          </a:prstGeom>
          <a:noFill/>
          <a:ln>
            <a:noFill/>
          </a:ln>
        </p:spPr>
        <p:txBody>
          <a:bodyPr bIns="91425" rIns="91425" lIns="91425" tIns="91425" anchor="b"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37" name="Shape 37"/>
          <p:cNvSpPr txBox="1"/>
          <p:nvPr>
            <p:ph idx="11" type="ftr"/>
          </p:nvPr>
        </p:nvSpPr>
        <p:spPr>
          <a:xfrm>
            <a:off y="6476998" x="2640596"/>
            <a:ext cy="274319" cx="5507719"/>
          </a:xfrm>
          <a:prstGeom prst="rect">
            <a:avLst/>
          </a:prstGeom>
          <a:noFill/>
          <a:ln>
            <a:noFill/>
          </a:ln>
        </p:spPr>
        <p:txBody>
          <a:bodyPr bIns="91425" rIns="91425" lIns="91425" tIns="91425" anchor="b"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38" name="Shape 38"/>
          <p:cNvSpPr txBox="1"/>
          <p:nvPr>
            <p:ph idx="12" type="sldNum"/>
          </p:nvPr>
        </p:nvSpPr>
        <p:spPr>
          <a:xfrm>
            <a:off y="6476998" x="8204396"/>
            <a:ext cy="274319" cx="733864"/>
          </a:xfrm>
          <a:prstGeom prst="rect">
            <a:avLst/>
          </a:prstGeom>
          <a:noFill/>
          <a:ln>
            <a:noFill/>
          </a:ln>
        </p:spPr>
        <p:txBody>
          <a:bodyPr bIns="0" rIns="91425" lIns="91425" tIns="45700" anchor="b" anchorCtr="0">
            <a:noAutofit/>
          </a:bodyPr>
          <a:lstStyle>
            <a:lvl1pPr algn="r" rtl="0" marR="0" indent="0" marL="0">
              <a:spcBef>
                <a:spcPts val="0"/>
              </a:spcBef>
              <a:buNone/>
              <a:defRPr strike="noStrike" u="none" b="0" cap="none" baseline="0" sz="1200" i="0">
                <a:solidFill>
                  <a:srgbClr val="414141"/>
                </a:solidFill>
                <a:latin typeface="Cantarell"/>
                <a:ea typeface="Cantarell"/>
                <a:cs typeface="Cantarell"/>
                <a:sym typeface="Cantarell"/>
              </a:defRPr>
            </a:lvl1pPr>
          </a:lstStyle>
          <a:p>
            <a:pPr lvl="0" indent="0" marL="0">
              <a:spcBef>
                <a:spcPts val="0"/>
              </a:spcBef>
              <a:buSzPct val="25000"/>
              <a:buNone/>
            </a:pPr>
            <a:fld id="{00000000-1234-1234-1234-123412341234}" type="slidenum">
              <a:rPr lang="en-US"/>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bg>
      <p:bgPr>
        <a:gradFill>
          <a:gsLst>
            <a:gs pos="0">
              <a:srgbClr val="CED4E3"/>
            </a:gs>
            <a:gs pos="12000">
              <a:srgbClr val="CED4E3"/>
            </a:gs>
            <a:gs pos="20000">
              <a:srgbClr val="CDD3E1"/>
            </a:gs>
            <a:gs pos="100000">
              <a:srgbClr val="343945"/>
            </a:gs>
          </a:gsLst>
          <a:path path="circle">
            <a:fillToRect t="50%" b="50%" r="50%" l="50%"/>
          </a:path>
          <a:tileRect/>
        </a:gradFill>
      </p:bgPr>
    </p:bg>
    <p:spTree>
      <p:nvGrpSpPr>
        <p:cNvPr id="39" name="Shape 39"/>
        <p:cNvGrpSpPr/>
        <p:nvPr/>
      </p:nvGrpSpPr>
      <p:grpSpPr>
        <a:xfrm>
          <a:off y="0" x="0"/>
          <a:ext cy="0" cx="0"/>
          <a:chOff y="0" x="0"/>
          <a:chExt cy="0" cx="0"/>
        </a:xfrm>
      </p:grpSpPr>
      <p:sp>
        <p:nvSpPr>
          <p:cNvPr id="40" name="Shape 40"/>
          <p:cNvSpPr/>
          <p:nvPr/>
        </p:nvSpPr>
        <p:spPr>
          <a:xfrm>
            <a:off y="0" x="0"/>
            <a:ext cy="2602520" cx="9144000"/>
          </a:xfrm>
          <a:prstGeom prst="rect">
            <a:avLst/>
          </a:prstGeom>
          <a:solidFill>
            <a:srgbClr val="000000"/>
          </a:solidFill>
          <a:ln>
            <a:noFill/>
          </a:ln>
        </p:spPr>
        <p:txBody>
          <a:bodyPr bIns="45700" rIns="91425" lIns="91425" tIns="45700" anchor="ctr" anchorCtr="0">
            <a:noAutofit/>
          </a:bodyPr>
          <a:lstStyle/>
          <a:p>
            <a:pPr algn="ctr" rtl="0" lvl="0" marR="0" indent="0" marL="0">
              <a:spcBef>
                <a:spcPts val="0"/>
              </a:spcBef>
              <a:buNone/>
            </a:pPr>
            <a:r>
              <a:t/>
            </a:r>
            <a:endParaRPr strike="noStrike" u="none" b="0" cap="none" baseline="0" sz="1800" i="0">
              <a:solidFill>
                <a:schemeClr val="lt1"/>
              </a:solidFill>
              <a:latin typeface="Cantarell"/>
              <a:ea typeface="Cantarell"/>
              <a:cs typeface="Cantarell"/>
              <a:sym typeface="Cantarell"/>
            </a:endParaRPr>
          </a:p>
        </p:txBody>
      </p:sp>
      <p:sp>
        <p:nvSpPr>
          <p:cNvPr id="41" name="Shape 41"/>
          <p:cNvSpPr/>
          <p:nvPr/>
        </p:nvSpPr>
        <p:spPr>
          <a:xfrm>
            <a:off y="2602519" x="0"/>
            <a:ext cy="45719" cx="9144000"/>
          </a:xfrm>
          <a:prstGeom prst="rect">
            <a:avLst/>
          </a:prstGeom>
          <a:solidFill>
            <a:srgbClr val="FFFFFF"/>
          </a:solidFill>
          <a:ln>
            <a:noFill/>
          </a:ln>
        </p:spPr>
        <p:txBody>
          <a:bodyPr bIns="45700" rIns="91425" lIns="91425" tIns="45700" anchor="ctr" anchorCtr="0">
            <a:noAutofit/>
          </a:bodyPr>
          <a:lstStyle/>
          <a:p>
            <a:pPr algn="ctr" rtl="0" lvl="0" marR="0" indent="0" marL="0">
              <a:spcBef>
                <a:spcPts val="0"/>
              </a:spcBef>
              <a:buNone/>
            </a:pPr>
            <a:r>
              <a:t/>
            </a:r>
            <a:endParaRPr strike="noStrike" u="none" b="0" cap="none" baseline="0" sz="1800" i="0">
              <a:solidFill>
                <a:schemeClr val="lt1"/>
              </a:solidFill>
              <a:latin typeface="Cantarell"/>
              <a:ea typeface="Cantarell"/>
              <a:cs typeface="Cantarell"/>
              <a:sym typeface="Cantarell"/>
            </a:endParaRPr>
          </a:p>
        </p:txBody>
      </p:sp>
      <p:sp>
        <p:nvSpPr>
          <p:cNvPr id="42" name="Shape 42"/>
          <p:cNvSpPr txBox="1"/>
          <p:nvPr>
            <p:ph type="title"/>
          </p:nvPr>
        </p:nvSpPr>
        <p:spPr>
          <a:xfrm>
            <a:off y="118871" x="749808"/>
            <a:ext cy="1636776" cx="8013191"/>
          </a:xfrm>
          <a:prstGeom prst="rect">
            <a:avLst/>
          </a:prstGeom>
          <a:noFill/>
          <a:ln>
            <a:noFill/>
          </a:ln>
        </p:spPr>
        <p:txBody>
          <a:bodyPr bIns="91425" rIns="91425" lIns="91425" t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43" name="Shape 43"/>
          <p:cNvSpPr txBox="1"/>
          <p:nvPr>
            <p:ph idx="1" type="body"/>
          </p:nvPr>
        </p:nvSpPr>
        <p:spPr>
          <a:xfrm>
            <a:off y="1828800" x="740664"/>
            <a:ext cy="685799" cx="8022336"/>
          </a:xfrm>
          <a:prstGeom prst="rect">
            <a:avLst/>
          </a:prstGeom>
          <a:noFill/>
          <a:ln>
            <a:noFill/>
          </a:ln>
        </p:spPr>
        <p:txBody>
          <a:bodyPr bIns="91425" rIns="91425" lIns="91425" tIns="91425" anchor="t" anchorCtr="0"/>
          <a:lstStyle>
            <a:lvl1pPr rtl="0" indent="0" marL="0">
              <a:spcBef>
                <a:spcPts val="0"/>
              </a:spcBef>
              <a:buClr>
                <a:srgbClr val="FFFFFF"/>
              </a:buClr>
              <a:buFont typeface="Cantarell"/>
              <a:buNone/>
              <a:defRPr/>
            </a:lvl1pPr>
            <a:lvl2pPr rtl="0" indent="0" marL="457200">
              <a:spcBef>
                <a:spcPts val="0"/>
              </a:spcBef>
              <a:buClr>
                <a:schemeClr val="lt1"/>
              </a:buClr>
              <a:buFont typeface="Cantarell"/>
              <a:buNone/>
              <a:defRPr/>
            </a:lvl2pPr>
            <a:lvl3pPr rtl="0" indent="0" marL="914400">
              <a:spcBef>
                <a:spcPts val="0"/>
              </a:spcBef>
              <a:buClr>
                <a:schemeClr val="lt1"/>
              </a:buClr>
              <a:buFont typeface="Cantarell"/>
              <a:buNone/>
              <a:defRPr/>
            </a:lvl3pPr>
            <a:lvl4pPr rtl="0" indent="0" marL="1371600">
              <a:spcBef>
                <a:spcPts val="0"/>
              </a:spcBef>
              <a:buClr>
                <a:schemeClr val="lt1"/>
              </a:buClr>
              <a:buFont typeface="Cantarell"/>
              <a:buNone/>
              <a:defRPr/>
            </a:lvl4pPr>
            <a:lvl5pPr rtl="0" indent="0" marL="1828800">
              <a:spcBef>
                <a:spcPts val="0"/>
              </a:spcBef>
              <a:buClr>
                <a:schemeClr val="lt1"/>
              </a:buClr>
              <a:buFont typeface="Cantarell"/>
              <a:buNone/>
              <a:defRPr/>
            </a:lvl5pPr>
            <a:lvl6pPr rtl="0" indent="0" marL="2286000">
              <a:spcBef>
                <a:spcPts val="0"/>
              </a:spcBef>
              <a:buClr>
                <a:schemeClr val="lt1"/>
              </a:buClr>
              <a:buFont typeface="Cantarell"/>
              <a:buNone/>
              <a:defRPr/>
            </a:lvl6pPr>
            <a:lvl7pPr rtl="0" indent="0" marL="2743200">
              <a:spcBef>
                <a:spcPts val="0"/>
              </a:spcBef>
              <a:buClr>
                <a:schemeClr val="lt1"/>
              </a:buClr>
              <a:buFont typeface="Cantarell"/>
              <a:buNone/>
              <a:defRPr/>
            </a:lvl7pPr>
            <a:lvl8pPr rtl="0" indent="0" marL="3200400">
              <a:spcBef>
                <a:spcPts val="0"/>
              </a:spcBef>
              <a:buClr>
                <a:schemeClr val="lt1"/>
              </a:buClr>
              <a:buFont typeface="Cantarell"/>
              <a:buNone/>
              <a:defRPr/>
            </a:lvl8pPr>
            <a:lvl9pPr rtl="0" indent="0" marL="3657600">
              <a:spcBef>
                <a:spcPts val="0"/>
              </a:spcBef>
              <a:buClr>
                <a:schemeClr val="lt1"/>
              </a:buClr>
              <a:buFont typeface="Cantarell"/>
              <a:buNone/>
              <a:defRPr/>
            </a:lvl9pPr>
          </a:lstStyle>
          <a:p/>
        </p:txBody>
      </p:sp>
      <p:sp>
        <p:nvSpPr>
          <p:cNvPr id="44" name="Shape 44"/>
          <p:cNvSpPr txBox="1"/>
          <p:nvPr>
            <p:ph idx="10" type="dt"/>
          </p:nvPr>
        </p:nvSpPr>
        <p:spPr>
          <a:xfrm>
            <a:off y="6476998" x="457200"/>
            <a:ext cy="274319" cx="2133599"/>
          </a:xfrm>
          <a:prstGeom prst="rect">
            <a:avLst/>
          </a:prstGeom>
          <a:noFill/>
          <a:ln>
            <a:noFill/>
          </a:ln>
        </p:spPr>
        <p:txBody>
          <a:bodyPr bIns="91425" rIns="91425" lIns="91425" tIns="91425" anchor="b"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45" name="Shape 45"/>
          <p:cNvSpPr txBox="1"/>
          <p:nvPr>
            <p:ph idx="11" type="ftr"/>
          </p:nvPr>
        </p:nvSpPr>
        <p:spPr>
          <a:xfrm>
            <a:off y="6476998" x="2640596"/>
            <a:ext cy="274319" cx="5507719"/>
          </a:xfrm>
          <a:prstGeom prst="rect">
            <a:avLst/>
          </a:prstGeom>
          <a:noFill/>
          <a:ln>
            <a:noFill/>
          </a:ln>
        </p:spPr>
        <p:txBody>
          <a:bodyPr bIns="91425" rIns="91425" lIns="91425" tIns="91425" anchor="b"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46" name="Shape 46"/>
          <p:cNvSpPr txBox="1"/>
          <p:nvPr>
            <p:ph idx="12" type="sldNum"/>
          </p:nvPr>
        </p:nvSpPr>
        <p:spPr>
          <a:xfrm>
            <a:off y="6476998" x="8204396"/>
            <a:ext cy="274319" cx="733864"/>
          </a:xfrm>
          <a:prstGeom prst="rect">
            <a:avLst/>
          </a:prstGeom>
          <a:noFill/>
          <a:ln>
            <a:noFill/>
          </a:ln>
        </p:spPr>
        <p:txBody>
          <a:bodyPr bIns="0" rIns="91425" lIns="91425" tIns="45700" anchor="b" anchorCtr="0">
            <a:noAutofit/>
          </a:bodyPr>
          <a:lstStyle>
            <a:lvl1pPr algn="r" rtl="0" marR="0" indent="0" marL="0">
              <a:spcBef>
                <a:spcPts val="0"/>
              </a:spcBef>
              <a:buNone/>
              <a:defRPr strike="noStrike" u="none" b="0" cap="none" baseline="0" sz="1200" i="0">
                <a:solidFill>
                  <a:schemeClr val="lt1"/>
                </a:solidFill>
                <a:latin typeface="Cantarell"/>
                <a:ea typeface="Cantarell"/>
                <a:cs typeface="Cantarell"/>
                <a:sym typeface="Cantarell"/>
              </a:defRPr>
            </a:lvl1pPr>
          </a:lstStyle>
          <a:p>
            <a:pPr lvl="0" indent="0" marL="0">
              <a:spcBef>
                <a:spcPts val="0"/>
              </a:spcBef>
              <a:buSzPct val="25000"/>
              <a:buNone/>
            </a:pPr>
            <a:fld id="{00000000-1234-1234-1234-123412341234}" type="slidenum">
              <a:rPr lang="en-US"/>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47" name="Shape 47"/>
        <p:cNvGrpSpPr/>
        <p:nvPr/>
      </p:nvGrpSpPr>
      <p:grpSpPr>
        <a:xfrm>
          <a:off y="0" x="0"/>
          <a:ext cy="0" cx="0"/>
          <a:chOff y="0" x="0"/>
          <a:chExt cy="0" cx="0"/>
        </a:xfrm>
      </p:grpSpPr>
      <p:sp>
        <p:nvSpPr>
          <p:cNvPr id="48" name="Shape 48"/>
          <p:cNvSpPr txBox="1"/>
          <p:nvPr>
            <p:ph type="title"/>
          </p:nvPr>
        </p:nvSpPr>
        <p:spPr>
          <a:xfrm>
            <a:off y="152400" x="457200"/>
            <a:ext cy="1251062" cx="8229600"/>
          </a:xfrm>
          <a:prstGeom prst="rect">
            <a:avLst/>
          </a:prstGeom>
          <a:noFill/>
          <a:ln>
            <a:noFill/>
          </a:ln>
        </p:spPr>
        <p:txBody>
          <a:bodyPr bIns="91425" rIns="91425" lIns="91425" tIns="91425" anchor="ctr" anchorCtr="0"/>
          <a:lstStyle>
            <a:lvl1pPr algn="l" rtl="0">
              <a:spcBef>
                <a:spcPts val="0"/>
              </a:spcBef>
              <a:buClr>
                <a:schemeClr val="accent1"/>
              </a:buClr>
              <a:buFont typeface="Cantarel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49" name="Shape 49"/>
          <p:cNvSpPr txBox="1"/>
          <p:nvPr>
            <p:ph idx="1" type="body"/>
          </p:nvPr>
        </p:nvSpPr>
        <p:spPr>
          <a:xfrm>
            <a:off y="1773935" x="457200"/>
            <a:ext cy="4623816" cx="4038599"/>
          </a:xfrm>
          <a:prstGeom prst="rect">
            <a:avLst/>
          </a:prstGeom>
          <a:noFill/>
          <a:ln>
            <a:noFill/>
          </a:ln>
        </p:spPr>
        <p:txBody>
          <a:bodyPr bIns="91425" rIns="91425" lIns="91425" t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50" name="Shape 50"/>
          <p:cNvSpPr txBox="1"/>
          <p:nvPr>
            <p:ph idx="2" type="body"/>
          </p:nvPr>
        </p:nvSpPr>
        <p:spPr>
          <a:xfrm>
            <a:off y="1773935" x="4648200"/>
            <a:ext cy="4623816" cx="4038599"/>
          </a:xfrm>
          <a:prstGeom prst="rect">
            <a:avLst/>
          </a:prstGeom>
          <a:noFill/>
          <a:ln>
            <a:noFill/>
          </a:ln>
        </p:spPr>
        <p:txBody>
          <a:bodyPr bIns="91425" rIns="91425" lIns="91425" t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51" name="Shape 51"/>
          <p:cNvSpPr txBox="1"/>
          <p:nvPr>
            <p:ph idx="10" type="dt"/>
          </p:nvPr>
        </p:nvSpPr>
        <p:spPr>
          <a:xfrm>
            <a:off y="6476998" x="457200"/>
            <a:ext cy="274319" cx="2133599"/>
          </a:xfrm>
          <a:prstGeom prst="rect">
            <a:avLst/>
          </a:prstGeom>
          <a:noFill/>
          <a:ln>
            <a:noFill/>
          </a:ln>
        </p:spPr>
        <p:txBody>
          <a:bodyPr bIns="91425" rIns="91425" lIns="91425" tIns="91425" anchor="b"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52" name="Shape 52"/>
          <p:cNvSpPr txBox="1"/>
          <p:nvPr>
            <p:ph idx="11" type="ftr"/>
          </p:nvPr>
        </p:nvSpPr>
        <p:spPr>
          <a:xfrm>
            <a:off y="6476998" x="2640596"/>
            <a:ext cy="274319" cx="5507719"/>
          </a:xfrm>
          <a:prstGeom prst="rect">
            <a:avLst/>
          </a:prstGeom>
          <a:noFill/>
          <a:ln>
            <a:noFill/>
          </a:ln>
        </p:spPr>
        <p:txBody>
          <a:bodyPr bIns="91425" rIns="91425" lIns="91425" tIns="91425" anchor="b"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53" name="Shape 53"/>
          <p:cNvSpPr txBox="1"/>
          <p:nvPr>
            <p:ph idx="12" type="sldNum"/>
          </p:nvPr>
        </p:nvSpPr>
        <p:spPr>
          <a:xfrm>
            <a:off y="6476998" x="8204396"/>
            <a:ext cy="274319" cx="733864"/>
          </a:xfrm>
          <a:prstGeom prst="rect">
            <a:avLst/>
          </a:prstGeom>
          <a:noFill/>
          <a:ln>
            <a:noFill/>
          </a:ln>
        </p:spPr>
        <p:txBody>
          <a:bodyPr bIns="0" rIns="91425" lIns="91425" tIns="45700" anchor="b" anchorCtr="0">
            <a:noAutofit/>
          </a:bodyPr>
          <a:lstStyle>
            <a:lvl1pPr algn="r" rtl="0" marR="0" indent="0" marL="0">
              <a:spcBef>
                <a:spcPts val="0"/>
              </a:spcBef>
              <a:buNone/>
              <a:defRPr strike="noStrike" u="none" b="0" cap="none" baseline="0" sz="1200" i="0">
                <a:solidFill>
                  <a:srgbClr val="414141"/>
                </a:solidFill>
                <a:latin typeface="Cantarell"/>
                <a:ea typeface="Cantarell"/>
                <a:cs typeface="Cantarell"/>
                <a:sym typeface="Cantarell"/>
              </a:defRPr>
            </a:lvl1pPr>
          </a:lstStyle>
          <a:p>
            <a:pPr lvl="0" indent="0" marL="0">
              <a:spcBef>
                <a:spcPts val="0"/>
              </a:spcBef>
              <a:buSzPct val="25000"/>
              <a:buNone/>
            </a:pPr>
            <a:fld id="{00000000-1234-1234-1234-123412341234}" type="slidenum">
              <a:rPr lang="en-US"/>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54" name="Shape 54"/>
        <p:cNvGrpSpPr/>
        <p:nvPr/>
      </p:nvGrpSpPr>
      <p:grpSpPr>
        <a:xfrm>
          <a:off y="0" x="0"/>
          <a:ext cy="0" cx="0"/>
          <a:chOff y="0" x="0"/>
          <a:chExt cy="0" cx="0"/>
        </a:xfrm>
      </p:grpSpPr>
      <p:sp>
        <p:nvSpPr>
          <p:cNvPr id="55" name="Shape 55"/>
          <p:cNvSpPr txBox="1"/>
          <p:nvPr>
            <p:ph type="title"/>
          </p:nvPr>
        </p:nvSpPr>
        <p:spPr>
          <a:xfrm>
            <a:off y="152400" x="457200"/>
            <a:ext cy="1251062" cx="8229600"/>
          </a:xfrm>
          <a:prstGeom prst="rect">
            <a:avLst/>
          </a:prstGeom>
          <a:noFill/>
          <a:ln>
            <a:noFill/>
          </a:ln>
        </p:spPr>
        <p:txBody>
          <a:bodyPr bIns="91425" rIns="91425" lIns="91425" t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56" name="Shape 56"/>
          <p:cNvSpPr txBox="1"/>
          <p:nvPr>
            <p:ph idx="1" type="body"/>
          </p:nvPr>
        </p:nvSpPr>
        <p:spPr>
          <a:xfrm>
            <a:off y="1698986" x="457200"/>
            <a:ext cy="715354" cx="4040187"/>
          </a:xfrm>
          <a:prstGeom prst="rect">
            <a:avLst/>
          </a:prstGeom>
          <a:noFill/>
          <a:ln>
            <a:noFill/>
          </a:ln>
        </p:spPr>
        <p:txBody>
          <a:bodyPr bIns="91425" rIns="91425" lIns="91425" tIns="91425" anchor="ctr" anchorCtr="0"/>
          <a:lstStyle>
            <a:lvl1pPr rtl="0" indent="0" marL="0">
              <a:spcBef>
                <a:spcPts val="0"/>
              </a:spcBef>
              <a:buFont typeface="Cantarell"/>
              <a:buNone/>
              <a:defRPr/>
            </a:lvl1pPr>
            <a:lvl2pPr rtl="0" indent="0" marL="457200">
              <a:spcBef>
                <a:spcPts val="0"/>
              </a:spcBef>
              <a:buFont typeface="Cantarell"/>
              <a:buNone/>
              <a:defRPr/>
            </a:lvl2pPr>
            <a:lvl3pPr rtl="0" indent="0" marL="914400">
              <a:spcBef>
                <a:spcPts val="0"/>
              </a:spcBef>
              <a:buFont typeface="Cantarell"/>
              <a:buNone/>
              <a:defRPr/>
            </a:lvl3pPr>
            <a:lvl4pPr rtl="0" indent="0" marL="1371600">
              <a:spcBef>
                <a:spcPts val="0"/>
              </a:spcBef>
              <a:buFont typeface="Cantarell"/>
              <a:buNone/>
              <a:defRPr/>
            </a:lvl4pPr>
            <a:lvl5pPr rtl="0" indent="0" marL="1828800">
              <a:spcBef>
                <a:spcPts val="0"/>
              </a:spcBef>
              <a:buFont typeface="Cantarell"/>
              <a:buNone/>
              <a:defRPr/>
            </a:lvl5pPr>
            <a:lvl6pPr rtl="0" indent="0" marL="2286000">
              <a:spcBef>
                <a:spcPts val="0"/>
              </a:spcBef>
              <a:buFont typeface="Cantarell"/>
              <a:buNone/>
              <a:defRPr/>
            </a:lvl6pPr>
            <a:lvl7pPr rtl="0" indent="0" marL="2743200">
              <a:spcBef>
                <a:spcPts val="0"/>
              </a:spcBef>
              <a:buFont typeface="Cantarell"/>
              <a:buNone/>
              <a:defRPr/>
            </a:lvl7pPr>
            <a:lvl8pPr rtl="0" indent="0" marL="3200400">
              <a:spcBef>
                <a:spcPts val="0"/>
              </a:spcBef>
              <a:buFont typeface="Cantarell"/>
              <a:buNone/>
              <a:defRPr/>
            </a:lvl8pPr>
            <a:lvl9pPr rtl="0" indent="0" marL="3657600">
              <a:spcBef>
                <a:spcPts val="0"/>
              </a:spcBef>
              <a:buFont typeface="Cantarell"/>
              <a:buNone/>
              <a:defRPr/>
            </a:lvl9pPr>
          </a:lstStyle>
          <a:p/>
        </p:txBody>
      </p:sp>
      <p:sp>
        <p:nvSpPr>
          <p:cNvPr id="57" name="Shape 57"/>
          <p:cNvSpPr txBox="1"/>
          <p:nvPr>
            <p:ph idx="2" type="body"/>
          </p:nvPr>
        </p:nvSpPr>
        <p:spPr>
          <a:xfrm>
            <a:off y="2449511" x="457200"/>
            <a:ext cy="3951287" cx="4040187"/>
          </a:xfrm>
          <a:prstGeom prst="rect">
            <a:avLst/>
          </a:prstGeom>
          <a:noFill/>
          <a:ln>
            <a:noFill/>
          </a:ln>
        </p:spPr>
        <p:txBody>
          <a:bodyPr bIns="91425" rIns="91425" lIns="91425" t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58" name="Shape 58"/>
          <p:cNvSpPr txBox="1"/>
          <p:nvPr>
            <p:ph idx="3" type="body"/>
          </p:nvPr>
        </p:nvSpPr>
        <p:spPr>
          <a:xfrm>
            <a:off y="1698986" x="4645025"/>
            <a:ext cy="715354" cx="4041774"/>
          </a:xfrm>
          <a:prstGeom prst="rect">
            <a:avLst/>
          </a:prstGeom>
          <a:noFill/>
          <a:ln>
            <a:noFill/>
          </a:ln>
        </p:spPr>
        <p:txBody>
          <a:bodyPr bIns="91425" rIns="91425" lIns="91425" tIns="91425" anchor="ctr" anchorCtr="0"/>
          <a:lstStyle>
            <a:lvl1pPr rtl="0" indent="0" marL="0">
              <a:spcBef>
                <a:spcPts val="0"/>
              </a:spcBef>
              <a:buFont typeface="Cantarell"/>
              <a:buNone/>
              <a:defRPr/>
            </a:lvl1pPr>
            <a:lvl2pPr rtl="0" indent="0" marL="457200">
              <a:spcBef>
                <a:spcPts val="0"/>
              </a:spcBef>
              <a:buFont typeface="Cantarell"/>
              <a:buNone/>
              <a:defRPr/>
            </a:lvl2pPr>
            <a:lvl3pPr rtl="0" indent="0" marL="914400">
              <a:spcBef>
                <a:spcPts val="0"/>
              </a:spcBef>
              <a:buFont typeface="Cantarell"/>
              <a:buNone/>
              <a:defRPr/>
            </a:lvl3pPr>
            <a:lvl4pPr rtl="0" indent="0" marL="1371600">
              <a:spcBef>
                <a:spcPts val="0"/>
              </a:spcBef>
              <a:buFont typeface="Cantarell"/>
              <a:buNone/>
              <a:defRPr/>
            </a:lvl4pPr>
            <a:lvl5pPr rtl="0" indent="0" marL="1828800">
              <a:spcBef>
                <a:spcPts val="0"/>
              </a:spcBef>
              <a:buFont typeface="Cantarell"/>
              <a:buNone/>
              <a:defRPr/>
            </a:lvl5pPr>
            <a:lvl6pPr rtl="0" indent="0" marL="2286000">
              <a:spcBef>
                <a:spcPts val="0"/>
              </a:spcBef>
              <a:buFont typeface="Cantarell"/>
              <a:buNone/>
              <a:defRPr/>
            </a:lvl6pPr>
            <a:lvl7pPr rtl="0" indent="0" marL="2743200">
              <a:spcBef>
                <a:spcPts val="0"/>
              </a:spcBef>
              <a:buFont typeface="Cantarell"/>
              <a:buNone/>
              <a:defRPr/>
            </a:lvl7pPr>
            <a:lvl8pPr rtl="0" indent="0" marL="3200400">
              <a:spcBef>
                <a:spcPts val="0"/>
              </a:spcBef>
              <a:buFont typeface="Cantarell"/>
              <a:buNone/>
              <a:defRPr/>
            </a:lvl8pPr>
            <a:lvl9pPr rtl="0" indent="0" marL="3657600">
              <a:spcBef>
                <a:spcPts val="0"/>
              </a:spcBef>
              <a:buFont typeface="Cantarell"/>
              <a:buNone/>
              <a:defRPr/>
            </a:lvl9pPr>
          </a:lstStyle>
          <a:p/>
        </p:txBody>
      </p:sp>
      <p:sp>
        <p:nvSpPr>
          <p:cNvPr id="59" name="Shape 59"/>
          <p:cNvSpPr txBox="1"/>
          <p:nvPr>
            <p:ph idx="4" type="body"/>
          </p:nvPr>
        </p:nvSpPr>
        <p:spPr>
          <a:xfrm>
            <a:off y="2449511" x="4645025"/>
            <a:ext cy="3951287" cx="4041774"/>
          </a:xfrm>
          <a:prstGeom prst="rect">
            <a:avLst/>
          </a:prstGeom>
          <a:noFill/>
          <a:ln>
            <a:noFill/>
          </a:ln>
        </p:spPr>
        <p:txBody>
          <a:bodyPr bIns="91425" rIns="91425" lIns="91425" t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60" name="Shape 60"/>
          <p:cNvSpPr txBox="1"/>
          <p:nvPr>
            <p:ph idx="10" type="dt"/>
          </p:nvPr>
        </p:nvSpPr>
        <p:spPr>
          <a:xfrm>
            <a:off y="6476998" x="457200"/>
            <a:ext cy="274319" cx="2133599"/>
          </a:xfrm>
          <a:prstGeom prst="rect">
            <a:avLst/>
          </a:prstGeom>
          <a:noFill/>
          <a:ln>
            <a:noFill/>
          </a:ln>
        </p:spPr>
        <p:txBody>
          <a:bodyPr bIns="91425" rIns="91425" lIns="91425" tIns="91425" anchor="b"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61" name="Shape 61"/>
          <p:cNvSpPr txBox="1"/>
          <p:nvPr>
            <p:ph idx="11" type="ftr"/>
          </p:nvPr>
        </p:nvSpPr>
        <p:spPr>
          <a:xfrm>
            <a:off y="6476998" x="2640596"/>
            <a:ext cy="274319" cx="5507719"/>
          </a:xfrm>
          <a:prstGeom prst="rect">
            <a:avLst/>
          </a:prstGeom>
          <a:noFill/>
          <a:ln>
            <a:noFill/>
          </a:ln>
        </p:spPr>
        <p:txBody>
          <a:bodyPr bIns="91425" rIns="91425" lIns="91425" tIns="91425" anchor="b"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62" name="Shape 62"/>
          <p:cNvSpPr txBox="1"/>
          <p:nvPr>
            <p:ph idx="12" type="sldNum"/>
          </p:nvPr>
        </p:nvSpPr>
        <p:spPr>
          <a:xfrm>
            <a:off y="6476998" x="8204396"/>
            <a:ext cy="274319" cx="733864"/>
          </a:xfrm>
          <a:prstGeom prst="rect">
            <a:avLst/>
          </a:prstGeom>
          <a:noFill/>
          <a:ln>
            <a:noFill/>
          </a:ln>
        </p:spPr>
        <p:txBody>
          <a:bodyPr bIns="0" rIns="91425" lIns="91425" tIns="45700" anchor="b" anchorCtr="0">
            <a:noAutofit/>
          </a:bodyPr>
          <a:lstStyle>
            <a:lvl1pPr algn="r" rtl="0" marR="0" indent="0" marL="0">
              <a:spcBef>
                <a:spcPts val="0"/>
              </a:spcBef>
              <a:buNone/>
              <a:defRPr strike="noStrike" u="none" b="0" cap="none" baseline="0" sz="1200" i="0">
                <a:solidFill>
                  <a:srgbClr val="414141"/>
                </a:solidFill>
                <a:latin typeface="Cantarell"/>
                <a:ea typeface="Cantarell"/>
                <a:cs typeface="Cantarell"/>
                <a:sym typeface="Cantarell"/>
              </a:defRPr>
            </a:lvl1pPr>
          </a:lstStyle>
          <a:p>
            <a:pPr lvl="0" indent="0" marL="0">
              <a:spcBef>
                <a:spcPts val="0"/>
              </a:spcBef>
              <a:buSzPct val="25000"/>
              <a:buNone/>
            </a:pPr>
            <a:fld id="{00000000-1234-1234-1234-123412341234}" type="slidenum">
              <a:rPr lang="en-US"/>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63" name="Shape 63"/>
        <p:cNvGrpSpPr/>
        <p:nvPr/>
      </p:nvGrpSpPr>
      <p:grpSpPr>
        <a:xfrm>
          <a:off y="0" x="0"/>
          <a:ext cy="0" cx="0"/>
          <a:chOff y="0" x="0"/>
          <a:chExt cy="0" cx="0"/>
        </a:xfrm>
      </p:grpSpPr>
      <p:sp>
        <p:nvSpPr>
          <p:cNvPr id="64" name="Shape 64"/>
          <p:cNvSpPr txBox="1"/>
          <p:nvPr>
            <p:ph type="title"/>
          </p:nvPr>
        </p:nvSpPr>
        <p:spPr>
          <a:xfrm>
            <a:off y="152400" x="167838"/>
            <a:ext cy="978407" cx="2523743"/>
          </a:xfrm>
          <a:prstGeom prst="rect">
            <a:avLst/>
          </a:prstGeom>
          <a:noFill/>
          <a:ln>
            <a:noFill/>
          </a:ln>
        </p:spPr>
        <p:txBody>
          <a:bodyPr bIns="91425" rIns="91425" lIns="91425" t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65" name="Shape 65"/>
          <p:cNvSpPr txBox="1"/>
          <p:nvPr>
            <p:ph idx="1" type="body"/>
          </p:nvPr>
        </p:nvSpPr>
        <p:spPr>
          <a:xfrm>
            <a:off y="1743133" x="3019376"/>
            <a:ext cy="4558884" cx="5920640"/>
          </a:xfrm>
          <a:prstGeom prst="rect">
            <a:avLst/>
          </a:prstGeom>
          <a:noFill/>
          <a:ln>
            <a:noFill/>
          </a:ln>
        </p:spPr>
        <p:txBody>
          <a:bodyPr bIns="91425" rIns="91425" lIns="91425" t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66" name="Shape 66"/>
          <p:cNvSpPr txBox="1"/>
          <p:nvPr>
            <p:ph idx="2" type="body"/>
          </p:nvPr>
        </p:nvSpPr>
        <p:spPr>
          <a:xfrm>
            <a:off y="1730017" x="167838"/>
            <a:ext cy="4572000" cx="2468880"/>
          </a:xfrm>
          <a:prstGeom prst="rect">
            <a:avLst/>
          </a:prstGeom>
          <a:noFill/>
          <a:ln>
            <a:noFill/>
          </a:ln>
        </p:spPr>
        <p:txBody>
          <a:bodyPr bIns="91425" rIns="91425" lIns="91425" tIns="91425" anchor="t" anchorCtr="0"/>
          <a:lstStyle>
            <a:lvl1pPr rtl="0" indent="0" marL="0">
              <a:spcBef>
                <a:spcPts val="0"/>
              </a:spcBef>
              <a:buFont typeface="Cantarell"/>
              <a:buNone/>
              <a:defRPr/>
            </a:lvl1pPr>
            <a:lvl2pPr rtl="0" indent="0" marL="457200">
              <a:spcBef>
                <a:spcPts val="0"/>
              </a:spcBef>
              <a:buFont typeface="Cantarell"/>
              <a:buNone/>
              <a:defRPr/>
            </a:lvl2pPr>
            <a:lvl3pPr rtl="0" indent="0" marL="914400">
              <a:spcBef>
                <a:spcPts val="0"/>
              </a:spcBef>
              <a:buFont typeface="Cantarell"/>
              <a:buNone/>
              <a:defRPr/>
            </a:lvl3pPr>
            <a:lvl4pPr rtl="0" indent="0" marL="1371600">
              <a:spcBef>
                <a:spcPts val="0"/>
              </a:spcBef>
              <a:buFont typeface="Cantarell"/>
              <a:buNone/>
              <a:defRPr/>
            </a:lvl4pPr>
            <a:lvl5pPr rtl="0" indent="0" marL="1828800">
              <a:spcBef>
                <a:spcPts val="0"/>
              </a:spcBef>
              <a:buFont typeface="Cantarell"/>
              <a:buNone/>
              <a:defRPr/>
            </a:lvl5pPr>
            <a:lvl6pPr rtl="0" indent="0" marL="2286000">
              <a:spcBef>
                <a:spcPts val="0"/>
              </a:spcBef>
              <a:buFont typeface="Cantarell"/>
              <a:buNone/>
              <a:defRPr/>
            </a:lvl6pPr>
            <a:lvl7pPr rtl="0" indent="0" marL="2743200">
              <a:spcBef>
                <a:spcPts val="0"/>
              </a:spcBef>
              <a:buFont typeface="Cantarell"/>
              <a:buNone/>
              <a:defRPr/>
            </a:lvl7pPr>
            <a:lvl8pPr rtl="0" indent="0" marL="3200400">
              <a:spcBef>
                <a:spcPts val="0"/>
              </a:spcBef>
              <a:buFont typeface="Cantarell"/>
              <a:buNone/>
              <a:defRPr/>
            </a:lvl8pPr>
            <a:lvl9pPr rtl="0" indent="0" marL="3657600">
              <a:spcBef>
                <a:spcPts val="0"/>
              </a:spcBef>
              <a:buFont typeface="Cantarell"/>
              <a:buNone/>
              <a:defRPr/>
            </a:lvl9pPr>
          </a:lstStyle>
          <a:p/>
        </p:txBody>
      </p:sp>
      <p:sp>
        <p:nvSpPr>
          <p:cNvPr id="67" name="Shape 67"/>
          <p:cNvSpPr txBox="1"/>
          <p:nvPr>
            <p:ph idx="10" type="dt"/>
          </p:nvPr>
        </p:nvSpPr>
        <p:spPr>
          <a:xfrm>
            <a:off y="6476998" x="457200"/>
            <a:ext cy="274319" cx="2133599"/>
          </a:xfrm>
          <a:prstGeom prst="rect">
            <a:avLst/>
          </a:prstGeom>
          <a:noFill/>
          <a:ln>
            <a:noFill/>
          </a:ln>
        </p:spPr>
        <p:txBody>
          <a:bodyPr bIns="91425" rIns="91425" lIns="91425" tIns="91425" anchor="b"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68" name="Shape 68"/>
          <p:cNvSpPr txBox="1"/>
          <p:nvPr>
            <p:ph idx="11" type="ftr"/>
          </p:nvPr>
        </p:nvSpPr>
        <p:spPr>
          <a:xfrm>
            <a:off y="6476998" x="2640596"/>
            <a:ext cy="274319" cx="5507719"/>
          </a:xfrm>
          <a:prstGeom prst="rect">
            <a:avLst/>
          </a:prstGeom>
          <a:noFill/>
          <a:ln>
            <a:noFill/>
          </a:ln>
        </p:spPr>
        <p:txBody>
          <a:bodyPr bIns="91425" rIns="91425" lIns="91425" tIns="91425" anchor="b"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69" name="Shape 69"/>
          <p:cNvSpPr txBox="1"/>
          <p:nvPr>
            <p:ph idx="12" type="sldNum"/>
          </p:nvPr>
        </p:nvSpPr>
        <p:spPr>
          <a:xfrm>
            <a:off y="6476998" x="8204396"/>
            <a:ext cy="274319" cx="733864"/>
          </a:xfrm>
          <a:prstGeom prst="rect">
            <a:avLst/>
          </a:prstGeom>
          <a:noFill/>
          <a:ln>
            <a:noFill/>
          </a:ln>
        </p:spPr>
        <p:txBody>
          <a:bodyPr bIns="0" rIns="91425" lIns="91425" tIns="45700" anchor="b" anchorCtr="0">
            <a:noAutofit/>
          </a:bodyPr>
          <a:lstStyle>
            <a:lvl1pPr algn="r" rtl="0" marR="0" indent="0" marL="0">
              <a:spcBef>
                <a:spcPts val="0"/>
              </a:spcBef>
              <a:buNone/>
              <a:defRPr strike="noStrike" u="none" b="0" cap="none" baseline="0" sz="1200" i="0">
                <a:solidFill>
                  <a:srgbClr val="414141"/>
                </a:solidFill>
                <a:latin typeface="Cantarell"/>
                <a:ea typeface="Cantarell"/>
                <a:cs typeface="Cantarell"/>
                <a:sym typeface="Cantarell"/>
              </a:defRPr>
            </a:lvl1pPr>
          </a:lstStyle>
          <a:p>
            <a:pPr lvl="0" indent="0" marL="0">
              <a:spcBef>
                <a:spcPts val="0"/>
              </a:spcBef>
              <a:buSzPct val="25000"/>
              <a:buNone/>
            </a:pPr>
            <a:fld id="{00000000-1234-1234-1234-123412341234}" type="slidenum">
              <a:rPr lang="en-US"/>
              <a:t>‹#›</a:t>
            </a:fld>
          </a:p>
        </p:txBody>
      </p:sp>
      <p:sp>
        <p:nvSpPr>
          <p:cNvPr id="70" name="Shape 70"/>
          <p:cNvSpPr/>
          <p:nvPr/>
        </p:nvSpPr>
        <p:spPr>
          <a:xfrm>
            <a:off y="0" x="2855736"/>
            <a:ext cy="1453895" cx="45719"/>
          </a:xfrm>
          <a:prstGeom prst="rect">
            <a:avLst/>
          </a:prstGeom>
          <a:solidFill>
            <a:srgbClr val="FFFFFF"/>
          </a:solidFill>
          <a:ln>
            <a:noFill/>
          </a:ln>
        </p:spPr>
        <p:txBody>
          <a:bodyPr bIns="45700" rIns="91425" lIns="91425" tIns="45700" anchor="ctr" anchorCtr="0">
            <a:noAutofit/>
          </a:bodyPr>
          <a:lstStyle/>
          <a:p>
            <a:pPr algn="ctr" rtl="0" lvl="0" marR="0" indent="0" marL="0">
              <a:spcBef>
                <a:spcPts val="0"/>
              </a:spcBef>
              <a:buNone/>
            </a:pPr>
            <a:r>
              <a:t/>
            </a:r>
            <a:endParaRPr strike="noStrike" u="none" b="0" cap="none" baseline="0" sz="1800" i="0">
              <a:solidFill>
                <a:schemeClr val="lt1"/>
              </a:solidFill>
              <a:latin typeface="Cantarell"/>
              <a:ea typeface="Cantarell"/>
              <a:cs typeface="Cantarell"/>
              <a:sym typeface="Cantarell"/>
            </a:endParaRPr>
          </a:p>
        </p:txBody>
      </p:sp>
      <p:sp>
        <p:nvSpPr>
          <p:cNvPr id="71" name="Shape 71"/>
          <p:cNvSpPr/>
          <p:nvPr/>
        </p:nvSpPr>
        <p:spPr>
          <a:xfrm>
            <a:off y="0" x="2855736"/>
            <a:ext cy="1453895" cx="45719"/>
          </a:xfrm>
          <a:prstGeom prst="rect">
            <a:avLst/>
          </a:prstGeom>
          <a:solidFill>
            <a:srgbClr val="FFFFFF"/>
          </a:solidFill>
          <a:ln>
            <a:noFill/>
          </a:ln>
        </p:spPr>
        <p:txBody>
          <a:bodyPr bIns="45700" rIns="91425" lIns="91425" tIns="45700" anchor="ctr" anchorCtr="0">
            <a:noAutofit/>
          </a:bodyPr>
          <a:lstStyle/>
          <a:p>
            <a:pPr algn="ctr" rtl="0" lvl="0" marR="0" indent="0" marL="0">
              <a:spcBef>
                <a:spcPts val="0"/>
              </a:spcBef>
              <a:buNone/>
            </a:pPr>
            <a:r>
              <a:t/>
            </a:r>
            <a:endParaRPr strike="noStrike" u="none" b="0" cap="none" baseline="0" sz="1800" i="0">
              <a:solidFill>
                <a:schemeClr val="lt1"/>
              </a:solidFill>
              <a:latin typeface="Cantarell"/>
              <a:ea typeface="Cantarell"/>
              <a:cs typeface="Cantarell"/>
              <a:sym typeface="Cantare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bg>
      <p:bgPr>
        <a:solidFill>
          <a:schemeClr val="lt2"/>
        </a:solidFill>
      </p:bgPr>
    </p:bg>
    <p:spTree>
      <p:nvGrpSpPr>
        <p:cNvPr id="72" name="Shape 72"/>
        <p:cNvGrpSpPr/>
        <p:nvPr/>
      </p:nvGrpSpPr>
      <p:grpSpPr>
        <a:xfrm>
          <a:off y="0" x="0"/>
          <a:ext cy="0" cx="0"/>
          <a:chOff y="0" x="0"/>
          <a:chExt cy="0" cx="0"/>
        </a:xfrm>
      </p:grpSpPr>
      <p:sp>
        <p:nvSpPr>
          <p:cNvPr id="73" name="Shape 73"/>
          <p:cNvSpPr txBox="1"/>
          <p:nvPr>
            <p:ph type="title"/>
          </p:nvPr>
        </p:nvSpPr>
        <p:spPr>
          <a:xfrm>
            <a:off y="155447" x="164592"/>
            <a:ext cy="978407" cx="2525149"/>
          </a:xfrm>
          <a:prstGeom prst="rect">
            <a:avLst/>
          </a:prstGeom>
          <a:noFill/>
          <a:ln>
            <a:noFill/>
          </a:ln>
        </p:spPr>
        <p:txBody>
          <a:bodyPr bIns="91425" rIns="91425" lIns="91425" t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74" name="Shape 74"/>
          <p:cNvSpPr/>
          <p:nvPr>
            <p:ph idx="2" type="pic"/>
          </p:nvPr>
        </p:nvSpPr>
        <p:spPr>
          <a:xfrm>
            <a:off y="1484808" x="2903805"/>
            <a:ext cy="5373192" cx="6247396"/>
          </a:xfrm>
          <a:prstGeom prst="rect">
            <a:avLst/>
          </a:prstGeom>
          <a:solidFill>
            <a:srgbClr val="BBBBBC"/>
          </a:solidFill>
          <a:ln>
            <a:noFill/>
          </a:ln>
        </p:spPr>
      </p:sp>
      <p:sp>
        <p:nvSpPr>
          <p:cNvPr id="75" name="Shape 75"/>
          <p:cNvSpPr txBox="1"/>
          <p:nvPr>
            <p:ph idx="1" type="body"/>
          </p:nvPr>
        </p:nvSpPr>
        <p:spPr>
          <a:xfrm>
            <a:off y="1728216" x="164592"/>
            <a:ext cy="4572000" cx="2468880"/>
          </a:xfrm>
          <a:prstGeom prst="rect">
            <a:avLst/>
          </a:prstGeom>
          <a:noFill/>
          <a:ln>
            <a:noFill/>
          </a:ln>
        </p:spPr>
        <p:txBody>
          <a:bodyPr bIns="91425" rIns="91425" lIns="91425" tIns="91425" anchor="t" anchorCtr="0"/>
          <a:lstStyle>
            <a:lvl1pPr rtl="0" indent="0" marL="0">
              <a:spcBef>
                <a:spcPts val="0"/>
              </a:spcBef>
              <a:buFont typeface="Cantarell"/>
              <a:buNone/>
              <a:defRPr/>
            </a:lvl1pPr>
            <a:lvl2pPr rtl="0" indent="0" marL="457200">
              <a:spcBef>
                <a:spcPts val="0"/>
              </a:spcBef>
              <a:buFont typeface="Cantarell"/>
              <a:buNone/>
              <a:defRPr/>
            </a:lvl2pPr>
            <a:lvl3pPr rtl="0" indent="0" marL="914400">
              <a:spcBef>
                <a:spcPts val="0"/>
              </a:spcBef>
              <a:buFont typeface="Cantarell"/>
              <a:buNone/>
              <a:defRPr/>
            </a:lvl3pPr>
            <a:lvl4pPr rtl="0" indent="0" marL="1371600">
              <a:spcBef>
                <a:spcPts val="0"/>
              </a:spcBef>
              <a:buFont typeface="Cantarell"/>
              <a:buNone/>
              <a:defRPr/>
            </a:lvl4pPr>
            <a:lvl5pPr rtl="0" indent="0" marL="1828800">
              <a:spcBef>
                <a:spcPts val="0"/>
              </a:spcBef>
              <a:buFont typeface="Cantarell"/>
              <a:buNone/>
              <a:defRPr/>
            </a:lvl5pPr>
            <a:lvl6pPr rtl="0" indent="0" marL="2286000">
              <a:spcBef>
                <a:spcPts val="0"/>
              </a:spcBef>
              <a:buFont typeface="Cantarell"/>
              <a:buNone/>
              <a:defRPr/>
            </a:lvl6pPr>
            <a:lvl7pPr rtl="0" indent="0" marL="2743200">
              <a:spcBef>
                <a:spcPts val="0"/>
              </a:spcBef>
              <a:buFont typeface="Cantarell"/>
              <a:buNone/>
              <a:defRPr/>
            </a:lvl7pPr>
            <a:lvl8pPr rtl="0" indent="0" marL="3200400">
              <a:spcBef>
                <a:spcPts val="0"/>
              </a:spcBef>
              <a:buFont typeface="Cantarell"/>
              <a:buNone/>
              <a:defRPr/>
            </a:lvl8pPr>
            <a:lvl9pPr rtl="0" indent="0" marL="3657600">
              <a:spcBef>
                <a:spcPts val="0"/>
              </a:spcBef>
              <a:buFont typeface="Cantarell"/>
              <a:buNone/>
              <a:defRPr/>
            </a:lvl9pPr>
          </a:lstStyle>
          <a:p/>
        </p:txBody>
      </p:sp>
      <p:sp>
        <p:nvSpPr>
          <p:cNvPr id="76" name="Shape 76"/>
          <p:cNvSpPr txBox="1"/>
          <p:nvPr>
            <p:ph idx="10" type="dt"/>
          </p:nvPr>
        </p:nvSpPr>
        <p:spPr>
          <a:xfrm>
            <a:off y="1170432" x="164592"/>
            <a:ext cy="201168" cx="2523743"/>
          </a:xfrm>
          <a:prstGeom prst="rect">
            <a:avLst/>
          </a:prstGeom>
          <a:noFill/>
          <a:ln>
            <a:noFill/>
          </a:ln>
        </p:spPr>
        <p:txBody>
          <a:bodyPr bIns="91425" rIns="91425" lIns="91425" tIns="91425" anchor="b"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77" name="Shape 77"/>
          <p:cNvSpPr/>
          <p:nvPr/>
        </p:nvSpPr>
        <p:spPr>
          <a:xfrm>
            <a:off y="0" x="2855736"/>
            <a:ext cy="6858000" cx="45719"/>
          </a:xfrm>
          <a:prstGeom prst="rect">
            <a:avLst/>
          </a:prstGeom>
          <a:solidFill>
            <a:srgbClr val="FFFFFF"/>
          </a:solidFill>
          <a:ln>
            <a:noFill/>
          </a:ln>
        </p:spPr>
        <p:txBody>
          <a:bodyPr bIns="45700" rIns="91425" lIns="91425" tIns="45700" anchor="ctr" anchorCtr="0">
            <a:noAutofit/>
          </a:bodyPr>
          <a:lstStyle/>
          <a:p>
            <a:pPr algn="ctr" rtl="0" lvl="0" marR="0" indent="0" marL="0">
              <a:spcBef>
                <a:spcPts val="0"/>
              </a:spcBef>
              <a:buNone/>
            </a:pPr>
            <a:r>
              <a:t/>
            </a:r>
            <a:endParaRPr strike="noStrike" u="none" b="0" cap="none" baseline="0" sz="1800" i="0">
              <a:solidFill>
                <a:schemeClr val="lt1"/>
              </a:solidFill>
              <a:latin typeface="Cantarell"/>
              <a:ea typeface="Cantarell"/>
              <a:cs typeface="Cantarell"/>
              <a:sym typeface="Cantarell"/>
            </a:endParaRPr>
          </a:p>
        </p:txBody>
      </p:sp>
      <p:sp>
        <p:nvSpPr>
          <p:cNvPr id="78" name="Shape 78"/>
          <p:cNvSpPr/>
          <p:nvPr/>
        </p:nvSpPr>
        <p:spPr>
          <a:xfrm>
            <a:off y="0" x="2855736"/>
            <a:ext cy="6858000" cx="45719"/>
          </a:xfrm>
          <a:prstGeom prst="rect">
            <a:avLst/>
          </a:prstGeom>
          <a:solidFill>
            <a:srgbClr val="FFFFFF"/>
          </a:solidFill>
          <a:ln>
            <a:noFill/>
          </a:ln>
        </p:spPr>
        <p:txBody>
          <a:bodyPr bIns="45700" rIns="91425" lIns="91425" tIns="45700" anchor="ctr" anchorCtr="0">
            <a:noAutofit/>
          </a:bodyPr>
          <a:lstStyle/>
          <a:p>
            <a:pPr algn="ctr" rtl="0" lvl="0" marR="0" indent="0" marL="0">
              <a:spcBef>
                <a:spcPts val="0"/>
              </a:spcBef>
              <a:buNone/>
            </a:pPr>
            <a:r>
              <a:t/>
            </a:r>
            <a:endParaRPr strike="noStrike" u="none" b="0" cap="none" baseline="0" sz="1800" i="0">
              <a:solidFill>
                <a:schemeClr val="lt1"/>
              </a:solidFill>
              <a:latin typeface="Cantarell"/>
              <a:ea typeface="Cantarell"/>
              <a:cs typeface="Cantarell"/>
              <a:sym typeface="Cantarell"/>
            </a:endParaRPr>
          </a:p>
        </p:txBody>
      </p:sp>
      <p:sp>
        <p:nvSpPr>
          <p:cNvPr id="79" name="Shape 79"/>
          <p:cNvSpPr txBox="1"/>
          <p:nvPr>
            <p:ph idx="11" type="ftr"/>
          </p:nvPr>
        </p:nvSpPr>
        <p:spPr>
          <a:xfrm>
            <a:off y="1170432" x="3035808"/>
            <a:ext cy="201168" cx="5193791"/>
          </a:xfrm>
          <a:prstGeom prst="rect">
            <a:avLst/>
          </a:prstGeom>
          <a:noFill/>
          <a:ln>
            <a:noFill/>
          </a:ln>
        </p:spPr>
        <p:txBody>
          <a:bodyPr bIns="91425" rIns="91425" lIns="91425" tIns="91425" anchor="b"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80" name="Shape 80"/>
          <p:cNvSpPr txBox="1"/>
          <p:nvPr>
            <p:ph idx="12" type="sldNum"/>
          </p:nvPr>
        </p:nvSpPr>
        <p:spPr>
          <a:xfrm>
            <a:off y="1170432" x="8339328"/>
            <a:ext cy="201168" cx="733864"/>
          </a:xfrm>
          <a:prstGeom prst="rect">
            <a:avLst/>
          </a:prstGeom>
          <a:noFill/>
          <a:ln>
            <a:noFill/>
          </a:ln>
        </p:spPr>
        <p:txBody>
          <a:bodyPr bIns="0" rIns="91425" lIns="91425" tIns="45700" anchor="b" anchorCtr="0">
            <a:noAutofit/>
          </a:bodyPr>
          <a:lstStyle>
            <a:lvl1pPr algn="r" rtl="0" marR="0" indent="0" marL="0">
              <a:spcBef>
                <a:spcPts val="0"/>
              </a:spcBef>
              <a:buNone/>
              <a:defRPr strike="noStrike" u="none" b="0" cap="none" baseline="0" sz="1200" i="0">
                <a:solidFill>
                  <a:srgbClr val="414141"/>
                </a:solidFill>
                <a:latin typeface="Cantarell"/>
                <a:ea typeface="Cantarell"/>
                <a:cs typeface="Cantarell"/>
                <a:sym typeface="Cantarell"/>
              </a:defRPr>
            </a:lvl1pPr>
          </a:lstStyle>
          <a:p>
            <a:pPr lvl="0" indent="0" marL="0">
              <a:spcBef>
                <a:spcPts val="0"/>
              </a:spcBef>
              <a:buSzPct val="25000"/>
              <a:buNone/>
            </a:pPr>
            <a:fld id="{00000000-1234-1234-1234-123412341234}" type="slidenum">
              <a:rPr lang="en-US"/>
              <a:t>‹#›</a:t>
            </a:fld>
          </a:p>
        </p:txBody>
      </p:sp>
    </p:spTree>
  </p:cSld>
  <p:clrMapOvr>
    <a:masterClrMapping/>
  </p:clrMapOvr>
</p:sldLayout>
</file>

<file path=ppt/slideMasters/_rels/slideMaster1.xml.rels><?xml version="1.0" encoding="UTF-8" standalone="yes"?><Relationships xmlns="http://schemas.openxmlformats.org/package/2006/relationships"><Relationship Target="../theme/theme1.xml" Type="http://schemas.openxmlformats.org/officeDocument/2006/relationships/theme" Id="rId12"/><Relationship Target="../slideLayouts/slideLayout2.xml" Type="http://schemas.openxmlformats.org/officeDocument/2006/relationships/slideLayout" Id="rId2"/><Relationship Target="../slideLayouts/slideLayout1.xml" Type="http://schemas.openxmlformats.org/officeDocument/2006/relationships/slideLayout" Id="rId1"/><Relationship Target="../slideLayouts/slideLayout10.xml" Type="http://schemas.openxmlformats.org/officeDocument/2006/relationships/slideLayout" Id="rId10"/><Relationship Target="../slideLayouts/slideLayout4.xml" Type="http://schemas.openxmlformats.org/officeDocument/2006/relationships/slideLayout" Id="rId4"/><Relationship Target="../slideLayouts/slideLayout11.xml" Type="http://schemas.openxmlformats.org/officeDocument/2006/relationships/slideLayout" Id="rId11"/><Relationship Target="../slideLayouts/slideLayout3.xml" Type="http://schemas.openxmlformats.org/officeDocument/2006/relationships/slideLayout" Id="rId3"/><Relationship Target="../slideLayouts/slideLayout9.xml" Type="http://schemas.openxmlformats.org/officeDocument/2006/relationships/slideLayout" Id="rId9"/><Relationship Target="../slideLayouts/slideLayout6.xml" Type="http://schemas.openxmlformats.org/officeDocument/2006/relationships/slideLayout" Id="rId6"/><Relationship Target="../slideLayouts/slideLayout5.xml" Type="http://schemas.openxmlformats.org/officeDocument/2006/relationships/slideLayout" Id="rId5"/><Relationship Target="../slideLayouts/slideLayout8.xml" Type="http://schemas.openxmlformats.org/officeDocument/2006/relationships/slideLayout" Id="rId8"/><Relationship Target="../slideLayouts/slideLayout7.xml" Type="http://schemas.openxmlformats.org/officeDocument/2006/relationships/slideLayout" Id="rId7"/></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8" name="Shape 8"/>
        <p:cNvGrpSpPr/>
        <p:nvPr/>
      </p:nvGrpSpPr>
      <p:grpSpPr>
        <a:xfrm>
          <a:off y="0" x="0"/>
          <a:ext cy="0" cx="0"/>
          <a:chOff y="0" x="0"/>
          <a:chExt cy="0" cx="0"/>
        </a:xfrm>
      </p:grpSpPr>
      <p:sp>
        <p:nvSpPr>
          <p:cNvPr id="9" name="Shape 9"/>
          <p:cNvSpPr/>
          <p:nvPr/>
        </p:nvSpPr>
        <p:spPr>
          <a:xfrm>
            <a:off y="1435895" x="0"/>
            <a:ext cy="45719" cx="9144000"/>
          </a:xfrm>
          <a:prstGeom prst="rect">
            <a:avLst/>
          </a:prstGeom>
          <a:solidFill>
            <a:srgbClr val="FFFFFF"/>
          </a:solidFill>
          <a:ln>
            <a:noFill/>
          </a:ln>
        </p:spPr>
        <p:txBody>
          <a:bodyPr bIns="45700" rIns="91425" lIns="91425" tIns="45700" anchor="ctr" anchorCtr="0">
            <a:noAutofit/>
          </a:bodyPr>
          <a:lstStyle/>
          <a:p>
            <a:pPr algn="ctr" rtl="0" lvl="0" marR="0" indent="0" marL="0">
              <a:spcBef>
                <a:spcPts val="0"/>
              </a:spcBef>
              <a:buNone/>
            </a:pPr>
            <a:r>
              <a:t/>
            </a:r>
            <a:endParaRPr strike="noStrike" u="none" b="0" cap="none" baseline="0" sz="1800" i="0">
              <a:solidFill>
                <a:schemeClr val="lt1"/>
              </a:solidFill>
              <a:latin typeface="Cantarell"/>
              <a:ea typeface="Cantarell"/>
              <a:cs typeface="Cantarell"/>
              <a:sym typeface="Cantarell"/>
            </a:endParaRPr>
          </a:p>
        </p:txBody>
      </p:sp>
      <p:sp>
        <p:nvSpPr>
          <p:cNvPr id="10" name="Shape 10"/>
          <p:cNvSpPr/>
          <p:nvPr/>
        </p:nvSpPr>
        <p:spPr>
          <a:xfrm>
            <a:off y="0" x="0"/>
            <a:ext cy="1433732" cx="9143998"/>
          </a:xfrm>
          <a:prstGeom prst="rect">
            <a:avLst/>
          </a:prstGeom>
          <a:solidFill>
            <a:srgbClr val="000000"/>
          </a:solidFill>
          <a:ln>
            <a:noFill/>
          </a:ln>
        </p:spPr>
        <p:txBody>
          <a:bodyPr bIns="45700" rIns="91425" lIns="91425" tIns="45700" anchor="ctr" anchorCtr="0">
            <a:noAutofit/>
          </a:bodyPr>
          <a:lstStyle/>
          <a:p>
            <a:pPr algn="ctr" rtl="0" lvl="0" marR="0" indent="0" marL="0">
              <a:spcBef>
                <a:spcPts val="0"/>
              </a:spcBef>
              <a:buNone/>
            </a:pPr>
            <a:r>
              <a:t/>
            </a:r>
            <a:endParaRPr strike="noStrike" u="none" b="0" cap="none" baseline="0" sz="1800" i="0">
              <a:solidFill>
                <a:schemeClr val="lt1"/>
              </a:solidFill>
              <a:latin typeface="Cantarell"/>
              <a:ea typeface="Cantarell"/>
              <a:cs typeface="Cantarell"/>
              <a:sym typeface="Cantarell"/>
            </a:endParaRPr>
          </a:p>
        </p:txBody>
      </p:sp>
      <p:sp>
        <p:nvSpPr>
          <p:cNvPr id="11" name="Shape 11"/>
          <p:cNvSpPr txBox="1"/>
          <p:nvPr>
            <p:ph type="title"/>
          </p:nvPr>
        </p:nvSpPr>
        <p:spPr>
          <a:xfrm>
            <a:off y="152400" x="457200"/>
            <a:ext cy="1251062" cx="8229600"/>
          </a:xfrm>
          <a:prstGeom prst="rect">
            <a:avLst/>
          </a:prstGeom>
          <a:noFill/>
          <a:ln>
            <a:noFill/>
          </a:ln>
        </p:spPr>
        <p:txBody>
          <a:bodyPr bIns="91425" rIns="91425" lIns="91425" tIns="91425" anchor="ctr" anchorCtr="0"/>
          <a:lstStyle>
            <a:lvl1pPr algn="l" rtl="0" marR="0" indent="0" marL="0">
              <a:spcBef>
                <a:spcPts val="0"/>
              </a:spcBef>
              <a:buClr>
                <a:schemeClr val="accent1"/>
              </a:buClr>
              <a:buFont typeface="Cantarell"/>
              <a:buNone/>
              <a:defRPr/>
            </a:lvl1pPr>
            <a:lvl2pPr algn="l" rtl="0" marR="0" indent="0" marL="0">
              <a:spcBef>
                <a:spcPts val="0"/>
              </a:spcBef>
              <a:defRPr/>
            </a:lvl2pPr>
            <a:lvl3pPr algn="l" rtl="0" marR="0" indent="0" marL="0">
              <a:spcBef>
                <a:spcPts val="0"/>
              </a:spcBef>
              <a:defRPr/>
            </a:lvl3pPr>
            <a:lvl4pPr algn="l" rtl="0" marR="0" indent="0" marL="0">
              <a:spcBef>
                <a:spcPts val="0"/>
              </a:spcBef>
              <a:defRPr/>
            </a:lvl4pPr>
            <a:lvl5pPr algn="l" rtl="0" marR="0" indent="0" marL="0">
              <a:spcBef>
                <a:spcPts val="0"/>
              </a:spcBef>
              <a:defRPr/>
            </a:lvl5pPr>
            <a:lvl6pPr algn="l" rtl="0" marR="0" indent="0" marL="0">
              <a:spcBef>
                <a:spcPts val="0"/>
              </a:spcBef>
              <a:defRPr/>
            </a:lvl6pPr>
            <a:lvl7pPr algn="l" rtl="0" marR="0" indent="0" marL="0">
              <a:spcBef>
                <a:spcPts val="0"/>
              </a:spcBef>
              <a:defRPr/>
            </a:lvl7pPr>
            <a:lvl8pPr algn="l" rtl="0" marR="0" indent="0" marL="0">
              <a:spcBef>
                <a:spcPts val="0"/>
              </a:spcBef>
              <a:defRPr/>
            </a:lvl8pPr>
            <a:lvl9pPr algn="l" rtl="0" marR="0" indent="0" marL="0">
              <a:spcBef>
                <a:spcPts val="0"/>
              </a:spcBef>
              <a:defRPr/>
            </a:lvl9pPr>
          </a:lstStyle>
          <a:p/>
        </p:txBody>
      </p:sp>
      <p:sp>
        <p:nvSpPr>
          <p:cNvPr id="12" name="Shape 12"/>
          <p:cNvSpPr txBox="1"/>
          <p:nvPr>
            <p:ph idx="1" type="body"/>
          </p:nvPr>
        </p:nvSpPr>
        <p:spPr>
          <a:xfrm>
            <a:off y="1775191" x="457200"/>
            <a:ext cy="4625608" cx="8229600"/>
          </a:xfrm>
          <a:prstGeom prst="rect">
            <a:avLst/>
          </a:prstGeom>
          <a:noFill/>
          <a:ln>
            <a:noFill/>
          </a:ln>
        </p:spPr>
        <p:txBody>
          <a:bodyPr bIns="91425" rIns="91425" lIns="91425" tIns="91425" anchor="t" anchorCtr="0"/>
          <a:lstStyle>
            <a:lvl1pPr algn="l" rtl="0" marR="0" indent="-162052" marL="438912">
              <a:spcBef>
                <a:spcPts val="0"/>
              </a:spcBef>
              <a:buClr>
                <a:schemeClr val="accent1"/>
              </a:buClr>
              <a:buFont typeface="Noto Symbol"/>
              <a:buChar char="◼"/>
              <a:defRPr/>
            </a:lvl1pPr>
            <a:lvl2pPr algn="l" rtl="0" marR="0" indent="-114300" marL="731520">
              <a:spcBef>
                <a:spcPts val="560"/>
              </a:spcBef>
              <a:buClr>
                <a:schemeClr val="accent2"/>
              </a:buClr>
              <a:buFont typeface="Noto Symbol"/>
              <a:buChar char="▪"/>
              <a:defRPr/>
            </a:lvl2pPr>
            <a:lvl3pPr algn="l" rtl="0" marR="0" indent="-82296" marL="996696">
              <a:spcBef>
                <a:spcPts val="480"/>
              </a:spcBef>
              <a:buClr>
                <a:schemeClr val="accent3"/>
              </a:buClr>
              <a:buFont typeface="Arial"/>
              <a:buChar char="▪"/>
              <a:defRPr/>
            </a:lvl3pPr>
            <a:lvl4pPr algn="l" rtl="0" marR="0" indent="-60452" marL="1216152">
              <a:spcBef>
                <a:spcPts val="400"/>
              </a:spcBef>
              <a:buClr>
                <a:schemeClr val="accent4"/>
              </a:buClr>
              <a:buFont typeface="Arial"/>
              <a:buChar char="▪"/>
              <a:defRPr/>
            </a:lvl4pPr>
            <a:lvl5pPr algn="l" rtl="0" marR="0" indent="-67564" marL="1426464">
              <a:spcBef>
                <a:spcPts val="400"/>
              </a:spcBef>
              <a:buClr>
                <a:schemeClr val="accent5"/>
              </a:buClr>
              <a:buFont typeface="Noto Symbol"/>
              <a:buChar char=""/>
              <a:defRPr/>
            </a:lvl5pPr>
            <a:lvl6pPr algn="l" rtl="0" marR="0" indent="-65532" marL="1627632">
              <a:spcBef>
                <a:spcPts val="400"/>
              </a:spcBef>
              <a:buClr>
                <a:schemeClr val="accent6"/>
              </a:buClr>
              <a:buFont typeface="Noto Symbol"/>
              <a:buChar char="⚫"/>
              <a:defRPr/>
            </a:lvl6pPr>
            <a:lvl7pPr algn="l" rtl="0" marR="0" indent="-76200" marL="1828800">
              <a:spcBef>
                <a:spcPts val="360"/>
              </a:spcBef>
              <a:buClr>
                <a:schemeClr val="accent1"/>
              </a:buClr>
              <a:buFont typeface="Noto Symbol"/>
              <a:buChar char="⚫"/>
              <a:defRPr/>
            </a:lvl7pPr>
            <a:lvl8pPr algn="l" rtl="0" marR="0" indent="-74167" marL="2029968">
              <a:spcBef>
                <a:spcPts val="360"/>
              </a:spcBef>
              <a:buClr>
                <a:schemeClr val="accent2"/>
              </a:buClr>
              <a:buFont typeface="Noto Symbol"/>
              <a:buChar char="⚫"/>
              <a:defRPr/>
            </a:lvl8pPr>
            <a:lvl9pPr algn="l" rtl="0" marR="0" indent="-72135" marL="2231136">
              <a:spcBef>
                <a:spcPts val="360"/>
              </a:spcBef>
              <a:buClr>
                <a:schemeClr val="accent3"/>
              </a:buClr>
              <a:buFont typeface="Noto Symbol"/>
              <a:buChar char="⚫"/>
              <a:defRPr/>
            </a:lvl9pPr>
          </a:lstStyle>
          <a:p/>
        </p:txBody>
      </p:sp>
      <p:sp>
        <p:nvSpPr>
          <p:cNvPr id="13" name="Shape 13"/>
          <p:cNvSpPr txBox="1"/>
          <p:nvPr>
            <p:ph idx="10" type="dt"/>
          </p:nvPr>
        </p:nvSpPr>
        <p:spPr>
          <a:xfrm>
            <a:off y="6476998" x="457200"/>
            <a:ext cy="274319" cx="2133599"/>
          </a:xfrm>
          <a:prstGeom prst="rect">
            <a:avLst/>
          </a:prstGeom>
          <a:noFill/>
          <a:ln>
            <a:noFill/>
          </a:ln>
        </p:spPr>
        <p:txBody>
          <a:bodyPr bIns="91425" rIns="91425" lIns="91425" tIns="91425" anchor="b"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14" name="Shape 14"/>
          <p:cNvSpPr txBox="1"/>
          <p:nvPr>
            <p:ph idx="11" type="ftr"/>
          </p:nvPr>
        </p:nvSpPr>
        <p:spPr>
          <a:xfrm>
            <a:off y="6476998" x="2640596"/>
            <a:ext cy="274319" cx="5507719"/>
          </a:xfrm>
          <a:prstGeom prst="rect">
            <a:avLst/>
          </a:prstGeom>
          <a:noFill/>
          <a:ln>
            <a:noFill/>
          </a:ln>
        </p:spPr>
        <p:txBody>
          <a:bodyPr bIns="91425" rIns="91425" lIns="91425" tIns="91425" anchor="b"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15" name="Shape 15"/>
          <p:cNvSpPr txBox="1"/>
          <p:nvPr>
            <p:ph idx="12" type="sldNum"/>
          </p:nvPr>
        </p:nvSpPr>
        <p:spPr>
          <a:xfrm>
            <a:off y="6476998" x="8204396"/>
            <a:ext cy="274319" cx="733864"/>
          </a:xfrm>
          <a:prstGeom prst="rect">
            <a:avLst/>
          </a:prstGeom>
          <a:noFill/>
          <a:ln>
            <a:noFill/>
          </a:ln>
        </p:spPr>
        <p:txBody>
          <a:bodyPr bIns="0" rIns="91425" lIns="91425" tIns="45700" anchor="b" anchorCtr="0">
            <a:noAutofit/>
          </a:bodyPr>
          <a:lstStyle>
            <a:lvl1pPr algn="r" rtl="0" marR="0" indent="0" marL="0">
              <a:spcBef>
                <a:spcPts val="0"/>
              </a:spcBef>
              <a:buNone/>
              <a:defRPr strike="noStrike" u="none" b="0" cap="none" baseline="0" sz="1200" i="0">
                <a:solidFill>
                  <a:srgbClr val="414141"/>
                </a:solidFill>
                <a:latin typeface="Cantarell"/>
                <a:ea typeface="Cantarell"/>
                <a:cs typeface="Cantarell"/>
                <a:sym typeface="Cantarell"/>
              </a:defRPr>
            </a:lvl1pPr>
          </a:lstStyle>
          <a:p>
            <a:pPr lvl="0" indent="0" marL="0">
              <a:spcBef>
                <a:spcPts val="0"/>
              </a:spcBef>
              <a:buSzPct val="25000"/>
              <a:buNone/>
            </a:pPr>
            <a:fld id="{00000000-1234-1234-1234-123412341234}" type="slidenum">
              <a:rPr lang="en-US"/>
              <a:t>‹#›</a:t>
            </a:fld>
          </a:p>
        </p:txBody>
      </p:sp>
    </p:spTree>
  </p:cSld>
  <p:clrMap accent2="accent2" accent3="accent3" accent4="accent4" accent5="accent5" accent6="accent6" hlink="hlink" tx2="lt2" tx1="dk1" bg2="dk2" bg1="lt1" folHlink="folHlink" accent1="accent1"/>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sldNum="0" hdr="0"/>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arget="../notesSlides/notesSlide1.xml" Type="http://schemas.openxmlformats.org/officeDocument/2006/relationships/notesSlide" Id="rId2"/><Relationship Target="../slideLayouts/slideLayout1.xml" Type="http://schemas.openxmlformats.org/officeDocument/2006/relationships/slideLayout" Id="rId1"/></Relationships>
</file>

<file path=ppt/slides/_rels/slide10.xml.rels><?xml version="1.0" encoding="UTF-8" standalone="yes"?><Relationships xmlns="http://schemas.openxmlformats.org/package/2006/relationships"><Relationship Target="../notesSlides/notesSlide10.xml" Type="http://schemas.openxmlformats.org/officeDocument/2006/relationships/notesSlide" Id="rId2"/><Relationship Target="../slideLayouts/slideLayout2.xml" Type="http://schemas.openxmlformats.org/officeDocument/2006/relationships/slideLayout" Id="rId1"/></Relationships>
</file>

<file path=ppt/slides/_rels/slide11.xml.rels><?xml version="1.0" encoding="UTF-8" standalone="yes"?><Relationships xmlns="http://schemas.openxmlformats.org/package/2006/relationships"><Relationship Target="../notesSlides/notesSlide11.xml" Type="http://schemas.openxmlformats.org/officeDocument/2006/relationships/notesSlide" Id="rId2"/><Relationship Target="../slideLayouts/slideLayout2.xml" Type="http://schemas.openxmlformats.org/officeDocument/2006/relationships/slideLayout" Id="rId1"/></Relationships>
</file>

<file path=ppt/slides/_rels/slide12.xml.rels><?xml version="1.0" encoding="UTF-8" standalone="yes"?><Relationships xmlns="http://schemas.openxmlformats.org/package/2006/relationships"><Relationship Target="../notesSlides/notesSlide12.xml" Type="http://schemas.openxmlformats.org/officeDocument/2006/relationships/notesSlide" Id="rId2"/><Relationship Target="../slideLayouts/slideLayout3.xml" Type="http://schemas.openxmlformats.org/officeDocument/2006/relationships/slideLayout" Id="rId1"/><Relationship Target="../media/image04.jpg" Type="http://schemas.openxmlformats.org/officeDocument/2006/relationships/image" Id="rId4"/><Relationship Target="../media/image01.jpg" Type="http://schemas.openxmlformats.org/officeDocument/2006/relationships/image" Id="rId3"/></Relationships>
</file>

<file path=ppt/slides/_rels/slide13.xml.rels><?xml version="1.0" encoding="UTF-8" standalone="yes"?><Relationships xmlns="http://schemas.openxmlformats.org/package/2006/relationships"><Relationship Target="../notesSlides/notesSlide13.xml" Type="http://schemas.openxmlformats.org/officeDocument/2006/relationships/notesSlide" Id="rId2"/><Relationship Target="../slideLayouts/slideLayout2.xml" Type="http://schemas.openxmlformats.org/officeDocument/2006/relationships/slideLayout" Id="rId1"/></Relationships>
</file>

<file path=ppt/slides/_rels/slide14.xml.rels><?xml version="1.0" encoding="UTF-8" standalone="yes"?><Relationships xmlns="http://schemas.openxmlformats.org/package/2006/relationships"><Relationship Target="../notesSlides/notesSlide14.xml" Type="http://schemas.openxmlformats.org/officeDocument/2006/relationships/notesSlide" Id="rId2"/><Relationship Target="../slideLayouts/slideLayout2.xml" Type="http://schemas.openxmlformats.org/officeDocument/2006/relationships/slideLayout" Id="rId1"/></Relationships>
</file>

<file path=ppt/slides/_rels/slide15.xml.rels><?xml version="1.0" encoding="UTF-8" standalone="yes"?><Relationships xmlns="http://schemas.openxmlformats.org/package/2006/relationships"><Relationship Target="../notesSlides/notesSlide15.xml" Type="http://schemas.openxmlformats.org/officeDocument/2006/relationships/notesSlide" Id="rId2"/><Relationship Target="../slideLayouts/slideLayout2.xml" Type="http://schemas.openxmlformats.org/officeDocument/2006/relationships/slideLayout" Id="rId1"/><Relationship Target="../media/image00.png" Type="http://schemas.openxmlformats.org/officeDocument/2006/relationships/image" Id="rId3"/></Relationships>
</file>

<file path=ppt/slides/_rels/slide16.xml.rels><?xml version="1.0" encoding="UTF-8" standalone="yes"?><Relationships xmlns="http://schemas.openxmlformats.org/package/2006/relationships"><Relationship Target="../notesSlides/notesSlide16.xml" Type="http://schemas.openxmlformats.org/officeDocument/2006/relationships/notesSlide" Id="rId2"/><Relationship Target="../slideLayouts/slideLayout3.xml" Type="http://schemas.openxmlformats.org/officeDocument/2006/relationships/slideLayout" Id="rId1"/></Relationships>
</file>

<file path=ppt/slides/_rels/slide17.xml.rels><?xml version="1.0" encoding="UTF-8" standalone="yes"?><Relationships xmlns="http://schemas.openxmlformats.org/package/2006/relationships"><Relationship Target="../notesSlides/notesSlide17.xml" Type="http://schemas.openxmlformats.org/officeDocument/2006/relationships/notesSlide" Id="rId2"/><Relationship Target="../slideLayouts/slideLayout2.xml" Type="http://schemas.openxmlformats.org/officeDocument/2006/relationships/slideLayout" Id="rId1"/></Relationships>
</file>

<file path=ppt/slides/_rels/slide18.xml.rels><?xml version="1.0" encoding="UTF-8" standalone="yes"?><Relationships xmlns="http://schemas.openxmlformats.org/package/2006/relationships"><Relationship Target="../notesSlides/notesSlide18.xml" Type="http://schemas.openxmlformats.org/officeDocument/2006/relationships/notesSlide" Id="rId2"/><Relationship Target="../slideLayouts/slideLayout3.xml" Type="http://schemas.openxmlformats.org/officeDocument/2006/relationships/slideLayout" Id="rId1"/></Relationships>
</file>

<file path=ppt/slides/_rels/slide19.xml.rels><?xml version="1.0" encoding="UTF-8" standalone="yes"?><Relationships xmlns="http://schemas.openxmlformats.org/package/2006/relationships"><Relationship Target="../notesSlides/notesSlide19.xml" Type="http://schemas.openxmlformats.org/officeDocument/2006/relationships/notesSlide" Id="rId2"/><Relationship Target="../slideLayouts/slideLayout2.xml" Type="http://schemas.openxmlformats.org/officeDocument/2006/relationships/slideLayout" Id="rId1"/></Relationships>
</file>

<file path=ppt/slides/_rels/slide2.xml.rels><?xml version="1.0" encoding="UTF-8" standalone="yes"?><Relationships xmlns="http://schemas.openxmlformats.org/package/2006/relationships"><Relationship Target="../notesSlides/notesSlide2.xml" Type="http://schemas.openxmlformats.org/officeDocument/2006/relationships/notesSlide" Id="rId2"/><Relationship Target="../slideLayouts/slideLayout2.xml" Type="http://schemas.openxmlformats.org/officeDocument/2006/relationships/slideLayout" Id="rId1"/></Relationships>
</file>

<file path=ppt/slides/_rels/slide20.xml.rels><?xml version="1.0" encoding="UTF-8" standalone="yes"?><Relationships xmlns="http://schemas.openxmlformats.org/package/2006/relationships"><Relationship Target="../notesSlides/notesSlide20.xml" Type="http://schemas.openxmlformats.org/officeDocument/2006/relationships/notesSlide" Id="rId2"/><Relationship Target="../slideLayouts/slideLayout2.xml" Type="http://schemas.openxmlformats.org/officeDocument/2006/relationships/slideLayout" Id="rId1"/></Relationships>
</file>

<file path=ppt/slides/_rels/slide21.xml.rels><?xml version="1.0" encoding="UTF-8" standalone="yes"?><Relationships xmlns="http://schemas.openxmlformats.org/package/2006/relationships"><Relationship Target="../notesSlides/notesSlide21.xml" Type="http://schemas.openxmlformats.org/officeDocument/2006/relationships/notesSlide" Id="rId2"/><Relationship Target="../slideLayouts/slideLayout2.xml" Type="http://schemas.openxmlformats.org/officeDocument/2006/relationships/slideLayout" Id="rId1"/></Relationships>
</file>

<file path=ppt/slides/_rels/slide22.xml.rels><?xml version="1.0" encoding="UTF-8" standalone="yes"?><Relationships xmlns="http://schemas.openxmlformats.org/package/2006/relationships"><Relationship Target="../notesSlides/notesSlide22.xml" Type="http://schemas.openxmlformats.org/officeDocument/2006/relationships/notesSlide" Id="rId2"/><Relationship Target="../slideLayouts/slideLayout2.xml" Type="http://schemas.openxmlformats.org/officeDocument/2006/relationships/slideLayout" Id="rId1"/></Relationships>
</file>

<file path=ppt/slides/_rels/slide23.xml.rels><?xml version="1.0" encoding="UTF-8" standalone="yes"?><Relationships xmlns="http://schemas.openxmlformats.org/package/2006/relationships"><Relationship Target="../notesSlides/notesSlide23.xml" Type="http://schemas.openxmlformats.org/officeDocument/2006/relationships/notesSlide" Id="rId2"/><Relationship Target="../slideLayouts/slideLayout2.xml" Type="http://schemas.openxmlformats.org/officeDocument/2006/relationships/slideLayout" Id="rId1"/></Relationships>
</file>

<file path=ppt/slides/_rels/slide24.xml.rels><?xml version="1.0" encoding="UTF-8" standalone="yes"?><Relationships xmlns="http://schemas.openxmlformats.org/package/2006/relationships"><Relationship Target="../notesSlides/notesSlide24.xml" Type="http://schemas.openxmlformats.org/officeDocument/2006/relationships/notesSlide" Id="rId2"/><Relationship Target="../slideLayouts/slideLayout2.xml" Type="http://schemas.openxmlformats.org/officeDocument/2006/relationships/slideLayout" Id="rId1"/></Relationships>
</file>

<file path=ppt/slides/_rels/slide25.xml.rels><?xml version="1.0" encoding="UTF-8" standalone="yes"?><Relationships xmlns="http://schemas.openxmlformats.org/package/2006/relationships"><Relationship Target="../notesSlides/notesSlide25.xml" Type="http://schemas.openxmlformats.org/officeDocument/2006/relationships/notesSlide" Id="rId2"/><Relationship Target="../slideLayouts/slideLayout3.xml" Type="http://schemas.openxmlformats.org/officeDocument/2006/relationships/slideLayout" Id="rId1"/></Relationships>
</file>

<file path=ppt/slides/_rels/slide26.xml.rels><?xml version="1.0" encoding="UTF-8" standalone="yes"?><Relationships xmlns="http://schemas.openxmlformats.org/package/2006/relationships"><Relationship Target="../notesSlides/notesSlide26.xml" Type="http://schemas.openxmlformats.org/officeDocument/2006/relationships/notesSlide" Id="rId2"/><Relationship Target="../slideLayouts/slideLayout3.xml" Type="http://schemas.openxmlformats.org/officeDocument/2006/relationships/slideLayout" Id="rId1"/></Relationships>
</file>

<file path=ppt/slides/_rels/slide27.xml.rels><?xml version="1.0" encoding="UTF-8" standalone="yes"?><Relationships xmlns="http://schemas.openxmlformats.org/package/2006/relationships"><Relationship Target="../notesSlides/notesSlide27.xml" Type="http://schemas.openxmlformats.org/officeDocument/2006/relationships/notesSlide" Id="rId2"/><Relationship Target="../slideLayouts/slideLayout2.xml" Type="http://schemas.openxmlformats.org/officeDocument/2006/relationships/slideLayout" Id="rId1"/></Relationships>
</file>

<file path=ppt/slides/_rels/slide28.xml.rels><?xml version="1.0" encoding="UTF-8" standalone="yes"?><Relationships xmlns="http://schemas.openxmlformats.org/package/2006/relationships"><Relationship Target="../notesSlides/notesSlide28.xml" Type="http://schemas.openxmlformats.org/officeDocument/2006/relationships/notesSlide" Id="rId2"/><Relationship Target="../slideLayouts/slideLayout4.xml" Type="http://schemas.openxmlformats.org/officeDocument/2006/relationships/slideLayout" Id="rId1"/><Relationship Target="../media/image06.png" Type="http://schemas.openxmlformats.org/officeDocument/2006/relationships/image" Id="rId4"/><Relationship Target="../media/image03.gif" Type="http://schemas.openxmlformats.org/officeDocument/2006/relationships/image" Id="rId3"/></Relationships>
</file>

<file path=ppt/slides/_rels/slide29.xml.rels><?xml version="1.0" encoding="UTF-8" standalone="yes"?><Relationships xmlns="http://schemas.openxmlformats.org/package/2006/relationships"><Relationship Target="../notesSlides/notesSlide29.xml" Type="http://schemas.openxmlformats.org/officeDocument/2006/relationships/notesSlide" Id="rId2"/><Relationship Target="../slideLayouts/slideLayout2.xml" Type="http://schemas.openxmlformats.org/officeDocument/2006/relationships/slideLayout" Id="rId1"/><Relationship Target="../media/image07.jpg" Type="http://schemas.openxmlformats.org/officeDocument/2006/relationships/image" Id="rId3"/></Relationships>
</file>

<file path=ppt/slides/_rels/slide3.xml.rels><?xml version="1.0" encoding="UTF-8" standalone="yes"?><Relationships xmlns="http://schemas.openxmlformats.org/package/2006/relationships"><Relationship Target="../notesSlides/notesSlide3.xml" Type="http://schemas.openxmlformats.org/officeDocument/2006/relationships/notesSlide" Id="rId2"/><Relationship Target="../slideLayouts/slideLayout2.xml" Type="http://schemas.openxmlformats.org/officeDocument/2006/relationships/slideLayout" Id="rId1"/><Relationship Target="../media/image09.jpg" Type="http://schemas.openxmlformats.org/officeDocument/2006/relationships/image" Id="rId3"/></Relationships>
</file>

<file path=ppt/slides/_rels/slide30.xml.rels><?xml version="1.0" encoding="UTF-8" standalone="yes"?><Relationships xmlns="http://schemas.openxmlformats.org/package/2006/relationships"><Relationship Target="../notesSlides/notesSlide30.xml" Type="http://schemas.openxmlformats.org/officeDocument/2006/relationships/notesSlide" Id="rId2"/><Relationship Target="../slideLayouts/slideLayout3.xml" Type="http://schemas.openxmlformats.org/officeDocument/2006/relationships/slideLayout" Id="rId1"/></Relationships>
</file>

<file path=ppt/slides/_rels/slide31.xml.rels><?xml version="1.0" encoding="UTF-8" standalone="yes"?><Relationships xmlns="http://schemas.openxmlformats.org/package/2006/relationships"><Relationship Target="../notesSlides/notesSlide31.xml" Type="http://schemas.openxmlformats.org/officeDocument/2006/relationships/notesSlide" Id="rId2"/><Relationship Target="../slideLayouts/slideLayout4.xml" Type="http://schemas.openxmlformats.org/officeDocument/2006/relationships/slideLayout" Id="rId1"/></Relationships>
</file>

<file path=ppt/slides/_rels/slide32.xml.rels><?xml version="1.0" encoding="UTF-8" standalone="yes"?><Relationships xmlns="http://schemas.openxmlformats.org/package/2006/relationships"><Relationship Target="../notesSlides/notesSlide32.xml" Type="http://schemas.openxmlformats.org/officeDocument/2006/relationships/notesSlide" Id="rId2"/><Relationship Target="../slideLayouts/slideLayout3.xml" Type="http://schemas.openxmlformats.org/officeDocument/2006/relationships/slideLayout" Id="rId1"/></Relationships>
</file>

<file path=ppt/slides/_rels/slide33.xml.rels><?xml version="1.0" encoding="UTF-8" standalone="yes"?><Relationships xmlns="http://schemas.openxmlformats.org/package/2006/relationships"><Relationship Target="../notesSlides/notesSlide33.xml" Type="http://schemas.openxmlformats.org/officeDocument/2006/relationships/notesSlide" Id="rId2"/><Relationship Target="../slideLayouts/slideLayout2.xml" Type="http://schemas.openxmlformats.org/officeDocument/2006/relationships/slideLayout" Id="rId1"/></Relationships>
</file>

<file path=ppt/slides/_rels/slide34.xml.rels><?xml version="1.0" encoding="UTF-8" standalone="yes"?><Relationships xmlns="http://schemas.openxmlformats.org/package/2006/relationships"><Relationship Target="../notesSlides/notesSlide34.xml" Type="http://schemas.openxmlformats.org/officeDocument/2006/relationships/notesSlide" Id="rId2"/><Relationship Target="../slideLayouts/slideLayout2.xml" Type="http://schemas.openxmlformats.org/officeDocument/2006/relationships/slideLayout" Id="rId1"/></Relationships>
</file>

<file path=ppt/slides/_rels/slide35.xml.rels><?xml version="1.0" encoding="UTF-8" standalone="yes"?><Relationships xmlns="http://schemas.openxmlformats.org/package/2006/relationships"><Relationship Target="../notesSlides/notesSlide35.xml" Type="http://schemas.openxmlformats.org/officeDocument/2006/relationships/notesSlide" Id="rId2"/><Relationship Target="../slideLayouts/slideLayout2.xml" Type="http://schemas.openxmlformats.org/officeDocument/2006/relationships/slideLayout" Id="rId1"/><Relationship Target="../media/image08.jpg" Type="http://schemas.openxmlformats.org/officeDocument/2006/relationships/image" Id="rId3"/></Relationships>
</file>

<file path=ppt/slides/_rels/slide36.xml.rels><?xml version="1.0" encoding="UTF-8" standalone="yes"?><Relationships xmlns="http://schemas.openxmlformats.org/package/2006/relationships"><Relationship Target="../notesSlides/notesSlide36.xml" Type="http://schemas.openxmlformats.org/officeDocument/2006/relationships/notesSlide" Id="rId2"/><Relationship Target="../slideLayouts/slideLayout2.xml" Type="http://schemas.openxmlformats.org/officeDocument/2006/relationships/slideLayout" Id="rId1"/></Relationships>
</file>

<file path=ppt/slides/_rels/slide37.xml.rels><?xml version="1.0" encoding="UTF-8" standalone="yes"?><Relationships xmlns="http://schemas.openxmlformats.org/package/2006/relationships"><Relationship Target="../notesSlides/notesSlide37.xml" Type="http://schemas.openxmlformats.org/officeDocument/2006/relationships/notesSlide" Id="rId2"/><Relationship Target="../slideLayouts/slideLayout4.xml" Type="http://schemas.openxmlformats.org/officeDocument/2006/relationships/slideLayout" Id="rId1"/></Relationships>
</file>

<file path=ppt/slides/_rels/slide38.xml.rels><?xml version="1.0" encoding="UTF-8" standalone="yes"?><Relationships xmlns="http://schemas.openxmlformats.org/package/2006/relationships"><Relationship Target="../notesSlides/notesSlide38.xml" Type="http://schemas.openxmlformats.org/officeDocument/2006/relationships/notesSlide" Id="rId2"/><Relationship Target="../slideLayouts/slideLayout4.xml" Type="http://schemas.openxmlformats.org/officeDocument/2006/relationships/slideLayout" Id="rId1"/></Relationships>
</file>

<file path=ppt/slides/_rels/slide39.xml.rels><?xml version="1.0" encoding="UTF-8" standalone="yes"?><Relationships xmlns="http://schemas.openxmlformats.org/package/2006/relationships"><Relationship Target="../notesSlides/notesSlide39.xml" Type="http://schemas.openxmlformats.org/officeDocument/2006/relationships/notesSlide" Id="rId2"/><Relationship Target="../slideLayouts/slideLayout4.xml" Type="http://schemas.openxmlformats.org/officeDocument/2006/relationships/slideLayout" Id="rId1"/><Relationship Target="../media/image00.png" Type="http://schemas.openxmlformats.org/officeDocument/2006/relationships/image" Id="rId3"/></Relationships>
</file>

<file path=ppt/slides/_rels/slide4.xml.rels><?xml version="1.0" encoding="UTF-8" standalone="yes"?><Relationships xmlns="http://schemas.openxmlformats.org/package/2006/relationships"><Relationship Target="../notesSlides/notesSlide4.xml" Type="http://schemas.openxmlformats.org/officeDocument/2006/relationships/notesSlide" Id="rId2"/><Relationship Target="../slideLayouts/slideLayout2.xml" Type="http://schemas.openxmlformats.org/officeDocument/2006/relationships/slideLayout" Id="rId1"/><Relationship Target="../media/image02.jpg" Type="http://schemas.openxmlformats.org/officeDocument/2006/relationships/image" Id="rId3"/></Relationships>
</file>

<file path=ppt/slides/_rels/slide40.xml.rels><?xml version="1.0" encoding="UTF-8" standalone="yes"?><Relationships xmlns="http://schemas.openxmlformats.org/package/2006/relationships"><Relationship Target="../notesSlides/notesSlide40.xml" Type="http://schemas.openxmlformats.org/officeDocument/2006/relationships/notesSlide" Id="rId2"/><Relationship Target="../slideLayouts/slideLayout2.xml" Type="http://schemas.openxmlformats.org/officeDocument/2006/relationships/slideLayout" Id="rId1"/></Relationships>
</file>

<file path=ppt/slides/_rels/slide41.xml.rels><?xml version="1.0" encoding="UTF-8" standalone="yes"?><Relationships xmlns="http://schemas.openxmlformats.org/package/2006/relationships"><Relationship Target="../notesSlides/notesSlide41.xml" Type="http://schemas.openxmlformats.org/officeDocument/2006/relationships/notesSlide" Id="rId2"/><Relationship Target="../slideLayouts/slideLayout4.xml" Type="http://schemas.openxmlformats.org/officeDocument/2006/relationships/slideLayout" Id="rId1"/></Relationships>
</file>

<file path=ppt/slides/_rels/slide42.xml.rels><?xml version="1.0" encoding="UTF-8" standalone="yes"?><Relationships xmlns="http://schemas.openxmlformats.org/package/2006/relationships"><Relationship Target="../notesSlides/notesSlide42.xml" Type="http://schemas.openxmlformats.org/officeDocument/2006/relationships/notesSlide" Id="rId2"/><Relationship Target="../slideLayouts/slideLayout4.xml" Type="http://schemas.openxmlformats.org/officeDocument/2006/relationships/slideLayout" Id="rId1"/></Relationships>
</file>

<file path=ppt/slides/_rels/slide43.xml.rels><?xml version="1.0" encoding="UTF-8" standalone="yes"?><Relationships xmlns="http://schemas.openxmlformats.org/package/2006/relationships"><Relationship Target="../notesSlides/notesSlide43.xml" Type="http://schemas.openxmlformats.org/officeDocument/2006/relationships/notesSlide" Id="rId2"/><Relationship Target="../slideLayouts/slideLayout4.xml" Type="http://schemas.openxmlformats.org/officeDocument/2006/relationships/slideLayout" Id="rId1"/></Relationships>
</file>

<file path=ppt/slides/_rels/slide44.xml.rels><?xml version="1.0" encoding="UTF-8" standalone="yes"?><Relationships xmlns="http://schemas.openxmlformats.org/package/2006/relationships"><Relationship Target="../notesSlides/notesSlide44.xml" Type="http://schemas.openxmlformats.org/officeDocument/2006/relationships/notesSlide" Id="rId2"/><Relationship Target="../slideLayouts/slideLayout4.xml" Type="http://schemas.openxmlformats.org/officeDocument/2006/relationships/slideLayout" Id="rId1"/><Relationship Target="../media/image05.jpg" Type="http://schemas.openxmlformats.org/officeDocument/2006/relationships/image" Id="rId3"/></Relationships>
</file>

<file path=ppt/slides/_rels/slide45.xml.rels><?xml version="1.0" encoding="UTF-8" standalone="yes"?><Relationships xmlns="http://schemas.openxmlformats.org/package/2006/relationships"><Relationship Target="../notesSlides/notesSlide45.xml" Type="http://schemas.openxmlformats.org/officeDocument/2006/relationships/notesSlide" Id="rId2"/><Relationship Target="../slideLayouts/slideLayout2.xml" Type="http://schemas.openxmlformats.org/officeDocument/2006/relationships/slideLayout" Id="rId1"/></Relationships>
</file>

<file path=ppt/slides/_rels/slide46.xml.rels><?xml version="1.0" encoding="UTF-8" standalone="yes"?><Relationships xmlns="http://schemas.openxmlformats.org/package/2006/relationships"><Relationship Target="../notesSlides/notesSlide46.xml" Type="http://schemas.openxmlformats.org/officeDocument/2006/relationships/notesSlide" Id="rId2"/><Relationship Target="../slideLayouts/slideLayout2.xml" Type="http://schemas.openxmlformats.org/officeDocument/2006/relationships/slideLayout" Id="rId1"/></Relationships>
</file>

<file path=ppt/slides/_rels/slide47.xml.rels><?xml version="1.0" encoding="UTF-8" standalone="yes"?><Relationships xmlns="http://schemas.openxmlformats.org/package/2006/relationships"><Relationship Target="../notesSlides/notesSlide47.xml" Type="http://schemas.openxmlformats.org/officeDocument/2006/relationships/notesSlide" Id="rId2"/><Relationship Target="../slideLayouts/slideLayout2.xml" Type="http://schemas.openxmlformats.org/officeDocument/2006/relationships/slideLayout" Id="rId1"/></Relationships>
</file>

<file path=ppt/slides/_rels/slide48.xml.rels><?xml version="1.0" encoding="UTF-8" standalone="yes"?><Relationships xmlns="http://schemas.openxmlformats.org/package/2006/relationships"><Relationship Target="../notesSlides/notesSlide48.xml" Type="http://schemas.openxmlformats.org/officeDocument/2006/relationships/notesSlide" Id="rId2"/><Relationship Target="../slideLayouts/slideLayout2.xml" Type="http://schemas.openxmlformats.org/officeDocument/2006/relationships/slideLayout" Id="rId1"/></Relationships>
</file>

<file path=ppt/slides/_rels/slide5.xml.rels><?xml version="1.0" encoding="UTF-8" standalone="yes"?><Relationships xmlns="http://schemas.openxmlformats.org/package/2006/relationships"><Relationship Target="../notesSlides/notesSlide5.xml" Type="http://schemas.openxmlformats.org/officeDocument/2006/relationships/notesSlide" Id="rId2"/><Relationship Target="../slideLayouts/slideLayout2.xml" Type="http://schemas.openxmlformats.org/officeDocument/2006/relationships/slideLayout" Id="rId1"/></Relationships>
</file>

<file path=ppt/slides/_rels/slide6.xml.rels><?xml version="1.0" encoding="UTF-8" standalone="yes"?><Relationships xmlns="http://schemas.openxmlformats.org/package/2006/relationships"><Relationship Target="../notesSlides/notesSlide6.xml" Type="http://schemas.openxmlformats.org/officeDocument/2006/relationships/notesSlide" Id="rId2"/><Relationship Target="../slideLayouts/slideLayout2.xml" Type="http://schemas.openxmlformats.org/officeDocument/2006/relationships/slideLayout" Id="rId1"/></Relationships>
</file>

<file path=ppt/slides/_rels/slide7.xml.rels><?xml version="1.0" encoding="UTF-8" standalone="yes"?><Relationships xmlns="http://schemas.openxmlformats.org/package/2006/relationships"><Relationship Target="../notesSlides/notesSlide7.xml" Type="http://schemas.openxmlformats.org/officeDocument/2006/relationships/notesSlide" Id="rId2"/><Relationship Target="../slideLayouts/slideLayout2.xml" Type="http://schemas.openxmlformats.org/officeDocument/2006/relationships/slideLayout" Id="rId1"/></Relationships>
</file>

<file path=ppt/slides/_rels/slide8.xml.rels><?xml version="1.0" encoding="UTF-8" standalone="yes"?><Relationships xmlns="http://schemas.openxmlformats.org/package/2006/relationships"><Relationship Target="../notesSlides/notesSlide8.xml" Type="http://schemas.openxmlformats.org/officeDocument/2006/relationships/notesSlide" Id="rId2"/><Relationship Target="../slideLayouts/slideLayout2.xml" Type="http://schemas.openxmlformats.org/officeDocument/2006/relationships/slideLayout" Id="rId1"/></Relationships>
</file>

<file path=ppt/slides/_rels/slide9.xml.rels><?xml version="1.0" encoding="UTF-8" standalone="yes"?><Relationships xmlns="http://schemas.openxmlformats.org/package/2006/relationships"><Relationship Target="../notesSlides/notesSlide9.xml" Type="http://schemas.openxmlformats.org/officeDocument/2006/relationships/notesSlide" Id="rId2"/><Relationship Target="../slideLayouts/slideLayout2.xml" Type="http://schemas.openxmlformats.org/officeDocument/2006/relationships/slideLayout" Id="rId1"/></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5" name="Shape 95"/>
        <p:cNvGrpSpPr/>
        <p:nvPr/>
      </p:nvGrpSpPr>
      <p:grpSpPr>
        <a:xfrm>
          <a:off y="0" x="0"/>
          <a:ext cy="0" cx="0"/>
          <a:chOff y="0" x="0"/>
          <a:chExt cy="0" cx="0"/>
        </a:xfrm>
      </p:grpSpPr>
      <p:sp>
        <p:nvSpPr>
          <p:cNvPr id="96" name="Shape 96"/>
          <p:cNvSpPr txBox="1"/>
          <p:nvPr>
            <p:ph type="ctrTitle"/>
          </p:nvPr>
        </p:nvSpPr>
        <p:spPr>
          <a:xfrm>
            <a:off y="914400" x="685800"/>
            <a:ext cy="1470024" cx="7772400"/>
          </a:xfrm>
          <a:prstGeom prst="rect">
            <a:avLst/>
          </a:prstGeom>
          <a:gradFill>
            <a:gsLst>
              <a:gs pos="0">
                <a:srgbClr val="AE7C00"/>
              </a:gs>
              <a:gs pos="55000">
                <a:srgbClr val="CD9300"/>
              </a:gs>
              <a:gs pos="100000">
                <a:srgbClr val="F1AC00"/>
              </a:gs>
            </a:gsLst>
            <a:lin ang="16200000" scaled="0"/>
          </a:gradFill>
          <a:ln w="9525" cap="rnd">
            <a:solidFill>
              <a:srgbClr val="EDAA00"/>
            </a:solidFill>
            <a:prstDash val="solid"/>
            <a:round/>
            <a:headEnd w="med" len="med" type="none"/>
            <a:tailEnd w="med" len="med" type="none"/>
          </a:ln>
        </p:spPr>
        <p:txBody>
          <a:bodyPr bIns="0" rIns="45700" lIns="91425" tIns="0" anchor="ctr" anchorCtr="0">
            <a:noAutofit/>
          </a:bodyPr>
          <a:lstStyle/>
          <a:p>
            <a:pPr algn="ctr" rtl="0" lvl="0" marR="0" indent="0" marL="0">
              <a:spcBef>
                <a:spcPts val="0"/>
              </a:spcBef>
              <a:buClr>
                <a:schemeClr val="lt1"/>
              </a:buClr>
              <a:buSzPct val="25000"/>
              <a:buFont typeface="Cantarell"/>
              <a:buNone/>
            </a:pPr>
            <a:r>
              <a:rPr strike="noStrike" u="none" b="1" cap="none" baseline="0" sz="4700" lang="en-US" i="0">
                <a:solidFill>
                  <a:schemeClr val="lt1"/>
                </a:solidFill>
                <a:latin typeface="Cantarell"/>
                <a:ea typeface="Cantarell"/>
                <a:cs typeface="Cantarell"/>
                <a:sym typeface="Cantarell"/>
              </a:rPr>
              <a:t>Perkembangan dan Keplastisan Otak</a:t>
            </a:r>
          </a:p>
        </p:txBody>
      </p:sp>
      <p:sp>
        <p:nvSpPr>
          <p:cNvPr id="97" name="Shape 97"/>
          <p:cNvSpPr txBox="1"/>
          <p:nvPr>
            <p:ph idx="1" type="subTitle"/>
          </p:nvPr>
        </p:nvSpPr>
        <p:spPr>
          <a:xfrm>
            <a:off y="5181600" x="5924550"/>
            <a:ext cy="1676399" cx="3200399"/>
          </a:xfrm>
          <a:prstGeom prst="rect">
            <a:avLst/>
          </a:prstGeom>
          <a:noFill/>
          <a:ln>
            <a:noFill/>
          </a:ln>
        </p:spPr>
        <p:txBody>
          <a:bodyPr bIns="0" rIns="45700" lIns="118850" tIns="0" anchor="ctr" anchorCtr="0">
            <a:noAutofit/>
          </a:bodyPr>
          <a:lstStyle/>
          <a:p>
            <a:pPr algn="r" rtl="0" lvl="0" marR="0" indent="0" marL="0">
              <a:spcBef>
                <a:spcPts val="0"/>
              </a:spcBef>
              <a:buClr>
                <a:schemeClr val="accent1"/>
              </a:buClr>
              <a:buSzPct val="25000"/>
              <a:buFont typeface="Noto Symbol"/>
              <a:buNone/>
            </a:pPr>
            <a:r>
              <a:rPr strike="noStrike" u="none" b="0" cap="none" baseline="0" sz="2400" lang="en-US" i="0">
                <a:solidFill>
                  <a:srgbClr val="FFFFFF"/>
                </a:solidFill>
                <a:latin typeface="Cantarell"/>
                <a:ea typeface="Cantarell"/>
                <a:cs typeface="Cantarell"/>
                <a:sym typeface="Cantarell"/>
              </a:rPr>
              <a:t>Eriska Yunisha</a:t>
            </a:r>
          </a:p>
          <a:p>
            <a:pPr algn="r" rtl="0" lvl="0" marR="0" indent="0" marL="0">
              <a:spcBef>
                <a:spcPts val="0"/>
              </a:spcBef>
              <a:buClr>
                <a:schemeClr val="accent1"/>
              </a:buClr>
              <a:buSzPct val="25000"/>
              <a:buFont typeface="Noto Symbol"/>
              <a:buNone/>
            </a:pPr>
            <a:r>
              <a:rPr strike="noStrike" u="none" b="0" cap="none" baseline="0" sz="2400" lang="en-US" i="0">
                <a:solidFill>
                  <a:srgbClr val="FFFFFF"/>
                </a:solidFill>
                <a:latin typeface="Cantarell"/>
                <a:ea typeface="Cantarell"/>
                <a:cs typeface="Cantarell"/>
                <a:sym typeface="Cantarell"/>
              </a:rPr>
              <a:t>Jusiera Zahra Syawali</a:t>
            </a:r>
          </a:p>
          <a:p>
            <a:pPr algn="r" rtl="0" lvl="0" marR="0" indent="0" marL="0">
              <a:spcBef>
                <a:spcPts val="0"/>
              </a:spcBef>
              <a:buClr>
                <a:schemeClr val="accent1"/>
              </a:buClr>
              <a:buSzPct val="25000"/>
              <a:buFont typeface="Noto Symbol"/>
              <a:buNone/>
            </a:pPr>
            <a:r>
              <a:rPr strike="noStrike" u="none" b="0" cap="none" baseline="0" sz="2400" lang="en-US" i="0">
                <a:solidFill>
                  <a:srgbClr val="FFFFFF"/>
                </a:solidFill>
                <a:latin typeface="Cantarell"/>
                <a:ea typeface="Cantarell"/>
                <a:cs typeface="Cantarell"/>
                <a:sym typeface="Cantarell"/>
              </a:rPr>
              <a:t>Sarah Meidyana Putri</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0" name="Shape 150"/>
        <p:cNvGrpSpPr/>
        <p:nvPr/>
      </p:nvGrpSpPr>
      <p:grpSpPr>
        <a:xfrm>
          <a:off y="0" x="0"/>
          <a:ext cy="0" cx="0"/>
          <a:chOff y="0" x="0"/>
          <a:chExt cy="0" cx="0"/>
        </a:xfrm>
      </p:grpSpPr>
      <p:sp>
        <p:nvSpPr>
          <p:cNvPr id="151" name="Shape 151"/>
          <p:cNvSpPr txBox="1"/>
          <p:nvPr>
            <p:ph type="title"/>
          </p:nvPr>
        </p:nvSpPr>
        <p:spPr>
          <a:xfrm>
            <a:off y="155447" x="457200"/>
            <a:ext cy="1252727" cx="8229600"/>
          </a:xfrm>
          <a:prstGeom prst="rect">
            <a:avLst/>
          </a:prstGeom>
          <a:noFill/>
          <a:ln>
            <a:noFill/>
          </a:ln>
        </p:spPr>
        <p:txBody>
          <a:bodyPr bIns="45700" rIns="45700" lIns="91425" tIns="45700" anchor="ctr" anchorCtr="0">
            <a:noAutofit/>
          </a:bodyPr>
          <a:lstStyle/>
          <a:p>
            <a:pPr algn="l" rtl="0" lvl="0" marR="0" indent="0" marL="0">
              <a:spcBef>
                <a:spcPts val="0"/>
              </a:spcBef>
              <a:buClr>
                <a:schemeClr val="accent1"/>
              </a:buClr>
              <a:buFont typeface="Cantarell"/>
              <a:buNone/>
            </a:pPr>
            <a:r>
              <a:t/>
            </a:r>
            <a:endParaRPr strike="noStrike" u="none" b="1" cap="none" baseline="0" sz="4500" i="0">
              <a:solidFill>
                <a:schemeClr val="accent1"/>
              </a:solidFill>
              <a:latin typeface="Cantarell"/>
              <a:ea typeface="Cantarell"/>
              <a:cs typeface="Cantarell"/>
              <a:sym typeface="Cantarell"/>
            </a:endParaRPr>
          </a:p>
        </p:txBody>
      </p:sp>
      <p:sp>
        <p:nvSpPr>
          <p:cNvPr id="152" name="Shape 152"/>
          <p:cNvSpPr txBox="1"/>
          <p:nvPr>
            <p:ph idx="1" type="body"/>
          </p:nvPr>
        </p:nvSpPr>
        <p:spPr>
          <a:xfrm>
            <a:off y="1775191" x="457200"/>
            <a:ext cy="4625608" cx="8229600"/>
          </a:xfrm>
          <a:prstGeom prst="rect">
            <a:avLst/>
          </a:prstGeom>
          <a:noFill/>
          <a:ln>
            <a:noFill/>
          </a:ln>
        </p:spPr>
        <p:txBody>
          <a:bodyPr bIns="45700" rIns="91425" lIns="54850" tIns="91425" anchor="t" anchorCtr="0">
            <a:noAutofit/>
          </a:bodyPr>
          <a:lstStyle/>
          <a:p>
            <a:pPr algn="just" rtl="0" lvl="0" marR="0" indent="-324612" marL="438912">
              <a:spcBef>
                <a:spcPts val="0"/>
              </a:spcBef>
              <a:buClr>
                <a:schemeClr val="accent1"/>
              </a:buClr>
              <a:buSzPct val="80000"/>
              <a:buFont typeface="Noto Symbol"/>
              <a:buChar char="◼"/>
            </a:pPr>
            <a:r>
              <a:rPr strike="noStrike" u="none" b="0" cap="none" baseline="0" sz="2800" lang="en-US" i="0">
                <a:solidFill>
                  <a:schemeClr val="dk1"/>
                </a:solidFill>
                <a:latin typeface="Cantarell"/>
                <a:ea typeface="Cantarell"/>
                <a:cs typeface="Cantarell"/>
                <a:sym typeface="Cantarell"/>
              </a:rPr>
              <a:t>Tahap akhir yaitu </a:t>
            </a:r>
            <a:r>
              <a:rPr strike="noStrike" u="none" b="1" cap="none" baseline="0" sz="2800" lang="en-US" i="0">
                <a:solidFill>
                  <a:schemeClr val="dk1"/>
                </a:solidFill>
                <a:latin typeface="Cantarell"/>
                <a:ea typeface="Cantarell"/>
                <a:cs typeface="Cantarell"/>
                <a:sym typeface="Cantarell"/>
              </a:rPr>
              <a:t>sinaptogenesis</a:t>
            </a:r>
            <a:r>
              <a:rPr strike="noStrike" u="none" b="0" cap="none" baseline="0" sz="2800" lang="en-US" i="0">
                <a:solidFill>
                  <a:schemeClr val="dk1"/>
                </a:solidFill>
                <a:latin typeface="Cantarell"/>
                <a:ea typeface="Cantarell"/>
                <a:cs typeface="Cantarell"/>
                <a:sym typeface="Cantarell"/>
              </a:rPr>
              <a:t> yang berlanjut seumur hidup kita. Neuron terus menerus membentuk sinapsis baru dan menyingkirkan sinapsis lama. </a:t>
            </a:r>
          </a:p>
          <a:p>
            <a:pPr algn="just" rtl="0" lvl="0" marR="0" indent="-324612" marL="438912">
              <a:spcBef>
                <a:spcPts val="0"/>
              </a:spcBef>
              <a:buClr>
                <a:schemeClr val="accent1"/>
              </a:buClr>
              <a:buSzPct val="80000"/>
              <a:buFont typeface="Noto Symbol"/>
              <a:buChar char="◼"/>
            </a:pPr>
            <a:r>
              <a:rPr strike="noStrike" u="none" b="0" cap="none" baseline="0" sz="2800" lang="en-US" i="0">
                <a:solidFill>
                  <a:schemeClr val="dk1"/>
                </a:solidFill>
                <a:latin typeface="Cantarell"/>
                <a:ea typeface="Cantarell"/>
                <a:cs typeface="Cantarell"/>
                <a:sym typeface="Cantarell"/>
              </a:rPr>
              <a:t>Pada sebagian besar manusia lanjut usia, proses sinaptogenesis dan pembentukan cabang dendrit baru akan melambat. </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6" name="Shape 156"/>
        <p:cNvGrpSpPr/>
        <p:nvPr/>
      </p:nvGrpSpPr>
      <p:grpSpPr>
        <a:xfrm>
          <a:off y="0" x="0"/>
          <a:ext cy="0" cx="0"/>
          <a:chOff y="0" x="0"/>
          <a:chExt cy="0" cx="0"/>
        </a:xfrm>
      </p:grpSpPr>
      <p:sp>
        <p:nvSpPr>
          <p:cNvPr id="157" name="Shape 157"/>
          <p:cNvSpPr txBox="1"/>
          <p:nvPr>
            <p:ph type="title"/>
          </p:nvPr>
        </p:nvSpPr>
        <p:spPr>
          <a:xfrm>
            <a:off y="0" x="0"/>
            <a:ext cy="1447800" cx="9144000"/>
          </a:xfrm>
          <a:prstGeom prst="rect">
            <a:avLst/>
          </a:prstGeom>
          <a:gradFill>
            <a:gsLst>
              <a:gs pos="0">
                <a:srgbClr val="FEDBC9"/>
              </a:gs>
              <a:gs pos="35000">
                <a:srgbClr val="FEE6D9"/>
              </a:gs>
              <a:gs pos="100000">
                <a:srgbClr val="FEF6F1"/>
              </a:gs>
            </a:gsLst>
            <a:lin ang="16200000" scaled="0"/>
          </a:gradFill>
          <a:ln w="9525" cap="rnd">
            <a:solidFill>
              <a:srgbClr val="E7814B"/>
            </a:solidFill>
            <a:prstDash val="solid"/>
            <a:round/>
            <a:headEnd w="med" len="med" type="none"/>
            <a:tailEnd w="med" len="med" type="none"/>
          </a:ln>
        </p:spPr>
        <p:txBody>
          <a:bodyPr bIns="45700" rIns="45700" lIns="91425" tIns="45700" anchor="ctr" anchorCtr="0">
            <a:noAutofit/>
          </a:bodyPr>
          <a:lstStyle/>
          <a:p>
            <a:pPr algn="ctr" rtl="0" lvl="0" marR="0" indent="0" marL="0">
              <a:spcBef>
                <a:spcPts val="0"/>
              </a:spcBef>
              <a:buClr>
                <a:schemeClr val="dk1"/>
              </a:buClr>
              <a:buSzPct val="25000"/>
              <a:buFont typeface="Cantarell"/>
              <a:buNone/>
            </a:pPr>
            <a:r>
              <a:rPr strike="noStrike" u="none" b="1" cap="none" baseline="0" sz="4500" lang="en-US" i="0">
                <a:solidFill>
                  <a:schemeClr val="dk1"/>
                </a:solidFill>
                <a:latin typeface="Cantarell"/>
                <a:ea typeface="Cantarell"/>
                <a:cs typeface="Cantarell"/>
                <a:sym typeface="Cantarell"/>
              </a:rPr>
              <a:t>Neuron Baru di Masa Depan</a:t>
            </a:r>
          </a:p>
        </p:txBody>
      </p:sp>
      <p:sp>
        <p:nvSpPr>
          <p:cNvPr id="158" name="Shape 158"/>
          <p:cNvSpPr txBox="1"/>
          <p:nvPr>
            <p:ph idx="1" type="body"/>
          </p:nvPr>
        </p:nvSpPr>
        <p:spPr>
          <a:xfrm>
            <a:off y="1775191" x="457200"/>
            <a:ext cy="4625608" cx="8229600"/>
          </a:xfrm>
          <a:prstGeom prst="rect">
            <a:avLst/>
          </a:prstGeom>
          <a:noFill/>
          <a:ln>
            <a:noFill/>
          </a:ln>
        </p:spPr>
        <p:txBody>
          <a:bodyPr bIns="45700" rIns="91425" lIns="54850" tIns="91425" anchor="t" anchorCtr="0">
            <a:noAutofit/>
          </a:bodyPr>
          <a:lstStyle/>
          <a:p>
            <a:pPr algn="just" rtl="0" lvl="0" marR="0" indent="-324612" marL="438912">
              <a:lnSpc>
                <a:spcPct val="90000"/>
              </a:lnSpc>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Pada tahap dewasa, neuron baru dapat terbentuk di sistem olfaktori dan hipokampus</a:t>
            </a:r>
          </a:p>
          <a:p>
            <a:pPr algn="just" rtl="0" lvl="0" marR="0" indent="-324612" marL="438912">
              <a:lnSpc>
                <a:spcPct val="90000"/>
              </a:lnSpc>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Neuron yang baru akan menumbuhkan aksonnya menuju lokasi yang tepat diotak. Penelitian lanjutan yang menemukan adanya sel-sel didalam otak yang tidak berkembang, disebut dengan sel induk</a:t>
            </a:r>
          </a:p>
          <a:p>
            <a:pPr algn="just" rtl="0" lvl="0" marR="0" indent="-324612" marL="438912">
              <a:lnSpc>
                <a:spcPct val="90000"/>
              </a:lnSpc>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Sel induk menghasilkan sel baru yang akan berpindah ke bulbus olfaktori dan bertransformasi menjadi glia dan neuron.</a:t>
            </a:r>
          </a:p>
          <a:p>
            <a:pPr algn="l" rtl="0" lvl="0" marR="0" indent="-324612" marL="438912">
              <a:lnSpc>
                <a:spcPct val="90000"/>
              </a:lnSpc>
              <a:spcBef>
                <a:spcPts val="0"/>
              </a:spcBef>
              <a:buClr>
                <a:schemeClr val="accent1"/>
              </a:buClr>
              <a:buFont typeface="Noto Symbol"/>
              <a:buNone/>
            </a:pPr>
            <a:r>
              <a:t/>
            </a:r>
            <a:endParaRPr strike="noStrike" u="none" b="0" cap="none" baseline="0" sz="3200" i="0">
              <a:solidFill>
                <a:schemeClr val="dk1"/>
              </a:solidFill>
              <a:latin typeface="Cantarell"/>
              <a:ea typeface="Cantarell"/>
              <a:cs typeface="Cantarell"/>
              <a:sym typeface="Cantarell"/>
            </a:endParaRP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2" name="Shape 162"/>
        <p:cNvGrpSpPr/>
        <p:nvPr/>
      </p:nvGrpSpPr>
      <p:grpSpPr>
        <a:xfrm>
          <a:off y="0" x="0"/>
          <a:ext cy="0" cx="0"/>
          <a:chOff y="0" x="0"/>
          <a:chExt cy="0" cx="0"/>
        </a:xfrm>
      </p:grpSpPr>
      <p:sp>
        <p:nvSpPr>
          <p:cNvPr id="163" name="Shape 163"/>
          <p:cNvSpPr txBox="1"/>
          <p:nvPr/>
        </p:nvSpPr>
        <p:spPr>
          <a:xfrm>
            <a:off y="0" x="0"/>
            <a:ext cy="1417638" cx="9144000"/>
          </a:xfrm>
          <a:prstGeom prst="rect">
            <a:avLst/>
          </a:prstGeom>
          <a:solidFill>
            <a:srgbClr val="F1B594"/>
          </a:solidFill>
          <a:ln>
            <a:noFill/>
          </a:ln>
        </p:spPr>
        <p:txBody>
          <a:bodyPr bIns="45700" rIns="91425" lIns="91425" tIns="45700" anchor="ctr" anchorCtr="0">
            <a:noAutofit/>
          </a:bodyPr>
          <a:lstStyle/>
          <a:p>
            <a:pPr algn="ctr" rtl="0" lvl="0" marR="0" indent="0" marL="0">
              <a:spcBef>
                <a:spcPts val="0"/>
              </a:spcBef>
              <a:buClr>
                <a:schemeClr val="dk1"/>
              </a:buClr>
              <a:buSzPct val="25000"/>
              <a:buFont typeface="Cantarell"/>
              <a:buNone/>
            </a:pPr>
            <a:r>
              <a:rPr strike="noStrike" u="none" b="1" cap="none" baseline="0" sz="4300" lang="en-US" i="0">
                <a:solidFill>
                  <a:schemeClr val="dk1"/>
                </a:solidFill>
                <a:latin typeface="Cantarell"/>
                <a:ea typeface="Cantarell"/>
                <a:cs typeface="Cantarell"/>
                <a:sym typeface="Cantarell"/>
              </a:rPr>
              <a:t>Pencarian jejak kimiawi melalui akson</a:t>
            </a:r>
          </a:p>
        </p:txBody>
      </p:sp>
      <p:sp>
        <p:nvSpPr>
          <p:cNvPr id="164" name="Shape 164"/>
          <p:cNvSpPr txBox="1"/>
          <p:nvPr/>
        </p:nvSpPr>
        <p:spPr>
          <a:xfrm>
            <a:off y="1600201" x="457200"/>
            <a:ext cy="2535596" cx="8229600"/>
          </a:xfrm>
          <a:prstGeom prst="rect">
            <a:avLst/>
          </a:prstGeom>
          <a:noFill/>
          <a:ln>
            <a:noFill/>
          </a:ln>
        </p:spPr>
        <p:txBody>
          <a:bodyPr bIns="45700" rIns="91425" lIns="91425" tIns="45700" anchor="t" anchorCtr="0">
            <a:noAutofit/>
          </a:bodyPr>
          <a:lstStyle/>
          <a:p>
            <a:pPr algn="l" rtl="0" lvl="0" marR="0" indent="-342900" marL="342900">
              <a:lnSpc>
                <a:spcPct val="80000"/>
              </a:lnSpc>
              <a:spcBef>
                <a:spcPts val="0"/>
              </a:spcBef>
              <a:buClr>
                <a:schemeClr val="dk1"/>
              </a:buClr>
              <a:buSzPct val="98333"/>
              <a:buFont typeface="Arial"/>
              <a:buChar char="•"/>
            </a:pPr>
            <a:r>
              <a:rPr strike="noStrike" u="none" b="0" cap="none" baseline="0" sz="2950" lang="en-US" i="0">
                <a:solidFill>
                  <a:schemeClr val="dk1"/>
                </a:solidFill>
                <a:latin typeface="Cantarell"/>
                <a:ea typeface="Cantarell"/>
                <a:cs typeface="Cantarell"/>
                <a:sym typeface="Cantarell"/>
              </a:rPr>
              <a:t>Percobaan dilakukan oleh Paul Weiss dengan mencangkok kaki tambahan pada seekor salamander, darisitu ia melihat tumbuhnya akson di kaki cangkokan tersebut. Hasilnya, kaki cangkokan salamander  dapat bergerak seirama dengan kaki di sisi lainnya. </a:t>
            </a:r>
          </a:p>
          <a:p>
            <a:pPr algn="l" rtl="0" lvl="0" marR="0" indent="-154940" marL="342900">
              <a:lnSpc>
                <a:spcPct val="80000"/>
              </a:lnSpc>
              <a:spcBef>
                <a:spcPts val="592"/>
              </a:spcBef>
              <a:buClr>
                <a:schemeClr val="dk1"/>
              </a:buClr>
              <a:buFont typeface="Arial"/>
              <a:buNone/>
            </a:pPr>
            <a:r>
              <a:t/>
            </a:r>
            <a:endParaRPr strike="noStrike" u="none" b="0" cap="none" baseline="0" sz="2950" i="0">
              <a:solidFill>
                <a:schemeClr val="dk1"/>
              </a:solidFill>
              <a:latin typeface="Cantarell"/>
              <a:ea typeface="Cantarell"/>
              <a:cs typeface="Cantarell"/>
              <a:sym typeface="Cantarell"/>
            </a:endParaRPr>
          </a:p>
        </p:txBody>
      </p:sp>
      <p:pic>
        <p:nvPicPr>
          <p:cNvPr id="165" name="Shape 165"/>
          <p:cNvPicPr preferRelativeResize="0"/>
          <p:nvPr/>
        </p:nvPicPr>
        <p:blipFill rotWithShape="1">
          <a:blip r:embed="rId3">
            <a:alphaModFix/>
          </a:blip>
          <a:srcRect t="0" b="0" r="0" l="0"/>
          <a:stretch/>
        </p:blipFill>
        <p:spPr>
          <a:xfrm>
            <a:off y="4135798" x="596900"/>
            <a:ext cy="2438399" cx="3606800"/>
          </a:xfrm>
          <a:prstGeom prst="rect">
            <a:avLst/>
          </a:prstGeom>
          <a:noFill/>
          <a:ln>
            <a:noFill/>
          </a:ln>
        </p:spPr>
      </p:pic>
      <p:pic>
        <p:nvPicPr>
          <p:cNvPr id="166" name="Shape 166"/>
          <p:cNvPicPr preferRelativeResize="0"/>
          <p:nvPr/>
        </p:nvPicPr>
        <p:blipFill rotWithShape="1">
          <a:blip r:embed="rId4">
            <a:alphaModFix/>
          </a:blip>
          <a:srcRect t="0" b="0" r="0" l="0"/>
          <a:stretch/>
        </p:blipFill>
        <p:spPr>
          <a:xfrm>
            <a:off y="4135796" x="5118100"/>
            <a:ext cy="2438401" cx="3441700"/>
          </a:xfrm>
          <a:prstGeom prst="rect">
            <a:avLst/>
          </a:prstGeom>
          <a:noFill/>
          <a:ln>
            <a:noFill/>
          </a:ln>
        </p:spPr>
      </p:pic>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0" name="Shape 170"/>
        <p:cNvGrpSpPr/>
        <p:nvPr/>
      </p:nvGrpSpPr>
      <p:grpSpPr>
        <a:xfrm>
          <a:off y="0" x="0"/>
          <a:ext cy="0" cx="0"/>
          <a:chOff y="0" x="0"/>
          <a:chExt cy="0" cx="0"/>
        </a:xfrm>
      </p:grpSpPr>
      <p:sp>
        <p:nvSpPr>
          <p:cNvPr id="171" name="Shape 171"/>
          <p:cNvSpPr txBox="1"/>
          <p:nvPr>
            <p:ph type="title"/>
          </p:nvPr>
        </p:nvSpPr>
        <p:spPr>
          <a:xfrm>
            <a:off y="0" x="0"/>
            <a:ext cy="1408176" cx="9144000"/>
          </a:xfrm>
          <a:prstGeom prst="rect">
            <a:avLst/>
          </a:prstGeom>
          <a:solidFill>
            <a:srgbClr val="3691AA"/>
          </a:solidFill>
          <a:ln>
            <a:noFill/>
          </a:ln>
        </p:spPr>
        <p:txBody>
          <a:bodyPr bIns="45700" rIns="45700" lIns="91425" tIns="45700" anchor="ctr" anchorCtr="0">
            <a:noAutofit/>
          </a:bodyPr>
          <a:lstStyle/>
          <a:p>
            <a:pPr algn="ctr" rtl="0" lvl="0" marR="0" indent="0" marL="0">
              <a:spcBef>
                <a:spcPts val="0"/>
              </a:spcBef>
              <a:buClr>
                <a:schemeClr val="accent1"/>
              </a:buClr>
              <a:buSzPct val="25000"/>
              <a:buFont typeface="Cantarell"/>
              <a:buNone/>
            </a:pPr>
            <a:r>
              <a:rPr strike="noStrike" u="none" b="1" cap="none" baseline="0" sz="4500" lang="en-US" i="0">
                <a:solidFill>
                  <a:schemeClr val="accent1"/>
                </a:solidFill>
                <a:latin typeface="Cantarell"/>
                <a:ea typeface="Cantarell"/>
                <a:cs typeface="Cantarell"/>
                <a:sym typeface="Cantarell"/>
              </a:rPr>
              <a:t>Kespesifikan hubungan akson</a:t>
            </a:r>
          </a:p>
        </p:txBody>
      </p:sp>
      <p:sp>
        <p:nvSpPr>
          <p:cNvPr id="172" name="Shape 172"/>
          <p:cNvSpPr txBox="1"/>
          <p:nvPr>
            <p:ph idx="1" type="body"/>
          </p:nvPr>
        </p:nvSpPr>
        <p:spPr>
          <a:xfrm>
            <a:off y="1417637" x="457200"/>
            <a:ext cy="5435599" cx="8229600"/>
          </a:xfrm>
          <a:prstGeom prst="rect">
            <a:avLst/>
          </a:prstGeom>
          <a:noFill/>
          <a:ln>
            <a:noFill/>
          </a:ln>
        </p:spPr>
        <p:txBody>
          <a:bodyPr bIns="45700" rIns="91425" lIns="54850" tIns="91425" anchor="t" anchorCtr="0">
            <a:noAutofit/>
          </a:bodyPr>
          <a:lstStyle/>
          <a:p>
            <a:pPr algn="l" rtl="0" lvl="0" marR="0" indent="-324612" marL="438912">
              <a:lnSpc>
                <a:spcPct val="90000"/>
              </a:lnSpc>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Percobaan tersebut berhasil karena tiap akson kaki salamander menemukan otot yang tepat, sehingga mereka dapat menyampaikan sinyal ke tempat yang tepat. </a:t>
            </a:r>
          </a:p>
          <a:p>
            <a:pPr algn="l" rtl="0" lvl="0" marR="0" indent="-324612" marL="438912">
              <a:lnSpc>
                <a:spcPct val="90000"/>
              </a:lnSpc>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Pada penelitian Roger Sperry, Ia memotong saraf optik beberapa salamander. Saraf optik yang dirusak tumbuh kembali dan bersambung dengan tektum. Ketika sinapsis baru sudah terbentuk, penglihatan salamander yang saraf optiknya dipotong kembali normal.</a:t>
            </a:r>
          </a:p>
          <a:p>
            <a:pPr algn="l" rtl="0" lvl="0" marR="0" indent="-162052" marL="438912">
              <a:lnSpc>
                <a:spcPct val="90000"/>
              </a:lnSpc>
              <a:spcBef>
                <a:spcPts val="0"/>
              </a:spcBef>
              <a:buClr>
                <a:schemeClr val="accent1"/>
              </a:buClr>
              <a:buFont typeface="Noto Symbol"/>
              <a:buNone/>
            </a:pPr>
            <a:r>
              <a:t/>
            </a:r>
            <a:endParaRPr strike="noStrike" u="none" b="0" cap="none" baseline="0" sz="3200" i="0">
              <a:solidFill>
                <a:schemeClr val="dk1"/>
              </a:solidFill>
              <a:latin typeface="Cantarell"/>
              <a:ea typeface="Cantarell"/>
              <a:cs typeface="Cantarell"/>
              <a:sym typeface="Cantarell"/>
            </a:endParaRPr>
          </a:p>
          <a:p>
            <a:pPr algn="l" rtl="0" lvl="0" marR="0" indent="0" marL="0">
              <a:lnSpc>
                <a:spcPct val="90000"/>
              </a:lnSpc>
              <a:spcBef>
                <a:spcPts val="0"/>
              </a:spcBef>
              <a:buClr>
                <a:schemeClr val="accent1"/>
              </a:buClr>
              <a:buFont typeface="Noto Symbol"/>
              <a:buNone/>
            </a:pPr>
            <a:r>
              <a:t/>
            </a:r>
            <a:endParaRPr strike="noStrike" u="none" b="0" cap="none" baseline="0" sz="3200" i="0">
              <a:solidFill>
                <a:schemeClr val="dk1"/>
              </a:solidFill>
              <a:latin typeface="Cantarell"/>
              <a:ea typeface="Cantarell"/>
              <a:cs typeface="Cantarell"/>
              <a:sym typeface="Cantarell"/>
            </a:endParaRP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6" name="Shape 176"/>
        <p:cNvGrpSpPr/>
        <p:nvPr/>
      </p:nvGrpSpPr>
      <p:grpSpPr>
        <a:xfrm>
          <a:off y="0" x="0"/>
          <a:ext cy="0" cx="0"/>
          <a:chOff y="0" x="0"/>
          <a:chExt cy="0" cx="0"/>
        </a:xfrm>
      </p:grpSpPr>
      <p:sp>
        <p:nvSpPr>
          <p:cNvPr id="177" name="Shape 177"/>
          <p:cNvSpPr txBox="1"/>
          <p:nvPr>
            <p:ph type="title"/>
          </p:nvPr>
        </p:nvSpPr>
        <p:spPr>
          <a:xfrm>
            <a:off y="0" x="0"/>
            <a:ext cy="1447800" cx="9144000"/>
          </a:xfrm>
          <a:prstGeom prst="rect">
            <a:avLst/>
          </a:prstGeom>
          <a:solidFill>
            <a:srgbClr val="9A302F"/>
          </a:solidFill>
          <a:ln>
            <a:noFill/>
          </a:ln>
        </p:spPr>
        <p:txBody>
          <a:bodyPr bIns="45700" rIns="45700" lIns="91425" tIns="45700" anchor="ctr" anchorCtr="0">
            <a:noAutofit/>
          </a:bodyPr>
          <a:lstStyle/>
          <a:p>
            <a:pPr algn="ctr" rtl="0" lvl="0" marR="0" indent="0" marL="0">
              <a:spcBef>
                <a:spcPts val="0"/>
              </a:spcBef>
              <a:buClr>
                <a:schemeClr val="accent1"/>
              </a:buClr>
              <a:buSzPct val="25000"/>
              <a:buFont typeface="Cantarell"/>
              <a:buNone/>
            </a:pPr>
            <a:r>
              <a:rPr strike="noStrike" u="none" b="1" cap="none" baseline="0" sz="4500" lang="en-US" i="0">
                <a:solidFill>
                  <a:schemeClr val="accent1"/>
                </a:solidFill>
                <a:latin typeface="Cantarell"/>
                <a:ea typeface="Cantarell"/>
                <a:cs typeface="Cantarell"/>
                <a:sym typeface="Cantarell"/>
              </a:rPr>
              <a:t>Gradien kimia</a:t>
            </a:r>
          </a:p>
        </p:txBody>
      </p:sp>
      <p:sp>
        <p:nvSpPr>
          <p:cNvPr id="178" name="Shape 178"/>
          <p:cNvSpPr txBox="1"/>
          <p:nvPr>
            <p:ph idx="1" type="body"/>
          </p:nvPr>
        </p:nvSpPr>
        <p:spPr>
          <a:xfrm>
            <a:off y="1775191" x="457200"/>
            <a:ext cy="4625608" cx="8229600"/>
          </a:xfrm>
          <a:prstGeom prst="rect">
            <a:avLst/>
          </a:prstGeom>
          <a:noFill/>
          <a:ln>
            <a:noFill/>
          </a:ln>
        </p:spPr>
        <p:txBody>
          <a:bodyPr bIns="45700" rIns="91425" lIns="54850" tIns="91425" anchor="t" anchorCtr="0">
            <a:noAutofit/>
          </a:bodyPr>
          <a:lstStyle/>
          <a:p>
            <a:pPr algn="l" rtl="0" lvl="0" marR="0" indent="-324612" marL="438912">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Hampir semua akson tumbuh ke target yang tepat. Bagaimana?</a:t>
            </a:r>
          </a:p>
          <a:p>
            <a:pPr algn="l" rtl="0" lvl="0" marR="0" indent="-324612" marL="438912">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Akson yang sedang tumbuh akan mengikuti sebuah jalur yang dibentuk oleh molekul permukaan sel, dalam proses yang memandu akson menuju arah yang benar, akson ditarik oleh sebagian zat kimia.</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2" name="Shape 182"/>
        <p:cNvGrpSpPr/>
        <p:nvPr/>
      </p:nvGrpSpPr>
      <p:grpSpPr>
        <a:xfrm>
          <a:off y="0" x="0"/>
          <a:ext cy="0" cx="0"/>
          <a:chOff y="0" x="0"/>
          <a:chExt cy="0" cx="0"/>
        </a:xfrm>
      </p:grpSpPr>
      <p:sp>
        <p:nvSpPr>
          <p:cNvPr id="183" name="Shape 183"/>
          <p:cNvSpPr txBox="1"/>
          <p:nvPr>
            <p:ph type="title"/>
          </p:nvPr>
        </p:nvSpPr>
        <p:spPr>
          <a:xfrm>
            <a:off y="155447" x="457200"/>
            <a:ext cy="1252727" cx="8229600"/>
          </a:xfrm>
          <a:prstGeom prst="rect">
            <a:avLst/>
          </a:prstGeom>
          <a:noFill/>
          <a:ln>
            <a:noFill/>
          </a:ln>
        </p:spPr>
        <p:txBody>
          <a:bodyPr bIns="45700" rIns="45700" lIns="91425" tIns="45700" anchor="ctr" anchorCtr="0">
            <a:noAutofit/>
          </a:bodyPr>
          <a:lstStyle/>
          <a:p>
            <a:pPr algn="l" rtl="0" lvl="0" marR="0" indent="0" marL="0">
              <a:spcBef>
                <a:spcPts val="0"/>
              </a:spcBef>
              <a:buClr>
                <a:schemeClr val="accent1"/>
              </a:buClr>
              <a:buFont typeface="Cantarell"/>
              <a:buNone/>
            </a:pPr>
            <a:r>
              <a:t/>
            </a:r>
            <a:endParaRPr strike="noStrike" u="none" b="1" cap="none" baseline="0" sz="4500" i="0">
              <a:solidFill>
                <a:schemeClr val="accent1"/>
              </a:solidFill>
              <a:latin typeface="Cantarell"/>
              <a:ea typeface="Cantarell"/>
              <a:cs typeface="Cantarell"/>
              <a:sym typeface="Cantarell"/>
            </a:endParaRPr>
          </a:p>
        </p:txBody>
      </p:sp>
      <p:pic>
        <p:nvPicPr>
          <p:cNvPr id="184" name="Shape 184"/>
          <p:cNvPicPr preferRelativeResize="0"/>
          <p:nvPr>
            <p:ph idx="1" type="body"/>
          </p:nvPr>
        </p:nvPicPr>
        <p:blipFill rotWithShape="1">
          <a:blip r:embed="rId3">
            <a:alphaModFix/>
          </a:blip>
          <a:srcRect t="0" b="0" r="0" l="0"/>
          <a:stretch/>
        </p:blipFill>
        <p:spPr>
          <a:xfrm>
            <a:off y="0" x="0"/>
            <a:ext cy="6858000" cx="9144000"/>
          </a:xfrm>
          <a:prstGeom prst="rect">
            <a:avLst/>
          </a:prstGeom>
          <a:noFill/>
          <a:ln>
            <a:noFill/>
          </a:ln>
        </p:spPr>
      </p:pic>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8" name="Shape 188"/>
        <p:cNvGrpSpPr/>
        <p:nvPr/>
      </p:nvGrpSpPr>
      <p:grpSpPr>
        <a:xfrm>
          <a:off y="0" x="0"/>
          <a:ext cy="0" cx="0"/>
          <a:chOff y="0" x="0"/>
          <a:chExt cy="0" cx="0"/>
        </a:xfrm>
      </p:grpSpPr>
      <p:sp>
        <p:nvSpPr>
          <p:cNvPr id="189" name="Shape 189"/>
          <p:cNvSpPr txBox="1"/>
          <p:nvPr>
            <p:ph type="title"/>
          </p:nvPr>
        </p:nvSpPr>
        <p:spPr>
          <a:xfrm>
            <a:off y="0" x="0"/>
            <a:ext cy="1447800" cx="9144000"/>
          </a:xfrm>
          <a:prstGeom prst="rect">
            <a:avLst/>
          </a:prstGeom>
          <a:solidFill>
            <a:srgbClr val="9A302F"/>
          </a:solidFill>
          <a:ln>
            <a:noFill/>
          </a:ln>
        </p:spPr>
        <p:txBody>
          <a:bodyPr bIns="45700" rIns="45700" lIns="91425" tIns="45700" anchor="ctr" anchorCtr="0">
            <a:noAutofit/>
          </a:bodyPr>
          <a:lstStyle/>
          <a:p>
            <a:pPr algn="ctr" rtl="0" lvl="0" marR="0" indent="0" marL="0">
              <a:spcBef>
                <a:spcPts val="0"/>
              </a:spcBef>
              <a:buClr>
                <a:schemeClr val="accent1"/>
              </a:buClr>
              <a:buSzPct val="25000"/>
              <a:buFont typeface="Cantarell"/>
              <a:buNone/>
            </a:pPr>
            <a:r>
              <a:rPr strike="noStrike" u="none" b="1" cap="none" baseline="0" sz="4500" lang="en-US" i="0">
                <a:solidFill>
                  <a:schemeClr val="accent1"/>
                </a:solidFill>
                <a:latin typeface="Cantarell"/>
                <a:ea typeface="Cantarell"/>
                <a:cs typeface="Cantarell"/>
                <a:sym typeface="Cantarell"/>
              </a:rPr>
              <a:t>Gradien Kimia (cont’)</a:t>
            </a:r>
          </a:p>
        </p:txBody>
      </p:sp>
      <p:sp>
        <p:nvSpPr>
          <p:cNvPr id="190" name="Shape 190"/>
          <p:cNvSpPr txBox="1"/>
          <p:nvPr>
            <p:ph idx="1" type="body"/>
          </p:nvPr>
        </p:nvSpPr>
        <p:spPr>
          <a:xfrm>
            <a:off y="1447800" x="0"/>
            <a:ext cy="5410200" cx="9144000"/>
          </a:xfrm>
          <a:prstGeom prst="rect">
            <a:avLst/>
          </a:prstGeom>
          <a:noFill/>
          <a:ln>
            <a:noFill/>
          </a:ln>
        </p:spPr>
        <p:txBody>
          <a:bodyPr bIns="45700" rIns="91425" lIns="54850" tIns="91425" anchor="t" anchorCtr="0">
            <a:noAutofit/>
          </a:bodyPr>
          <a:lstStyle/>
          <a:p>
            <a:pPr algn="l" rtl="0" lvl="0" marR="0" indent="-324612" marL="438912">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Beberapa akson mengikuti jejak yang ditinggalkan oleh satu zat kimia yang menimbulkan ketertarikan hingga akson mencapai lokasi tengah dimana akson akan menjadi tak sensitif terhadap zat kimia tersebut dan mulai tertarik atraktan lain. </a:t>
            </a:r>
          </a:p>
          <a:p>
            <a:pPr algn="l" rtl="0" lvl="0" marR="0" indent="-324612" marL="438912">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Pada akhirnya akson mengatur dirinya sendiri pada permukaan area target mereka sesuai dengan gradient kimia</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4" name="Shape 194"/>
        <p:cNvGrpSpPr/>
        <p:nvPr/>
      </p:nvGrpSpPr>
      <p:grpSpPr>
        <a:xfrm>
          <a:off y="0" x="0"/>
          <a:ext cy="0" cx="0"/>
          <a:chOff y="0" x="0"/>
          <a:chExt cy="0" cx="0"/>
        </a:xfrm>
      </p:grpSpPr>
      <p:sp>
        <p:nvSpPr>
          <p:cNvPr id="195" name="Shape 195"/>
          <p:cNvSpPr txBox="1"/>
          <p:nvPr>
            <p:ph type="title"/>
          </p:nvPr>
        </p:nvSpPr>
        <p:spPr>
          <a:xfrm>
            <a:off y="0" x="0"/>
            <a:ext cy="1447800" cx="9144000"/>
          </a:xfrm>
          <a:prstGeom prst="rect">
            <a:avLst/>
          </a:prstGeom>
          <a:solidFill>
            <a:srgbClr val="66201F"/>
          </a:solidFill>
          <a:ln>
            <a:noFill/>
          </a:ln>
        </p:spPr>
        <p:txBody>
          <a:bodyPr bIns="45700" rIns="45700" lIns="91425" tIns="45700" anchor="ctr" anchorCtr="0">
            <a:noAutofit/>
          </a:bodyPr>
          <a:lstStyle/>
          <a:p>
            <a:pPr algn="ctr" rtl="0" lvl="0" marR="0" indent="0" marL="0">
              <a:spcBef>
                <a:spcPts val="0"/>
              </a:spcBef>
              <a:buClr>
                <a:schemeClr val="accent1"/>
              </a:buClr>
              <a:buSzPct val="25000"/>
              <a:buFont typeface="Cantarell"/>
              <a:buNone/>
            </a:pPr>
            <a:r>
              <a:rPr strike="noStrike" u="none" b="1" cap="none" baseline="0" sz="4050" lang="en-US" i="0">
                <a:solidFill>
                  <a:schemeClr val="accent1"/>
                </a:solidFill>
                <a:latin typeface="Cantarell"/>
                <a:ea typeface="Cantarell"/>
                <a:cs typeface="Cantarell"/>
                <a:sym typeface="Cantarell"/>
              </a:rPr>
              <a:t>Kompetisi antar-akson: sebuah prinsip umum</a:t>
            </a:r>
          </a:p>
        </p:txBody>
      </p:sp>
      <p:sp>
        <p:nvSpPr>
          <p:cNvPr id="196" name="Shape 196"/>
          <p:cNvSpPr txBox="1"/>
          <p:nvPr>
            <p:ph idx="1" type="body"/>
          </p:nvPr>
        </p:nvSpPr>
        <p:spPr>
          <a:xfrm>
            <a:off y="1439534" x="299544"/>
            <a:ext cy="5257799" cx="8229600"/>
          </a:xfrm>
          <a:prstGeom prst="rect">
            <a:avLst/>
          </a:prstGeom>
          <a:noFill/>
          <a:ln>
            <a:noFill/>
          </a:ln>
        </p:spPr>
        <p:txBody>
          <a:bodyPr bIns="45700" rIns="91425" lIns="54850" tIns="91425" anchor="t" anchorCtr="0">
            <a:noAutofit/>
          </a:bodyPr>
          <a:lstStyle/>
          <a:p>
            <a:pPr algn="l" rtl="0" lvl="0" marR="0" indent="-324612" marL="438912">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Ketika akson-akson mencapai targetnya, maka setiap akson akan membentuk sinapsis dengan sel di lokasi yang kira-kira tepat dan tiap sel target menerima sinapsis dari banyak akson. </a:t>
            </a:r>
          </a:p>
          <a:p>
            <a:pPr algn="l" rtl="0" lvl="0" marR="0" indent="-324612" marL="438912">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Awalnya, akson membentuk hubungan “percobaan” dengan banyak neuron postsinaptik, neuron tersebut akan memperkuat sebagian sinapsis dan mengeliminasi lainnya </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0" name="Shape 200"/>
        <p:cNvGrpSpPr/>
        <p:nvPr/>
      </p:nvGrpSpPr>
      <p:grpSpPr>
        <a:xfrm>
          <a:off y="0" x="0"/>
          <a:ext cy="0" cx="0"/>
          <a:chOff y="0" x="0"/>
          <a:chExt cy="0" cx="0"/>
        </a:xfrm>
      </p:grpSpPr>
      <p:sp>
        <p:nvSpPr>
          <p:cNvPr id="201" name="Shape 201"/>
          <p:cNvSpPr txBox="1"/>
          <p:nvPr>
            <p:ph type="title"/>
          </p:nvPr>
        </p:nvSpPr>
        <p:spPr>
          <a:xfrm>
            <a:off y="0" x="0"/>
            <a:ext cy="1447800" cx="9144000"/>
          </a:xfrm>
          <a:prstGeom prst="rect">
            <a:avLst/>
          </a:prstGeom>
          <a:solidFill>
            <a:srgbClr val="66201F"/>
          </a:solidFill>
          <a:ln>
            <a:noFill/>
          </a:ln>
        </p:spPr>
        <p:txBody>
          <a:bodyPr bIns="45700" rIns="45700" lIns="91425" tIns="45700" anchor="t" anchorCtr="0">
            <a:noAutofit/>
          </a:bodyPr>
          <a:lstStyle/>
          <a:p>
            <a:pPr algn="l" rtl="0" lvl="0" marR="0" indent="0" marL="0">
              <a:spcBef>
                <a:spcPts val="0"/>
              </a:spcBef>
              <a:buClr>
                <a:schemeClr val="accent1"/>
              </a:buClr>
              <a:buFont typeface="Cantarell"/>
              <a:buNone/>
            </a:pPr>
            <a:r>
              <a:t/>
            </a:r>
            <a:endParaRPr strike="noStrike" u="none" b="1" cap="none" baseline="0" sz="4500" i="0">
              <a:solidFill>
                <a:schemeClr val="accent1"/>
              </a:solidFill>
              <a:latin typeface="Cantarell"/>
              <a:ea typeface="Cantarell"/>
              <a:cs typeface="Cantarell"/>
              <a:sym typeface="Cantarell"/>
            </a:endParaRPr>
          </a:p>
        </p:txBody>
      </p:sp>
      <p:sp>
        <p:nvSpPr>
          <p:cNvPr id="202" name="Shape 202"/>
          <p:cNvSpPr txBox="1"/>
          <p:nvPr>
            <p:ph idx="1" type="body"/>
          </p:nvPr>
        </p:nvSpPr>
        <p:spPr>
          <a:xfrm>
            <a:off y="1379537" x="0"/>
            <a:ext cy="5478461" cx="8229600"/>
          </a:xfrm>
          <a:prstGeom prst="rect">
            <a:avLst/>
          </a:prstGeom>
          <a:noFill/>
          <a:ln>
            <a:noFill/>
          </a:ln>
        </p:spPr>
        <p:txBody>
          <a:bodyPr bIns="45700" rIns="91425" lIns="54850" tIns="91425" anchor="t" anchorCtr="0">
            <a:noAutofit/>
          </a:bodyPr>
          <a:lstStyle/>
          <a:p>
            <a:pPr algn="l" rtl="0" lvl="0" marR="0" indent="-324612" marL="438912">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Pada tahap awal, proses penyesuaian tersebut tergantung dari pola input akson yang berusaha membangun hubungan. </a:t>
            </a:r>
          </a:p>
          <a:p>
            <a:pPr algn="l" rtl="0" lvl="0" marR="0" indent="-324612" marL="438912">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Hal ini disebut sebagai Darwinisme neuron. Pada evolusi Darwin, mutasi gen dan rekombinasi menghasilkan variasi tampilan luar dan perilaku individu. </a:t>
            </a:r>
          </a:p>
          <a:p>
            <a:pPr algn="l" rtl="0" lvl="0" marR="0" indent="-162052" marL="438912">
              <a:spcBef>
                <a:spcPts val="0"/>
              </a:spcBef>
              <a:buClr>
                <a:schemeClr val="accent1"/>
              </a:buClr>
              <a:buFont typeface="Noto Symbol"/>
              <a:buNone/>
            </a:pPr>
            <a:r>
              <a:t/>
            </a:r>
            <a:endParaRPr strike="noStrike" u="none" b="0" cap="none" baseline="0" sz="3200" i="0">
              <a:solidFill>
                <a:schemeClr val="dk1"/>
              </a:solidFill>
              <a:latin typeface="Cantarell"/>
              <a:ea typeface="Cantarell"/>
              <a:cs typeface="Cantarell"/>
              <a:sym typeface="Cantarell"/>
            </a:endParaRPr>
          </a:p>
          <a:p>
            <a:pPr algn="l" rtl="0" lvl="0" marR="0" indent="-162052" marL="438912">
              <a:spcBef>
                <a:spcPts val="0"/>
              </a:spcBef>
              <a:buClr>
                <a:schemeClr val="accent1"/>
              </a:buClr>
              <a:buFont typeface="Noto Symbol"/>
              <a:buNone/>
            </a:pPr>
            <a:r>
              <a:t/>
            </a:r>
            <a:endParaRPr strike="noStrike" u="none" b="0" cap="none" baseline="0" sz="3200" i="0">
              <a:solidFill>
                <a:schemeClr val="dk1"/>
              </a:solidFill>
              <a:latin typeface="Cantarell"/>
              <a:ea typeface="Cantarell"/>
              <a:cs typeface="Cantarell"/>
              <a:sym typeface="Cantarell"/>
            </a:endParaRP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6" name="Shape 206"/>
        <p:cNvGrpSpPr/>
        <p:nvPr/>
      </p:nvGrpSpPr>
      <p:grpSpPr>
        <a:xfrm>
          <a:off y="0" x="0"/>
          <a:ext cy="0" cx="0"/>
          <a:chOff y="0" x="0"/>
          <a:chExt cy="0" cx="0"/>
        </a:xfrm>
      </p:grpSpPr>
      <p:sp>
        <p:nvSpPr>
          <p:cNvPr id="207" name="Shape 207"/>
          <p:cNvSpPr txBox="1"/>
          <p:nvPr>
            <p:ph type="title"/>
          </p:nvPr>
        </p:nvSpPr>
        <p:spPr>
          <a:xfrm>
            <a:off y="0" x="0"/>
            <a:ext cy="1447800" cx="9144000"/>
          </a:xfrm>
          <a:prstGeom prst="rect">
            <a:avLst/>
          </a:prstGeom>
          <a:solidFill>
            <a:srgbClr val="66201F"/>
          </a:solidFill>
          <a:ln>
            <a:noFill/>
          </a:ln>
        </p:spPr>
        <p:txBody>
          <a:bodyPr bIns="45700" rIns="45700" lIns="91425" tIns="45700" anchor="ctr" anchorCtr="0">
            <a:noAutofit/>
          </a:bodyPr>
          <a:lstStyle/>
          <a:p>
            <a:pPr algn="l" rtl="0" lvl="0" marR="0" indent="0" marL="0">
              <a:spcBef>
                <a:spcPts val="0"/>
              </a:spcBef>
              <a:buClr>
                <a:schemeClr val="accent1"/>
              </a:buClr>
              <a:buFont typeface="Cantarell"/>
              <a:buNone/>
            </a:pPr>
            <a:r>
              <a:t/>
            </a:r>
            <a:endParaRPr strike="noStrike" u="none" b="1" cap="none" baseline="0" sz="4500" i="0">
              <a:solidFill>
                <a:schemeClr val="accent1"/>
              </a:solidFill>
              <a:latin typeface="Cantarell"/>
              <a:ea typeface="Cantarell"/>
              <a:cs typeface="Cantarell"/>
              <a:sym typeface="Cantarell"/>
            </a:endParaRPr>
          </a:p>
        </p:txBody>
      </p:sp>
      <p:sp>
        <p:nvSpPr>
          <p:cNvPr id="208" name="Shape 208"/>
          <p:cNvSpPr txBox="1"/>
          <p:nvPr>
            <p:ph idx="1" type="body"/>
          </p:nvPr>
        </p:nvSpPr>
        <p:spPr>
          <a:xfrm>
            <a:off y="1775191" x="457200"/>
            <a:ext cy="4625608" cx="8229600"/>
          </a:xfrm>
          <a:prstGeom prst="rect">
            <a:avLst/>
          </a:prstGeom>
          <a:noFill/>
          <a:ln>
            <a:noFill/>
          </a:ln>
        </p:spPr>
        <p:txBody>
          <a:bodyPr bIns="45700" rIns="91425" lIns="54850" tIns="91425" anchor="t" anchorCtr="0">
            <a:noAutofit/>
          </a:bodyPr>
          <a:lstStyle/>
          <a:p>
            <a:pPr algn="l" rtl="0" lvl="0" marR="0" indent="-324612" marL="438912">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Mutasi gen dan rekombinasi menghasilkan variasi tampilan luar dan perilaku individu. </a:t>
            </a:r>
          </a:p>
          <a:p>
            <a:pPr algn="l" rtl="0" lvl="0" marR="0" indent="-324612" marL="438912">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Proses seleksi alam mempertahankan beberapa variasi dan menghilangan sisanya </a:t>
            </a:r>
          </a:p>
          <a:p>
            <a:pPr algn="l" rtl="0" lvl="0" marR="0" indent="-324612" marL="438912">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Berdasarkan cara tersebut, akson dan kombinasi terbaik akan bertahan, dan yang lain akan gagal untuk mempertahankan sinapsis aktif. </a:t>
            </a:r>
          </a:p>
          <a:p>
            <a:pPr algn="l" rtl="0" lvl="0" marR="0" indent="-162052" marL="438912">
              <a:spcBef>
                <a:spcPts val="0"/>
              </a:spcBef>
              <a:buClr>
                <a:schemeClr val="accent1"/>
              </a:buClr>
              <a:buFont typeface="Noto Symbol"/>
              <a:buNone/>
            </a:pPr>
            <a:r>
              <a:t/>
            </a:r>
            <a:endParaRPr strike="noStrike" u="none" b="0" cap="none" baseline="0" sz="3200" i="0">
              <a:solidFill>
                <a:schemeClr val="dk1"/>
              </a:solidFill>
              <a:latin typeface="Cantarell"/>
              <a:ea typeface="Cantarell"/>
              <a:cs typeface="Cantarell"/>
              <a:sym typeface="Cantarell"/>
            </a:endParaRP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1" name="Shape 101"/>
        <p:cNvGrpSpPr/>
        <p:nvPr/>
      </p:nvGrpSpPr>
      <p:grpSpPr>
        <a:xfrm>
          <a:off y="0" x="0"/>
          <a:ext cy="0" cx="0"/>
          <a:chOff y="0" x="0"/>
          <a:chExt cy="0" cx="0"/>
        </a:xfrm>
      </p:grpSpPr>
      <p:sp>
        <p:nvSpPr>
          <p:cNvPr id="102" name="Shape 102"/>
          <p:cNvSpPr txBox="1"/>
          <p:nvPr>
            <p:ph type="title"/>
          </p:nvPr>
        </p:nvSpPr>
        <p:spPr>
          <a:xfrm>
            <a:off y="155447" x="457200"/>
            <a:ext cy="1252727" cx="8229600"/>
          </a:xfrm>
          <a:prstGeom prst="rect">
            <a:avLst/>
          </a:prstGeom>
          <a:gradFill>
            <a:gsLst>
              <a:gs pos="0">
                <a:srgbClr val="3589A0"/>
              </a:gs>
              <a:gs pos="55000">
                <a:srgbClr val="3FA2BE"/>
              </a:gs>
              <a:gs pos="100000">
                <a:srgbClr val="4BBFDE"/>
              </a:gs>
            </a:gsLst>
            <a:lin ang="16200000" scaled="0"/>
          </a:gradFill>
          <a:ln w="9525" cap="rnd">
            <a:solidFill>
              <a:srgbClr val="5BB2CA"/>
            </a:solidFill>
            <a:prstDash val="solid"/>
            <a:round/>
            <a:headEnd w="med" len="med" type="none"/>
            <a:tailEnd w="med" len="med" type="none"/>
          </a:ln>
        </p:spPr>
        <p:txBody>
          <a:bodyPr bIns="45700" rIns="45700" lIns="91425" tIns="45700" anchor="ctr" anchorCtr="0">
            <a:noAutofit/>
          </a:bodyPr>
          <a:lstStyle/>
          <a:p>
            <a:pPr algn="ctr" rtl="0" lvl="0" marR="0" indent="0" marL="0">
              <a:spcBef>
                <a:spcPts val="0"/>
              </a:spcBef>
              <a:buClr>
                <a:schemeClr val="lt1"/>
              </a:buClr>
              <a:buSzPct val="25000"/>
              <a:buFont typeface="Cantarell"/>
              <a:buNone/>
            </a:pPr>
            <a:r>
              <a:rPr strike="noStrike" u="none" b="1" cap="none" baseline="0" sz="4500" lang="en-US" i="0">
                <a:solidFill>
                  <a:schemeClr val="lt1"/>
                </a:solidFill>
                <a:latin typeface="Cantarell"/>
                <a:ea typeface="Cantarell"/>
                <a:cs typeface="Cantarell"/>
                <a:sym typeface="Cantarell"/>
              </a:rPr>
              <a:t>Perkembangan Otak </a:t>
            </a:r>
          </a:p>
        </p:txBody>
      </p:sp>
      <p:sp>
        <p:nvSpPr>
          <p:cNvPr id="103" name="Shape 103"/>
          <p:cNvSpPr/>
          <p:nvPr/>
        </p:nvSpPr>
        <p:spPr>
          <a:xfrm>
            <a:off y="1905000" x="609600"/>
            <a:ext cy="3539430" cx="7924799"/>
          </a:xfrm>
          <a:prstGeom prst="rect">
            <a:avLst/>
          </a:prstGeom>
          <a:noFill/>
          <a:ln>
            <a:noFill/>
          </a:ln>
        </p:spPr>
        <p:txBody>
          <a:bodyPr bIns="45700" rIns="91425" lIns="91425" tIns="45700" anchor="t" anchorCtr="0">
            <a:noAutofit/>
          </a:bodyPr>
          <a:lstStyle/>
          <a:p>
            <a:pPr algn="just" rtl="0" lvl="0" marR="0" indent="0" marL="0">
              <a:spcBef>
                <a:spcPts val="0"/>
              </a:spcBef>
              <a:buClr>
                <a:schemeClr val="dk1"/>
              </a:buClr>
              <a:buSzPct val="100000"/>
              <a:buFont typeface="Arial"/>
              <a:buChar char="•"/>
            </a:pPr>
            <a:r>
              <a:rPr strike="noStrike" u="none" b="0" cap="none" baseline="0" sz="2800" lang="en-US" i="0">
                <a:solidFill>
                  <a:schemeClr val="dk1"/>
                </a:solidFill>
                <a:latin typeface="Cantarell"/>
                <a:ea typeface="Cantarell"/>
                <a:cs typeface="Cantarell"/>
                <a:sym typeface="Cantarell"/>
              </a:rPr>
              <a:t> Perkembangan otak terjadi akibat kematangan fisik dan pengalaman (belajar dan memori). </a:t>
            </a:r>
          </a:p>
          <a:p>
            <a:pPr algn="just" rtl="0" lvl="0" marR="0" indent="0" marL="0">
              <a:spcBef>
                <a:spcPts val="0"/>
              </a:spcBef>
              <a:buClr>
                <a:schemeClr val="dk1"/>
              </a:buClr>
              <a:buSzPct val="100000"/>
              <a:buFont typeface="Arial"/>
              <a:buChar char="•"/>
            </a:pPr>
            <a:r>
              <a:rPr strike="noStrike" u="none" b="0" cap="none" baseline="0" sz="2800" lang="en-US" i="0">
                <a:solidFill>
                  <a:schemeClr val="dk1"/>
                </a:solidFill>
                <a:latin typeface="Cantarell"/>
                <a:ea typeface="Cantarell"/>
                <a:cs typeface="Cantarell"/>
                <a:sym typeface="Cantarell"/>
              </a:rPr>
              <a:t> Saat lahir, berat otak manusia sekitar 350 gram. Pada tahun pertama, berat otak mencapai sekitar 1000 gram. Otak dewasa memiliki berat 1200-1400 gram.</a:t>
            </a:r>
          </a:p>
          <a:p>
            <a:pPr algn="just" rtl="0" lvl="0" marR="0" indent="0" marL="0">
              <a:spcBef>
                <a:spcPts val="0"/>
              </a:spcBef>
              <a:buClr>
                <a:schemeClr val="dk1"/>
              </a:buClr>
              <a:buSzPct val="100000"/>
              <a:buFont typeface="Arial"/>
              <a:buChar char="•"/>
            </a:pPr>
            <a:r>
              <a:rPr strike="noStrike" u="none" b="0" cap="none" baseline="0" sz="2800" lang="en-US" i="0">
                <a:solidFill>
                  <a:schemeClr val="dk1"/>
                </a:solidFill>
                <a:latin typeface="Cantarell"/>
                <a:ea typeface="Cantarell"/>
                <a:cs typeface="Cantarell"/>
                <a:sym typeface="Cantarell"/>
              </a:rPr>
              <a:t> </a:t>
            </a:r>
            <a:r>
              <a:rPr strike="noStrike" u="none" b="0" cap="none" baseline="0" sz="2800" lang="en-US" i="1">
                <a:solidFill>
                  <a:schemeClr val="dk1"/>
                </a:solidFill>
                <a:latin typeface="Cantarell"/>
                <a:ea typeface="Cantarell"/>
                <a:cs typeface="Cantarell"/>
                <a:sym typeface="Cantarell"/>
              </a:rPr>
              <a:t>Prefrontal cortex </a:t>
            </a:r>
            <a:r>
              <a:rPr strike="noStrike" u="none" b="0" cap="none" baseline="0" sz="2800" lang="en-US" i="0">
                <a:solidFill>
                  <a:schemeClr val="dk1"/>
                </a:solidFill>
                <a:latin typeface="Cantarell"/>
                <a:ea typeface="Cantarell"/>
                <a:cs typeface="Cantarell"/>
                <a:sym typeface="Cantarell"/>
              </a:rPr>
              <a:t>berkembang secara cepat pada usia 7 sampai 12 bulan </a:t>
            </a:r>
            <a:r>
              <a:rPr strike="noStrike" u="none" b="0" cap="none" baseline="0" sz="2800" lang="en-US" i="0">
                <a:solidFill>
                  <a:schemeClr val="dk1"/>
                </a:solidFill>
                <a:latin typeface="Calibri"/>
                <a:ea typeface="Calibri"/>
                <a:cs typeface="Calibri"/>
                <a:sym typeface="Calibri"/>
              </a:rPr>
              <a:t>→ </a:t>
            </a:r>
            <a:r>
              <a:rPr strike="noStrike" u="none" b="0" cap="none" baseline="0" sz="2800" lang="en-US" i="1">
                <a:solidFill>
                  <a:schemeClr val="dk1"/>
                </a:solidFill>
                <a:latin typeface="Cantarell"/>
                <a:ea typeface="Cantarell"/>
                <a:cs typeface="Cantarell"/>
                <a:sym typeface="Cantarell"/>
              </a:rPr>
              <a:t>object permanence.</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2" name="Shape 212"/>
        <p:cNvGrpSpPr/>
        <p:nvPr/>
      </p:nvGrpSpPr>
      <p:grpSpPr>
        <a:xfrm>
          <a:off y="0" x="0"/>
          <a:ext cy="0" cx="0"/>
          <a:chOff y="0" x="0"/>
          <a:chExt cy="0" cx="0"/>
        </a:xfrm>
      </p:grpSpPr>
      <p:sp>
        <p:nvSpPr>
          <p:cNvPr id="213" name="Shape 213"/>
          <p:cNvSpPr txBox="1"/>
          <p:nvPr>
            <p:ph type="title"/>
          </p:nvPr>
        </p:nvSpPr>
        <p:spPr>
          <a:xfrm>
            <a:off y="0" x="0"/>
            <a:ext cy="1447800" cx="9144000"/>
          </a:xfrm>
          <a:prstGeom prst="rect">
            <a:avLst/>
          </a:prstGeom>
          <a:solidFill>
            <a:srgbClr val="66201F"/>
          </a:solidFill>
          <a:ln>
            <a:noFill/>
          </a:ln>
        </p:spPr>
        <p:txBody>
          <a:bodyPr bIns="45700" rIns="45700" lIns="91425" tIns="45700" anchor="ctr" anchorCtr="0">
            <a:noAutofit/>
          </a:bodyPr>
          <a:lstStyle/>
          <a:p>
            <a:pPr algn="l" rtl="0" lvl="0" marR="0" indent="0" marL="0">
              <a:spcBef>
                <a:spcPts val="0"/>
              </a:spcBef>
              <a:buClr>
                <a:schemeClr val="accent1"/>
              </a:buClr>
              <a:buFont typeface="Cantarell"/>
              <a:buNone/>
            </a:pPr>
            <a:r>
              <a:t/>
            </a:r>
            <a:endParaRPr strike="noStrike" u="none" b="1" cap="none" baseline="0" sz="4500" i="0">
              <a:solidFill>
                <a:schemeClr val="accent1"/>
              </a:solidFill>
              <a:latin typeface="Cantarell"/>
              <a:ea typeface="Cantarell"/>
              <a:cs typeface="Cantarell"/>
              <a:sym typeface="Cantarell"/>
            </a:endParaRPr>
          </a:p>
        </p:txBody>
      </p:sp>
      <p:sp>
        <p:nvSpPr>
          <p:cNvPr id="214" name="Shape 214"/>
          <p:cNvSpPr txBox="1"/>
          <p:nvPr>
            <p:ph idx="1" type="body"/>
          </p:nvPr>
        </p:nvSpPr>
        <p:spPr>
          <a:xfrm>
            <a:off y="1775191" x="457200"/>
            <a:ext cy="4625608" cx="8229600"/>
          </a:xfrm>
          <a:prstGeom prst="rect">
            <a:avLst/>
          </a:prstGeom>
          <a:noFill/>
          <a:ln>
            <a:noFill/>
          </a:ln>
        </p:spPr>
        <p:txBody>
          <a:bodyPr bIns="45700" rIns="91425" lIns="54850" tIns="91425" anchor="t" anchorCtr="0">
            <a:noAutofit/>
          </a:bodyPr>
          <a:lstStyle/>
          <a:p>
            <a:pPr algn="l" rtl="0" lvl="0" marR="0" indent="-324612" marL="438912">
              <a:lnSpc>
                <a:spcPct val="90000"/>
              </a:lnSpc>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Neuron harus menerima akson dari sumber yang tepat, kemudian menumbuhkan aksonnya ke sebuah sel pada area yang tepat. Area yang beragam di area sistem saraf tidak berkembang dalam waktu yang sama, sehingga neuron di sebuah area berkembang terlebih dulu sebelum ada akson yang mengarah ke neuron tersebut, dan sebelum tersedianya situs reseptif untuk neuron tersebut. </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8" name="Shape 218"/>
        <p:cNvGrpSpPr/>
        <p:nvPr/>
      </p:nvGrpSpPr>
      <p:grpSpPr>
        <a:xfrm>
          <a:off y="0" x="0"/>
          <a:ext cy="0" cx="0"/>
          <a:chOff y="0" x="0"/>
          <a:chExt cy="0" cx="0"/>
        </a:xfrm>
      </p:grpSpPr>
      <p:sp>
        <p:nvSpPr>
          <p:cNvPr id="219" name="Shape 219"/>
          <p:cNvSpPr txBox="1"/>
          <p:nvPr>
            <p:ph type="title"/>
          </p:nvPr>
        </p:nvSpPr>
        <p:spPr>
          <a:xfrm>
            <a:off y="0" x="0"/>
            <a:ext cy="1447800" cx="9144000"/>
          </a:xfrm>
          <a:prstGeom prst="rect">
            <a:avLst/>
          </a:prstGeom>
          <a:solidFill>
            <a:srgbClr val="66201F"/>
          </a:solidFill>
          <a:ln>
            <a:noFill/>
          </a:ln>
        </p:spPr>
        <p:txBody>
          <a:bodyPr bIns="45700" rIns="45700" lIns="91425" tIns="45700" anchor="ctr" anchorCtr="0">
            <a:noAutofit/>
          </a:bodyPr>
          <a:lstStyle/>
          <a:p>
            <a:pPr algn="l" rtl="0" lvl="0" marR="0" indent="0" marL="0">
              <a:spcBef>
                <a:spcPts val="0"/>
              </a:spcBef>
              <a:buClr>
                <a:schemeClr val="accent1"/>
              </a:buClr>
              <a:buFont typeface="Cantarell"/>
              <a:buNone/>
            </a:pPr>
            <a:r>
              <a:t/>
            </a:r>
            <a:endParaRPr strike="noStrike" u="none" b="1" cap="none" baseline="0" sz="4500" i="0">
              <a:solidFill>
                <a:schemeClr val="accent1"/>
              </a:solidFill>
              <a:latin typeface="Cantarell"/>
              <a:ea typeface="Cantarell"/>
              <a:cs typeface="Cantarell"/>
              <a:sym typeface="Cantarell"/>
            </a:endParaRPr>
          </a:p>
        </p:txBody>
      </p:sp>
      <p:sp>
        <p:nvSpPr>
          <p:cNvPr id="220" name="Shape 220"/>
          <p:cNvSpPr txBox="1"/>
          <p:nvPr>
            <p:ph idx="1" type="body"/>
          </p:nvPr>
        </p:nvSpPr>
        <p:spPr>
          <a:xfrm>
            <a:off y="1775191" x="457200"/>
            <a:ext cy="4625608" cx="8229600"/>
          </a:xfrm>
          <a:prstGeom prst="rect">
            <a:avLst/>
          </a:prstGeom>
          <a:noFill/>
          <a:ln>
            <a:noFill/>
          </a:ln>
        </p:spPr>
        <p:txBody>
          <a:bodyPr bIns="45700" rIns="91425" lIns="54850" tIns="91425" anchor="t" anchorCtr="0">
            <a:noAutofit/>
          </a:bodyPr>
          <a:lstStyle/>
          <a:p>
            <a:pPr algn="l" rtl="0" lvl="0" marR="0" indent="-324612" marL="438912">
              <a:lnSpc>
                <a:spcPct val="80000"/>
              </a:lnSpc>
              <a:spcBef>
                <a:spcPts val="0"/>
              </a:spcBef>
              <a:buClr>
                <a:schemeClr val="accent1"/>
              </a:buClr>
              <a:buSzPct val="78666"/>
              <a:buFont typeface="Noto Symbol"/>
              <a:buChar char="◼"/>
            </a:pPr>
            <a:r>
              <a:rPr strike="noStrike" u="none" b="0" cap="none" baseline="0" sz="2950" lang="en-US" i="0">
                <a:solidFill>
                  <a:schemeClr val="dk1"/>
                </a:solidFill>
                <a:latin typeface="Cantarell"/>
                <a:ea typeface="Cantarell"/>
                <a:cs typeface="Cantarell"/>
                <a:sym typeface="Cantarell"/>
              </a:rPr>
              <a:t>Otot tidak menentukan berapa banyak akson yang dibentuk, tapi menentukan berapa banyak akson yang mampu bertahan (Levi-Montalcini)</a:t>
            </a:r>
          </a:p>
          <a:p>
            <a:pPr algn="l" rtl="0" lvl="0" marR="0" indent="-324612" marL="438912">
              <a:lnSpc>
                <a:spcPct val="80000"/>
              </a:lnSpc>
              <a:spcBef>
                <a:spcPts val="0"/>
              </a:spcBef>
              <a:buClr>
                <a:schemeClr val="accent1"/>
              </a:buClr>
              <a:buSzPct val="78666"/>
              <a:buFont typeface="Noto Symbol"/>
              <a:buChar char="◼"/>
            </a:pPr>
            <a:r>
              <a:rPr strike="noStrike" u="none" b="0" cap="none" baseline="0" sz="2950" lang="en-US" i="0">
                <a:solidFill>
                  <a:schemeClr val="dk1"/>
                </a:solidFill>
                <a:latin typeface="Cantarell"/>
                <a:ea typeface="Cantarell"/>
                <a:cs typeface="Cantarell"/>
                <a:sym typeface="Cantarell"/>
              </a:rPr>
              <a:t>Pada awalnya, sistem saraf parasimpatetik membentuk neuron lebih banyak dari yang dibutuhkan. </a:t>
            </a:r>
          </a:p>
          <a:p>
            <a:pPr algn="l" rtl="0" lvl="0" marR="0" indent="-324612" marL="438912">
              <a:lnSpc>
                <a:spcPct val="80000"/>
              </a:lnSpc>
              <a:spcBef>
                <a:spcPts val="0"/>
              </a:spcBef>
              <a:buClr>
                <a:schemeClr val="accent1"/>
              </a:buClr>
              <a:buSzPct val="78666"/>
              <a:buFont typeface="Noto Symbol"/>
              <a:buChar char="◼"/>
            </a:pPr>
            <a:r>
              <a:rPr strike="noStrike" u="none" b="0" cap="none" baseline="0" sz="2950" lang="en-US" i="0">
                <a:solidFill>
                  <a:schemeClr val="dk1"/>
                </a:solidFill>
                <a:latin typeface="Cantarell"/>
                <a:ea typeface="Cantarell"/>
                <a:cs typeface="Cantarell"/>
                <a:sym typeface="Cantarell"/>
              </a:rPr>
              <a:t>Apabila salah satu neuron membentuk sinapsis ke sebuah otot, maka otot tersebut akan mengeluarkan sebuah protein yang diberi nama </a:t>
            </a:r>
            <a:r>
              <a:rPr strike="noStrike" u="none" b="1" cap="none" baseline="0" sz="2950" lang="en-US" i="0">
                <a:solidFill>
                  <a:schemeClr val="dk1"/>
                </a:solidFill>
                <a:latin typeface="Cantarell"/>
                <a:ea typeface="Cantarell"/>
                <a:cs typeface="Cantarell"/>
                <a:sym typeface="Cantarell"/>
              </a:rPr>
              <a:t>faktor pertumbuhan saraf</a:t>
            </a:r>
            <a:r>
              <a:rPr strike="noStrike" u="none" b="0" cap="none" baseline="0" sz="2950" lang="en-US" i="0">
                <a:solidFill>
                  <a:schemeClr val="dk1"/>
                </a:solidFill>
                <a:latin typeface="Cantarell"/>
                <a:ea typeface="Cantarell"/>
                <a:cs typeface="Cantarell"/>
                <a:sym typeface="Cantarell"/>
              </a:rPr>
              <a:t> (</a:t>
            </a:r>
            <a:r>
              <a:rPr strike="noStrike" u="none" b="1" cap="none" baseline="0" sz="2950" lang="en-US" i="0">
                <a:solidFill>
                  <a:schemeClr val="dk1"/>
                </a:solidFill>
                <a:latin typeface="Cantarell"/>
                <a:ea typeface="Cantarell"/>
                <a:cs typeface="Cantarell"/>
                <a:sym typeface="Cantarell"/>
              </a:rPr>
              <a:t>Nerve Growth Factor/NGF) </a:t>
            </a:r>
            <a:r>
              <a:rPr strike="noStrike" u="none" b="0" cap="none" baseline="0" sz="2950" lang="en-US" i="0">
                <a:solidFill>
                  <a:schemeClr val="dk1"/>
                </a:solidFill>
                <a:latin typeface="Cantarell"/>
                <a:ea typeface="Cantarell"/>
                <a:cs typeface="Cantarell"/>
                <a:sym typeface="Cantarell"/>
              </a:rPr>
              <a:t>yang memicu daya tahan dan pertumbuhan akson </a:t>
            </a: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4" name="Shape 224"/>
        <p:cNvGrpSpPr/>
        <p:nvPr/>
      </p:nvGrpSpPr>
      <p:grpSpPr>
        <a:xfrm>
          <a:off y="0" x="0"/>
          <a:ext cy="0" cx="0"/>
          <a:chOff y="0" x="0"/>
          <a:chExt cy="0" cx="0"/>
        </a:xfrm>
      </p:grpSpPr>
      <p:sp>
        <p:nvSpPr>
          <p:cNvPr id="225" name="Shape 225"/>
          <p:cNvSpPr txBox="1"/>
          <p:nvPr>
            <p:ph type="title"/>
          </p:nvPr>
        </p:nvSpPr>
        <p:spPr>
          <a:xfrm>
            <a:off y="0" x="0"/>
            <a:ext cy="1408176" cx="9144000"/>
          </a:xfrm>
          <a:prstGeom prst="rect">
            <a:avLst/>
          </a:prstGeom>
          <a:solidFill>
            <a:srgbClr val="66201F"/>
          </a:solidFill>
          <a:ln>
            <a:noFill/>
          </a:ln>
        </p:spPr>
        <p:txBody>
          <a:bodyPr bIns="45700" rIns="45700" lIns="91425" tIns="45700" anchor="ctr" anchorCtr="0">
            <a:noAutofit/>
          </a:bodyPr>
          <a:lstStyle/>
          <a:p>
            <a:pPr algn="l" rtl="0" lvl="0" marR="0" indent="0" marL="0">
              <a:spcBef>
                <a:spcPts val="0"/>
              </a:spcBef>
              <a:buClr>
                <a:schemeClr val="accent1"/>
              </a:buClr>
              <a:buFont typeface="Cantarell"/>
              <a:buNone/>
            </a:pPr>
            <a:r>
              <a:t/>
            </a:r>
            <a:endParaRPr strike="noStrike" u="none" b="1" cap="none" baseline="0" sz="4500" i="0">
              <a:solidFill>
                <a:schemeClr val="accent1"/>
              </a:solidFill>
              <a:latin typeface="Cantarell"/>
              <a:ea typeface="Cantarell"/>
              <a:cs typeface="Cantarell"/>
              <a:sym typeface="Cantarell"/>
            </a:endParaRPr>
          </a:p>
        </p:txBody>
      </p:sp>
      <p:sp>
        <p:nvSpPr>
          <p:cNvPr id="226" name="Shape 226"/>
          <p:cNvSpPr txBox="1"/>
          <p:nvPr>
            <p:ph idx="1" type="body"/>
          </p:nvPr>
        </p:nvSpPr>
        <p:spPr>
          <a:xfrm>
            <a:off y="1775191" x="457200"/>
            <a:ext cy="4625608" cx="8229600"/>
          </a:xfrm>
          <a:prstGeom prst="rect">
            <a:avLst/>
          </a:prstGeom>
          <a:noFill/>
          <a:ln>
            <a:noFill/>
          </a:ln>
        </p:spPr>
        <p:txBody>
          <a:bodyPr bIns="45700" rIns="91425" lIns="54850" tIns="91425" anchor="t" anchorCtr="0">
            <a:noAutofit/>
          </a:bodyPr>
          <a:lstStyle/>
          <a:p>
            <a:pPr algn="l" rtl="0" lvl="0" marR="0" indent="-324612" marL="438912">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Akson yang tidak mendapatkan NGF akan berdegenerasi dan badan selnya mati </a:t>
            </a:r>
          </a:p>
          <a:p>
            <a:pPr algn="l" rtl="0" lvl="0" marR="0" indent="-324612" marL="438912">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Setiap neuron memulai kehidupan dengan sebuah program “bunuh diri”; jika akson sebuah neuron dalam umur tertentu tidak dapat membuat hubungan dengan sel postsinaptik, maka neuron akan bunuh diri melalui proses apoptosis, sebuah mekanisme kematian sel yang telah terprogram </a:t>
            </a:r>
          </a:p>
        </p:txBody>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0" name="Shape 230"/>
        <p:cNvGrpSpPr/>
        <p:nvPr/>
      </p:nvGrpSpPr>
      <p:grpSpPr>
        <a:xfrm>
          <a:off y="0" x="0"/>
          <a:ext cy="0" cx="0"/>
          <a:chOff y="0" x="0"/>
          <a:chExt cy="0" cx="0"/>
        </a:xfrm>
      </p:grpSpPr>
      <p:sp>
        <p:nvSpPr>
          <p:cNvPr id="231" name="Shape 231"/>
          <p:cNvSpPr txBox="1"/>
          <p:nvPr>
            <p:ph type="title"/>
          </p:nvPr>
        </p:nvSpPr>
        <p:spPr>
          <a:xfrm>
            <a:off y="0" x="0"/>
            <a:ext cy="1408176" cx="9144000"/>
          </a:xfrm>
          <a:prstGeom prst="rect">
            <a:avLst/>
          </a:prstGeom>
          <a:solidFill>
            <a:srgbClr val="66201F"/>
          </a:solidFill>
          <a:ln>
            <a:noFill/>
          </a:ln>
        </p:spPr>
        <p:txBody>
          <a:bodyPr bIns="45700" rIns="45700" lIns="91425" tIns="45700" anchor="ctr" anchorCtr="0">
            <a:noAutofit/>
          </a:bodyPr>
          <a:lstStyle/>
          <a:p>
            <a:pPr algn="l" rtl="0" lvl="0" marR="0" indent="0" marL="0">
              <a:spcBef>
                <a:spcPts val="0"/>
              </a:spcBef>
              <a:buClr>
                <a:schemeClr val="accent1"/>
              </a:buClr>
              <a:buFont typeface="Cantarell"/>
              <a:buNone/>
            </a:pPr>
            <a:r>
              <a:t/>
            </a:r>
            <a:endParaRPr strike="noStrike" u="none" b="1" cap="none" baseline="0" sz="4500" i="0">
              <a:solidFill>
                <a:schemeClr val="accent1"/>
              </a:solidFill>
              <a:latin typeface="Cantarell"/>
              <a:ea typeface="Cantarell"/>
              <a:cs typeface="Cantarell"/>
              <a:sym typeface="Cantarell"/>
            </a:endParaRPr>
          </a:p>
        </p:txBody>
      </p:sp>
      <p:sp>
        <p:nvSpPr>
          <p:cNvPr id="232" name="Shape 232"/>
          <p:cNvSpPr txBox="1"/>
          <p:nvPr>
            <p:ph idx="1" type="body"/>
          </p:nvPr>
        </p:nvSpPr>
        <p:spPr>
          <a:xfrm>
            <a:off y="1775191" x="457200"/>
            <a:ext cy="4625608" cx="8229600"/>
          </a:xfrm>
          <a:prstGeom prst="rect">
            <a:avLst/>
          </a:prstGeom>
          <a:noFill/>
          <a:ln>
            <a:noFill/>
          </a:ln>
        </p:spPr>
        <p:txBody>
          <a:bodyPr bIns="45700" rIns="91425" lIns="54850" tIns="91425" anchor="t" anchorCtr="0">
            <a:noAutofit/>
          </a:bodyPr>
          <a:lstStyle/>
          <a:p>
            <a:pPr algn="l" rtl="0" lvl="0" marR="0" indent="-324612" marL="438912">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NGF akan membatalkan program apoptosis, hal tersebut adalah cara penyampaian pesan sel postsinaptik kepada akson yang tumbuh ke arahnya, pesan tersebut kira-kira berbunyi “aku akan menjadi pasanganmu, jangan bunuh diri” </a:t>
            </a:r>
          </a:p>
          <a:p>
            <a:pPr algn="l" rtl="0" lvl="0" marR="0" indent="-162052" marL="438912">
              <a:spcBef>
                <a:spcPts val="0"/>
              </a:spcBef>
              <a:buClr>
                <a:schemeClr val="accent1"/>
              </a:buClr>
              <a:buFont typeface="Noto Symbol"/>
              <a:buNone/>
            </a:pPr>
            <a:r>
              <a:t/>
            </a:r>
            <a:endParaRPr strike="noStrike" u="none" b="0" cap="none" baseline="0" sz="3200" i="0">
              <a:solidFill>
                <a:schemeClr val="dk1"/>
              </a:solidFill>
              <a:latin typeface="Cantarell"/>
              <a:ea typeface="Cantarell"/>
              <a:cs typeface="Cantarell"/>
              <a:sym typeface="Cantarell"/>
            </a:endParaRPr>
          </a:p>
        </p:txBody>
      </p:sp>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6" name="Shape 236"/>
        <p:cNvGrpSpPr/>
        <p:nvPr/>
      </p:nvGrpSpPr>
      <p:grpSpPr>
        <a:xfrm>
          <a:off y="0" x="0"/>
          <a:ext cy="0" cx="0"/>
          <a:chOff y="0" x="0"/>
          <a:chExt cy="0" cx="0"/>
        </a:xfrm>
      </p:grpSpPr>
      <p:sp>
        <p:nvSpPr>
          <p:cNvPr id="237" name="Shape 237"/>
          <p:cNvSpPr txBox="1"/>
          <p:nvPr>
            <p:ph type="title"/>
          </p:nvPr>
        </p:nvSpPr>
        <p:spPr>
          <a:xfrm>
            <a:off y="0" x="0"/>
            <a:ext cy="1408176" cx="9144000"/>
          </a:xfrm>
          <a:prstGeom prst="rect">
            <a:avLst/>
          </a:prstGeom>
          <a:solidFill>
            <a:srgbClr val="66201F"/>
          </a:solidFill>
          <a:ln>
            <a:noFill/>
          </a:ln>
        </p:spPr>
        <p:txBody>
          <a:bodyPr bIns="45700" rIns="45700" lIns="91425" tIns="45700" anchor="ctr" anchorCtr="0">
            <a:noAutofit/>
          </a:bodyPr>
          <a:lstStyle/>
          <a:p>
            <a:pPr algn="l" rtl="0" lvl="0" marR="0" indent="0" marL="0">
              <a:spcBef>
                <a:spcPts val="0"/>
              </a:spcBef>
              <a:buClr>
                <a:schemeClr val="accent1"/>
              </a:buClr>
              <a:buFont typeface="Cantarell"/>
              <a:buNone/>
            </a:pPr>
            <a:r>
              <a:t/>
            </a:r>
            <a:endParaRPr strike="noStrike" u="none" b="1" cap="none" baseline="0" sz="4500" i="0">
              <a:solidFill>
                <a:schemeClr val="accent1"/>
              </a:solidFill>
              <a:latin typeface="Cantarell"/>
              <a:ea typeface="Cantarell"/>
              <a:cs typeface="Cantarell"/>
              <a:sym typeface="Cantarell"/>
            </a:endParaRPr>
          </a:p>
        </p:txBody>
      </p:sp>
      <p:sp>
        <p:nvSpPr>
          <p:cNvPr id="238" name="Shape 238"/>
          <p:cNvSpPr txBox="1"/>
          <p:nvPr>
            <p:ph idx="1" type="body"/>
          </p:nvPr>
        </p:nvSpPr>
        <p:spPr>
          <a:xfrm>
            <a:off y="1775191" x="457200"/>
            <a:ext cy="4625608" cx="8229600"/>
          </a:xfrm>
          <a:prstGeom prst="rect">
            <a:avLst/>
          </a:prstGeom>
          <a:noFill/>
          <a:ln>
            <a:noFill/>
          </a:ln>
        </p:spPr>
        <p:txBody>
          <a:bodyPr bIns="45700" rIns="91425" lIns="54850" tIns="91425" anchor="t" anchorCtr="0">
            <a:noAutofit/>
          </a:bodyPr>
          <a:lstStyle/>
          <a:p>
            <a:pPr algn="l" rtl="0" lvl="0" marR="0" indent="-324612" marL="438912">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Ketika akson pada sistem saraf simpatetik mulai tumbuh kearah otot dan kelenjar, akson tersebut tidak tahu ukuran atau kelenjar secara tepat </a:t>
            </a:r>
          </a:p>
          <a:p>
            <a:pPr algn="l" rtl="0" lvl="0" marR="0" indent="-324612" marL="438912">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Oleh karena itu, neuron dihasilkan lebih banyak daripada yang dibutuhkan dan kelebihannya akan dieliminasi. </a:t>
            </a:r>
          </a:p>
          <a:p>
            <a:pPr algn="l" rtl="0" lvl="0" marR="0" indent="-162052" marL="438912">
              <a:spcBef>
                <a:spcPts val="0"/>
              </a:spcBef>
              <a:buClr>
                <a:schemeClr val="accent1"/>
              </a:buClr>
              <a:buFont typeface="Noto Symbol"/>
              <a:buNone/>
            </a:pPr>
            <a:r>
              <a:t/>
            </a:r>
            <a:endParaRPr strike="noStrike" u="none" b="0" cap="none" baseline="0" sz="3200" i="0">
              <a:solidFill>
                <a:schemeClr val="dk1"/>
              </a:solidFill>
              <a:latin typeface="Cantarell"/>
              <a:ea typeface="Cantarell"/>
              <a:cs typeface="Cantarell"/>
              <a:sym typeface="Cantarell"/>
            </a:endParaRPr>
          </a:p>
        </p:txBody>
      </p:sp>
    </p:spTree>
  </p:cSld>
  <p:clrMapOvr>
    <a:masterClrMapping/>
  </p:clrMapOvr>
  <p:transition spd="slow">
    <p:cut/>
  </p:transition>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2" name="Shape 242"/>
        <p:cNvGrpSpPr/>
        <p:nvPr/>
      </p:nvGrpSpPr>
      <p:grpSpPr>
        <a:xfrm>
          <a:off y="0" x="0"/>
          <a:ext cy="0" cx="0"/>
          <a:chOff y="0" x="0"/>
          <a:chExt cy="0" cx="0"/>
        </a:xfrm>
      </p:grpSpPr>
      <p:sp>
        <p:nvSpPr>
          <p:cNvPr id="243" name="Shape 243"/>
          <p:cNvSpPr txBox="1"/>
          <p:nvPr>
            <p:ph type="title"/>
          </p:nvPr>
        </p:nvSpPr>
        <p:spPr>
          <a:xfrm>
            <a:off y="0" x="0"/>
            <a:ext cy="1371599" cx="9144000"/>
          </a:xfrm>
          <a:prstGeom prst="rect">
            <a:avLst/>
          </a:prstGeom>
          <a:solidFill>
            <a:srgbClr val="66201F"/>
          </a:solidFill>
          <a:ln>
            <a:noFill/>
          </a:ln>
        </p:spPr>
        <p:txBody>
          <a:bodyPr bIns="45700" rIns="45700" lIns="91425" tIns="45700" anchor="ctr" anchorCtr="0">
            <a:noAutofit/>
          </a:bodyPr>
          <a:lstStyle/>
          <a:p>
            <a:pPr algn="l" rtl="0" lvl="0" marR="0" indent="0" marL="0">
              <a:spcBef>
                <a:spcPts val="0"/>
              </a:spcBef>
              <a:buClr>
                <a:schemeClr val="accent1"/>
              </a:buClr>
              <a:buFont typeface="Cantarell"/>
              <a:buNone/>
            </a:pPr>
            <a:r>
              <a:t/>
            </a:r>
            <a:endParaRPr strike="noStrike" u="none" b="1" cap="none" baseline="0" sz="4500" i="0">
              <a:solidFill>
                <a:schemeClr val="accent1"/>
              </a:solidFill>
              <a:latin typeface="Cantarell"/>
              <a:ea typeface="Cantarell"/>
              <a:cs typeface="Cantarell"/>
              <a:sym typeface="Cantarell"/>
            </a:endParaRPr>
          </a:p>
        </p:txBody>
      </p:sp>
      <p:sp>
        <p:nvSpPr>
          <p:cNvPr id="244" name="Shape 244"/>
          <p:cNvSpPr txBox="1"/>
          <p:nvPr>
            <p:ph idx="1" type="body"/>
          </p:nvPr>
        </p:nvSpPr>
        <p:spPr>
          <a:xfrm>
            <a:off y="1447800" x="0"/>
            <a:ext cy="5529263" cx="9144000"/>
          </a:xfrm>
          <a:prstGeom prst="rect">
            <a:avLst/>
          </a:prstGeom>
          <a:noFill/>
          <a:ln>
            <a:noFill/>
          </a:ln>
        </p:spPr>
        <p:txBody>
          <a:bodyPr bIns="45700" rIns="91425" lIns="54850" tIns="91425" anchor="t" anchorCtr="0">
            <a:noAutofit/>
          </a:bodyPr>
          <a:lstStyle/>
          <a:p>
            <a:pPr algn="l" rtl="0" lvl="0" marR="0" indent="-324612" marL="438912">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Faktor pertumbuhan saraf (NGF) adalah </a:t>
            </a:r>
            <a:r>
              <a:rPr strike="noStrike" u="none" b="1" cap="none" baseline="0" sz="3200" lang="en-US" i="0">
                <a:solidFill>
                  <a:schemeClr val="dk1"/>
                </a:solidFill>
                <a:latin typeface="Cantarell"/>
                <a:ea typeface="Cantarell"/>
                <a:cs typeface="Cantarell"/>
                <a:sym typeface="Cantarell"/>
              </a:rPr>
              <a:t>neurotrofin, </a:t>
            </a:r>
            <a:r>
              <a:rPr strike="noStrike" u="none" b="0" cap="none" baseline="0" sz="3200" lang="en-US" i="0">
                <a:solidFill>
                  <a:schemeClr val="dk1"/>
                </a:solidFill>
                <a:latin typeface="Cantarell"/>
                <a:ea typeface="Cantarell"/>
                <a:cs typeface="Cantarell"/>
                <a:sym typeface="Cantarell"/>
              </a:rPr>
              <a:t>senyawa yang menyokong ketahanan hidup dan aktivitas neuron. Selain NGF, sistem saraf juga merespons brain-derived neurotrophic factor (BDNF) dan beberapa neurotrofin lain</a:t>
            </a:r>
          </a:p>
          <a:p>
            <a:pPr algn="l" rtl="0" lvl="0" marR="0" indent="-324612" marL="438912">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 Ketika neuron melepaskan neurotransmitter mereka juga melepaskan neurotrofin, apabila neuron tidak dapat melepaskan neurotransmitter maka mereka juga tidak melepaskan neurotrofin, sehingga sel target neuron akan mati. </a:t>
            </a:r>
          </a:p>
          <a:p>
            <a:pPr algn="l" rtl="0" lvl="0" marR="0" indent="0" marL="0">
              <a:spcBef>
                <a:spcPts val="0"/>
              </a:spcBef>
              <a:buClr>
                <a:schemeClr val="accent1"/>
              </a:buClr>
              <a:buFont typeface="Noto Symbol"/>
              <a:buNone/>
            </a:pPr>
            <a:r>
              <a:t/>
            </a:r>
            <a:endParaRPr strike="noStrike" u="none" b="0" cap="none" baseline="0" sz="3200" i="0">
              <a:solidFill>
                <a:schemeClr val="dk1"/>
              </a:solidFill>
              <a:latin typeface="Cantarell"/>
              <a:ea typeface="Cantarell"/>
              <a:cs typeface="Cantarell"/>
              <a:sym typeface="Cantarell"/>
            </a:endParaRPr>
          </a:p>
        </p:txBody>
      </p:sp>
    </p:spTree>
  </p:cSld>
  <p:clrMapOvr>
    <a:masterClrMapping/>
  </p:clrMapOvr>
  <p:transition spd="slow">
    <p:cut/>
  </p:transition>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8" name="Shape 248"/>
        <p:cNvGrpSpPr/>
        <p:nvPr/>
      </p:nvGrpSpPr>
      <p:grpSpPr>
        <a:xfrm>
          <a:off y="0" x="0"/>
          <a:ext cy="0" cx="0"/>
          <a:chOff y="0" x="0"/>
          <a:chExt cy="0" cx="0"/>
        </a:xfrm>
      </p:grpSpPr>
      <p:sp>
        <p:nvSpPr>
          <p:cNvPr id="249" name="Shape 249"/>
          <p:cNvSpPr txBox="1"/>
          <p:nvPr>
            <p:ph type="title"/>
          </p:nvPr>
        </p:nvSpPr>
        <p:spPr>
          <a:xfrm>
            <a:off y="0" x="0"/>
            <a:ext cy="1447800" cx="9144000"/>
          </a:xfrm>
          <a:prstGeom prst="rect">
            <a:avLst/>
          </a:prstGeom>
          <a:solidFill>
            <a:srgbClr val="66201F"/>
          </a:solidFill>
          <a:ln>
            <a:noFill/>
          </a:ln>
        </p:spPr>
        <p:txBody>
          <a:bodyPr bIns="45700" rIns="45700" lIns="91425" tIns="45700" anchor="ctr" anchorCtr="0">
            <a:noAutofit/>
          </a:bodyPr>
          <a:lstStyle/>
          <a:p>
            <a:pPr algn="l" rtl="0" lvl="0" marR="0" indent="0" marL="0">
              <a:spcBef>
                <a:spcPts val="0"/>
              </a:spcBef>
              <a:buClr>
                <a:schemeClr val="accent1"/>
              </a:buClr>
              <a:buFont typeface="Cantarell"/>
              <a:buNone/>
            </a:pPr>
            <a:r>
              <a:t/>
            </a:r>
            <a:endParaRPr strike="noStrike" u="none" b="1" cap="none" baseline="0" sz="4500" i="0">
              <a:solidFill>
                <a:schemeClr val="accent1"/>
              </a:solidFill>
              <a:latin typeface="Cantarell"/>
              <a:ea typeface="Cantarell"/>
              <a:cs typeface="Cantarell"/>
              <a:sym typeface="Cantarell"/>
            </a:endParaRPr>
          </a:p>
        </p:txBody>
      </p:sp>
      <p:sp>
        <p:nvSpPr>
          <p:cNvPr id="250" name="Shape 250"/>
          <p:cNvSpPr txBox="1"/>
          <p:nvPr>
            <p:ph idx="1" type="body"/>
          </p:nvPr>
        </p:nvSpPr>
        <p:spPr>
          <a:xfrm>
            <a:off y="1366837" x="0"/>
            <a:ext cy="5491162" cx="8229600"/>
          </a:xfrm>
          <a:prstGeom prst="rect">
            <a:avLst/>
          </a:prstGeom>
          <a:noFill/>
          <a:ln>
            <a:noFill/>
          </a:ln>
        </p:spPr>
        <p:txBody>
          <a:bodyPr bIns="45700" rIns="91425" lIns="54850" tIns="91425" anchor="t" anchorCtr="0">
            <a:noAutofit/>
          </a:bodyPr>
          <a:lstStyle/>
          <a:p>
            <a:pPr algn="l" rtl="0" lvl="0" marR="0" indent="-324612" marL="438912">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Setelah proses pendewasaan neuron, mekanisme apoptosis menjadi terhambat, kecuali pada konsisi traumatis seperti stroke </a:t>
            </a:r>
          </a:p>
          <a:p>
            <a:pPr algn="l" rtl="0" lvl="0" marR="0" indent="-324612" marL="438912">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Walaupun neuron dewasa tidak lagi membutuhkan neurotrofin untuk bertahan hidup, tetapi neuron masih membutuhkan neurotrofin untuk fungsi lain. </a:t>
            </a:r>
          </a:p>
          <a:p>
            <a:pPr algn="l" rtl="0" lvl="0" marR="0" indent="-324612" marL="438912">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Neurotrofin meningkatkan pembentukan cabang akson dan dendrit sepanjang hidup kita. </a:t>
            </a:r>
          </a:p>
        </p:txBody>
      </p:sp>
    </p:spTree>
  </p:cSld>
  <p:clrMapOvr>
    <a:masterClrMapping/>
  </p:clrMapOvr>
  <p:transition spd="slow">
    <p:cut/>
  </p:transition>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4" name="Shape 254"/>
        <p:cNvGrpSpPr/>
        <p:nvPr/>
      </p:nvGrpSpPr>
      <p:grpSpPr>
        <a:xfrm>
          <a:off y="0" x="0"/>
          <a:ext cy="0" cx="0"/>
          <a:chOff y="0" x="0"/>
          <a:chExt cy="0" cx="0"/>
        </a:xfrm>
      </p:grpSpPr>
      <p:sp>
        <p:nvSpPr>
          <p:cNvPr id="255" name="Shape 255"/>
          <p:cNvSpPr txBox="1"/>
          <p:nvPr/>
        </p:nvSpPr>
        <p:spPr>
          <a:xfrm>
            <a:off y="0" x="0"/>
            <a:ext cy="1447800" cx="9144000"/>
          </a:xfrm>
          <a:prstGeom prst="rect">
            <a:avLst/>
          </a:prstGeom>
          <a:solidFill>
            <a:srgbClr val="F0A5B0"/>
          </a:solidFill>
          <a:ln>
            <a:noFill/>
          </a:ln>
        </p:spPr>
        <p:txBody>
          <a:bodyPr bIns="45700" rIns="91425" lIns="91425" tIns="45700" anchor="ctr" anchorCtr="0">
            <a:noAutofit/>
          </a:bodyPr>
          <a:lstStyle/>
          <a:p>
            <a:pPr algn="ctr" rtl="0" lvl="0" marR="0" indent="0" marL="0">
              <a:spcBef>
                <a:spcPts val="0"/>
              </a:spcBef>
              <a:buClr>
                <a:schemeClr val="lt1"/>
              </a:buClr>
              <a:buSzPct val="25000"/>
              <a:buFont typeface="Cantarell"/>
              <a:buNone/>
            </a:pPr>
            <a:r>
              <a:rPr strike="noStrike" u="none" b="0" cap="none" baseline="0" sz="3600" lang="en-US" i="0">
                <a:solidFill>
                  <a:schemeClr val="lt1"/>
                </a:solidFill>
                <a:latin typeface="Cantarell"/>
                <a:ea typeface="Cantarell"/>
                <a:cs typeface="Cantarell"/>
                <a:sym typeface="Cantarell"/>
              </a:rPr>
              <a:t>Rentannya Otak yang sedang Berkembang</a:t>
            </a:r>
          </a:p>
        </p:txBody>
      </p:sp>
      <p:sp>
        <p:nvSpPr>
          <p:cNvPr id="256" name="Shape 256"/>
          <p:cNvSpPr txBox="1"/>
          <p:nvPr/>
        </p:nvSpPr>
        <p:spPr>
          <a:xfrm>
            <a:off y="1752600" x="609600"/>
            <a:ext cy="4525963" cx="8229600"/>
          </a:xfrm>
          <a:prstGeom prst="rect">
            <a:avLst/>
          </a:prstGeom>
          <a:noFill/>
          <a:ln>
            <a:noFill/>
          </a:ln>
        </p:spPr>
        <p:txBody>
          <a:bodyPr bIns="45700" rIns="91425" lIns="91425" tIns="45700" anchor="t" anchorCtr="0">
            <a:noAutofit/>
          </a:bodyPr>
          <a:lstStyle/>
          <a:p>
            <a:pPr algn="l" rtl="0" lvl="0" marR="0" indent="-339725" marL="339725">
              <a:spcBef>
                <a:spcPts val="0"/>
              </a:spcBef>
              <a:buClr>
                <a:schemeClr val="dk1"/>
              </a:buClr>
              <a:buSzPct val="25000"/>
              <a:buFont typeface="Arial"/>
              <a:buNone/>
            </a:pPr>
            <a:r>
              <a:rPr strike="noStrike" u="none" b="0" cap="none" baseline="0" sz="3200" lang="en-US" i="0">
                <a:solidFill>
                  <a:schemeClr val="dk1"/>
                </a:solidFill>
                <a:latin typeface="Cantarell"/>
                <a:ea typeface="Cantarell"/>
                <a:cs typeface="Cantarell"/>
                <a:sym typeface="Cantarell"/>
              </a:rPr>
              <a:t>Otak yang sedang berkembang sangat rentan terhadap gangguan kimia. </a:t>
            </a:r>
          </a:p>
          <a:p>
            <a:pPr algn="l" rtl="0" lvl="0" marR="0" indent="-339725" marL="339725">
              <a:spcBef>
                <a:spcPts val="640"/>
              </a:spcBef>
              <a:buClr>
                <a:schemeClr val="dk1"/>
              </a:buClr>
              <a:buFont typeface="Arial"/>
              <a:buNone/>
            </a:pPr>
            <a:r>
              <a:t/>
            </a:r>
            <a:endParaRPr strike="noStrike" u="none" b="0" cap="none" baseline="0" sz="3200" i="0">
              <a:solidFill>
                <a:schemeClr val="dk1"/>
              </a:solidFill>
              <a:latin typeface="Cantarell"/>
              <a:ea typeface="Cantarell"/>
              <a:cs typeface="Cantarell"/>
              <a:sym typeface="Cantarell"/>
            </a:endParaRPr>
          </a:p>
          <a:p>
            <a:pPr algn="l" rtl="0" lvl="0" marR="0" indent="-339725" marL="339725">
              <a:spcBef>
                <a:spcPts val="640"/>
              </a:spcBef>
              <a:buClr>
                <a:schemeClr val="dk1"/>
              </a:buClr>
              <a:buSzPct val="25000"/>
              <a:buFont typeface="Arial"/>
              <a:buNone/>
            </a:pPr>
            <a:r>
              <a:rPr strike="noStrike" u="none" b="0" cap="none" baseline="0" sz="3200" lang="en-US" i="0">
                <a:solidFill>
                  <a:schemeClr val="dk1"/>
                </a:solidFill>
                <a:latin typeface="Cantarell"/>
                <a:ea typeface="Cantarell"/>
                <a:cs typeface="Cantarell"/>
                <a:sym typeface="Cantarell"/>
              </a:rPr>
              <a:t>Banyak bahan kimia yang pada tahap dewasa hanya menyebabkan gangguan ringan tetapi pada tahap awal perkembangan otak dapat menyebabkan gangguan otak permanen</a:t>
            </a:r>
          </a:p>
        </p:txBody>
      </p:sp>
    </p:spTree>
  </p:cSld>
  <p:clrMapOvr>
    <a:masterClrMapping/>
  </p:clrMapOvr>
  <p:transition spd="slow">
    <p:cut/>
  </p:transition>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0" name="Shape 260"/>
        <p:cNvGrpSpPr/>
        <p:nvPr/>
      </p:nvGrpSpPr>
      <p:grpSpPr>
        <a:xfrm>
          <a:off y="0" x="0"/>
          <a:ext cy="0" cx="0"/>
          <a:chOff y="0" x="0"/>
          <a:chExt cy="0" cx="0"/>
        </a:xfrm>
      </p:grpSpPr>
      <p:sp>
        <p:nvSpPr>
          <p:cNvPr id="261" name="Shape 261"/>
          <p:cNvSpPr txBox="1"/>
          <p:nvPr/>
        </p:nvSpPr>
        <p:spPr>
          <a:xfrm>
            <a:off y="427037" x="381000"/>
            <a:ext cy="4525963" cx="8229600"/>
          </a:xfrm>
          <a:prstGeom prst="rect">
            <a:avLst/>
          </a:prstGeom>
          <a:noFill/>
          <a:ln>
            <a:noFill/>
          </a:ln>
        </p:spPr>
        <p:txBody>
          <a:bodyPr bIns="45700" rIns="91425" lIns="91425" tIns="45700" anchor="t" anchorCtr="0">
            <a:noAutofit/>
          </a:bodyPr>
          <a:lstStyle/>
          <a:p>
            <a:pPr algn="l" rtl="0" lvl="0" marR="0" indent="-339725" marL="339725">
              <a:spcBef>
                <a:spcPts val="0"/>
              </a:spcBef>
              <a:buClr>
                <a:schemeClr val="dk1"/>
              </a:buClr>
              <a:buSzPct val="25000"/>
              <a:buFont typeface="Arial"/>
              <a:buNone/>
            </a:pPr>
            <a:r>
              <a:rPr strike="noStrike" u="none" b="0" cap="none" baseline="0" sz="3200" lang="en-US" i="1">
                <a:solidFill>
                  <a:schemeClr val="dk1"/>
                </a:solidFill>
                <a:latin typeface="Cantarell"/>
                <a:ea typeface="Cantarell"/>
                <a:cs typeface="Cantarell"/>
                <a:sym typeface="Cantarell"/>
              </a:rPr>
              <a:t>Fetal Alcohol Syndrom	 	</a:t>
            </a:r>
            <a:r>
              <a:rPr strike="noStrike" u="none" b="0" cap="none" baseline="0" sz="3200" lang="en-US" i="0">
                <a:solidFill>
                  <a:schemeClr val="dk1"/>
                </a:solidFill>
                <a:latin typeface="Cantarell"/>
                <a:ea typeface="Cantarell"/>
                <a:cs typeface="Cantarell"/>
                <a:sym typeface="Cantarell"/>
              </a:rPr>
              <a:t>Sebuah kondisi yang ditandai dengan sikap hiperaktif, impulsif, kesulitan mempertahankan perhatian, keterbelakangan mental, masalah pergerakan, kelainan jantung dan kelainan wajah</a:t>
            </a:r>
          </a:p>
          <a:p>
            <a:pPr algn="l" rtl="0" lvl="0" marR="0" indent="-139700" marL="342900">
              <a:spcBef>
                <a:spcPts val="640"/>
              </a:spcBef>
              <a:buClr>
                <a:schemeClr val="dk1"/>
              </a:buClr>
              <a:buFont typeface="Arial"/>
              <a:buNone/>
            </a:pPr>
            <a:r>
              <a:t/>
            </a:r>
            <a:endParaRPr strike="noStrike" u="none" b="0" cap="none" baseline="0" sz="3200" i="0">
              <a:solidFill>
                <a:schemeClr val="dk1"/>
              </a:solidFill>
              <a:latin typeface="Cantarell"/>
              <a:ea typeface="Cantarell"/>
              <a:cs typeface="Cantarell"/>
              <a:sym typeface="Cantarell"/>
            </a:endParaRPr>
          </a:p>
        </p:txBody>
      </p:sp>
      <p:pic>
        <p:nvPicPr>
          <p:cNvPr id="262" name="Shape 262"/>
          <p:cNvPicPr preferRelativeResize="0"/>
          <p:nvPr/>
        </p:nvPicPr>
        <p:blipFill rotWithShape="1">
          <a:blip r:embed="rId3">
            <a:alphaModFix/>
          </a:blip>
          <a:srcRect t="0" b="0" r="0" l="0"/>
          <a:stretch/>
        </p:blipFill>
        <p:spPr>
          <a:xfrm>
            <a:off y="3429000" x="762000"/>
            <a:ext cy="3022599" cx="2590800"/>
          </a:xfrm>
          <a:prstGeom prst="rect">
            <a:avLst/>
          </a:prstGeom>
          <a:noFill/>
          <a:ln>
            <a:noFill/>
          </a:ln>
        </p:spPr>
      </p:pic>
      <p:sp>
        <p:nvSpPr>
          <p:cNvPr id="263" name="Shape 263"/>
          <p:cNvSpPr/>
          <p:nvPr/>
        </p:nvSpPr>
        <p:spPr>
          <a:xfrm>
            <a:off y="609600" x="4267200"/>
            <a:ext cy="304799" cx="609599"/>
          </a:xfrm>
          <a:prstGeom prst="rightArrow">
            <a:avLst>
              <a:gd fmla="val 50000" name="adj1"/>
              <a:gd fmla="val 50000" name="adj2"/>
            </a:avLst>
          </a:prstGeom>
          <a:solidFill>
            <a:schemeClr val="accent1"/>
          </a:solidFill>
          <a:ln w="48000" cap="flat">
            <a:solidFill>
              <a:srgbClr val="B07E02"/>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None/>
            </a:pPr>
            <a:r>
              <a:t/>
            </a:r>
            <a:endParaRPr strike="noStrike" u="none" b="0" cap="none" baseline="0" sz="1800" i="0">
              <a:solidFill>
                <a:schemeClr val="lt1"/>
              </a:solidFill>
              <a:latin typeface="Cantarell"/>
              <a:ea typeface="Cantarell"/>
              <a:cs typeface="Cantarell"/>
              <a:sym typeface="Cantarell"/>
            </a:endParaRPr>
          </a:p>
        </p:txBody>
      </p:sp>
      <p:pic>
        <p:nvPicPr>
          <p:cNvPr id="264" name="Shape 264"/>
          <p:cNvPicPr preferRelativeResize="0"/>
          <p:nvPr/>
        </p:nvPicPr>
        <p:blipFill rotWithShape="1">
          <a:blip r:embed="rId4">
            <a:alphaModFix/>
          </a:blip>
          <a:srcRect t="0" b="0" r="0" l="0"/>
          <a:stretch/>
        </p:blipFill>
        <p:spPr>
          <a:xfrm>
            <a:off y="3429000" x="4876800"/>
            <a:ext cy="3022599" cx="3886200"/>
          </a:xfrm>
          <a:prstGeom prst="rect">
            <a:avLst/>
          </a:prstGeom>
          <a:noFill/>
          <a:ln>
            <a:noFill/>
          </a:ln>
        </p:spPr>
      </p:pic>
      <p:sp>
        <p:nvSpPr>
          <p:cNvPr id="265" name="Shape 265"/>
          <p:cNvSpPr/>
          <p:nvPr/>
        </p:nvSpPr>
        <p:spPr>
          <a:xfrm>
            <a:off y="4343400" x="3505200"/>
            <a:ext cy="838199" cx="1219199"/>
          </a:xfrm>
          <a:prstGeom prst="rightArrow">
            <a:avLst>
              <a:gd fmla="val 50000" name="adj1"/>
              <a:gd fmla="val 50000" name="adj2"/>
            </a:avLst>
          </a:prstGeom>
          <a:solidFill>
            <a:schemeClr val="accent1"/>
          </a:solidFill>
          <a:ln w="48000" cap="flat">
            <a:solidFill>
              <a:srgbClr val="B07E02"/>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None/>
            </a:pPr>
            <a:r>
              <a:t/>
            </a:r>
            <a:endParaRPr strike="noStrike" u="none" b="0" cap="none" baseline="0" sz="1800" i="0">
              <a:solidFill>
                <a:schemeClr val="lt1"/>
              </a:solidFill>
              <a:latin typeface="Cantarell"/>
              <a:ea typeface="Cantarell"/>
              <a:cs typeface="Cantarell"/>
              <a:sym typeface="Cantarell"/>
            </a:endParaRPr>
          </a:p>
        </p:txBody>
      </p:sp>
    </p:spTree>
  </p:cSld>
  <p:clrMapOvr>
    <a:masterClrMapping/>
  </p:clrMapOvr>
  <p:transition spd="slow">
    <p:cut/>
  </p:transition>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9" name="Shape 269"/>
        <p:cNvGrpSpPr/>
        <p:nvPr/>
      </p:nvGrpSpPr>
      <p:grpSpPr>
        <a:xfrm>
          <a:off y="0" x="0"/>
          <a:ext cy="0" cx="0"/>
          <a:chOff y="0" x="0"/>
          <a:chExt cy="0" cx="0"/>
        </a:xfrm>
      </p:grpSpPr>
      <p:sp>
        <p:nvSpPr>
          <p:cNvPr id="270" name="Shape 270"/>
          <p:cNvSpPr txBox="1"/>
          <p:nvPr/>
        </p:nvSpPr>
        <p:spPr>
          <a:xfrm>
            <a:off y="0" x="0"/>
            <a:ext cy="1524000" cx="9144000"/>
          </a:xfrm>
          <a:prstGeom prst="rect">
            <a:avLst/>
          </a:prstGeom>
          <a:solidFill>
            <a:srgbClr val="9ED2E0"/>
          </a:solidFill>
          <a:ln>
            <a:noFill/>
          </a:ln>
        </p:spPr>
        <p:txBody>
          <a:bodyPr bIns="45700" rIns="91425" lIns="91425" tIns="45700" anchor="ctr" anchorCtr="0">
            <a:noAutofit/>
          </a:bodyPr>
          <a:lstStyle/>
          <a:p>
            <a:pPr algn="ctr" rtl="0" lvl="0" marR="0" indent="0" marL="0">
              <a:spcBef>
                <a:spcPts val="0"/>
              </a:spcBef>
              <a:buClr>
                <a:schemeClr val="dk1"/>
              </a:buClr>
              <a:buSzPct val="25000"/>
              <a:buFont typeface="Cantarell"/>
              <a:buNone/>
            </a:pPr>
            <a:r>
              <a:rPr strike="noStrike" u="none" b="0" cap="none" baseline="0" sz="4300" lang="en-US" i="0">
                <a:solidFill>
                  <a:schemeClr val="dk1"/>
                </a:solidFill>
                <a:latin typeface="Cantarell"/>
                <a:ea typeface="Cantarell"/>
                <a:cs typeface="Cantarell"/>
                <a:sym typeface="Cantarell"/>
              </a:rPr>
              <a:t>Pengalaman dan Percabangan Dendrit</a:t>
            </a:r>
          </a:p>
        </p:txBody>
      </p:sp>
      <p:sp>
        <p:nvSpPr>
          <p:cNvPr id="271" name="Shape 271"/>
          <p:cNvSpPr txBox="1"/>
          <p:nvPr/>
        </p:nvSpPr>
        <p:spPr>
          <a:xfrm>
            <a:off y="1600200" x="457200"/>
            <a:ext cy="4525963" cx="8229600"/>
          </a:xfrm>
          <a:prstGeom prst="rect">
            <a:avLst/>
          </a:prstGeom>
          <a:noFill/>
          <a:ln>
            <a:noFill/>
          </a:ln>
        </p:spPr>
        <p:txBody>
          <a:bodyPr bIns="45700" rIns="91425" lIns="91425" tIns="45700" anchor="t" anchorCtr="0">
            <a:noAutofit/>
          </a:bodyPr>
          <a:lstStyle/>
          <a:p>
            <a:pPr algn="l" rtl="0" lvl="0" marR="0" indent="-457200" marL="457200">
              <a:spcBef>
                <a:spcPts val="0"/>
              </a:spcBef>
              <a:buClr>
                <a:schemeClr val="dk1"/>
              </a:buClr>
              <a:buFont typeface="Arial"/>
              <a:buNone/>
            </a:pPr>
            <a:r>
              <a:t/>
            </a:r>
            <a:endParaRPr strike="noStrike" u="none" b="0" cap="none" baseline="0" sz="3200" i="0">
              <a:solidFill>
                <a:schemeClr val="dk1"/>
              </a:solidFill>
              <a:latin typeface="Cantarell"/>
              <a:ea typeface="Cantarell"/>
              <a:cs typeface="Cantarell"/>
              <a:sym typeface="Cantarell"/>
            </a:endParaRPr>
          </a:p>
        </p:txBody>
      </p:sp>
      <p:sp>
        <p:nvSpPr>
          <p:cNvPr id="272" name="Shape 272"/>
          <p:cNvSpPr txBox="1"/>
          <p:nvPr>
            <p:ph idx="1" type="body"/>
          </p:nvPr>
        </p:nvSpPr>
        <p:spPr>
          <a:xfrm>
            <a:off y="1775191" x="457200"/>
            <a:ext cy="4625608" cx="8229600"/>
          </a:xfrm>
          <a:prstGeom prst="rect">
            <a:avLst/>
          </a:prstGeom>
          <a:noFill/>
          <a:ln>
            <a:noFill/>
          </a:ln>
        </p:spPr>
        <p:txBody>
          <a:bodyPr bIns="45700" rIns="91425" lIns="54850" tIns="91425" anchor="t" anchorCtr="0">
            <a:noAutofit/>
          </a:bodyPr>
          <a:lstStyle/>
          <a:p>
            <a:pPr algn="l" rtl="0" lvl="0" marR="0" indent="-342900" marL="457200">
              <a:spcBef>
                <a:spcPts val="0"/>
              </a:spcBef>
              <a:buClr>
                <a:schemeClr val="accent1"/>
              </a:buClr>
              <a:buSzPct val="25000"/>
              <a:buFont typeface="Noto Symbol"/>
              <a:buNone/>
            </a:pPr>
            <a:r>
              <a:rPr strike="noStrike" u="none" b="0" cap="none" baseline="0" sz="3200" lang="en-US" i="0">
                <a:solidFill>
                  <a:schemeClr val="dk1"/>
                </a:solidFill>
                <a:latin typeface="Cantarell"/>
                <a:ea typeface="Cantarell"/>
                <a:cs typeface="Cantarell"/>
                <a:sym typeface="Cantarell"/>
              </a:rPr>
              <a:t>Pengalaman pada lingkungan yang diperkaya menyebabkan percabangan akson dan dendrit yang lebih banyak</a:t>
            </a:r>
          </a:p>
          <a:p>
            <a:pPr algn="l" rtl="0" lvl="0" marR="0" indent="-342900" marL="457200">
              <a:spcBef>
                <a:spcPts val="0"/>
              </a:spcBef>
              <a:buClr>
                <a:schemeClr val="accent1"/>
              </a:buClr>
              <a:buFont typeface="Noto Symbol"/>
              <a:buNone/>
            </a:pPr>
            <a:r>
              <a:t/>
            </a:r>
            <a:endParaRPr strike="noStrike" u="none" b="0" cap="none" baseline="0" sz="3200" i="0">
              <a:solidFill>
                <a:schemeClr val="dk1"/>
              </a:solidFill>
              <a:latin typeface="Cantarell"/>
              <a:ea typeface="Cantarell"/>
              <a:cs typeface="Cantarell"/>
              <a:sym typeface="Cantarell"/>
            </a:endParaRPr>
          </a:p>
          <a:p>
            <a:pPr algn="l" rtl="0" lvl="0" marR="0" indent="-342900" marL="457200">
              <a:spcBef>
                <a:spcPts val="0"/>
              </a:spcBef>
              <a:buClr>
                <a:schemeClr val="accent1"/>
              </a:buClr>
              <a:buSzPct val="25000"/>
              <a:buFont typeface="Noto Symbol"/>
              <a:buNone/>
            </a:pPr>
            <a:r>
              <a:rPr strike="noStrike" u="none" b="0" cap="none" baseline="0" sz="3200" lang="en-US" i="0">
                <a:solidFill>
                  <a:schemeClr val="dk1"/>
                </a:solidFill>
                <a:latin typeface="Cantarell"/>
                <a:ea typeface="Cantarell"/>
                <a:cs typeface="Cantarell"/>
                <a:sym typeface="Cantarell"/>
              </a:rPr>
              <a:t>Misal: percabangan dendrit</a:t>
            </a:r>
          </a:p>
          <a:p>
            <a:pPr algn="l" rtl="0" lvl="0" marR="0" indent="-342900" marL="457200">
              <a:spcBef>
                <a:spcPts val="0"/>
              </a:spcBef>
              <a:buClr>
                <a:schemeClr val="accent1"/>
              </a:buClr>
              <a:buSzPct val="25000"/>
              <a:buFont typeface="Noto Symbol"/>
              <a:buNone/>
            </a:pPr>
            <a:r>
              <a:rPr strike="noStrike" u="none" b="0" cap="none" baseline="0" sz="3200" lang="en-US" i="0">
                <a:solidFill>
                  <a:schemeClr val="dk1"/>
                </a:solidFill>
                <a:latin typeface="Cantarell"/>
                <a:ea typeface="Cantarell"/>
                <a:cs typeface="Cantarell"/>
                <a:sym typeface="Cantarell"/>
              </a:rPr>
              <a:t>	pada ikan jewel</a:t>
            </a:r>
          </a:p>
        </p:txBody>
      </p:sp>
      <p:pic>
        <p:nvPicPr>
          <p:cNvPr id="273" name="Shape 273"/>
          <p:cNvPicPr preferRelativeResize="0"/>
          <p:nvPr/>
        </p:nvPicPr>
        <p:blipFill rotWithShape="1">
          <a:blip r:embed="rId3">
            <a:alphaModFix/>
          </a:blip>
          <a:srcRect t="0" b="0" r="0" l="0"/>
          <a:stretch/>
        </p:blipFill>
        <p:spPr>
          <a:xfrm>
            <a:off y="3124200" x="5760273"/>
            <a:ext cy="3429000" cx="2926526"/>
          </a:xfrm>
          <a:prstGeom prst="rect">
            <a:avLst/>
          </a:prstGeom>
          <a:noFill/>
          <a:ln>
            <a:noFill/>
          </a:ln>
        </p:spPr>
      </p:pic>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7" name="Shape 107"/>
        <p:cNvGrpSpPr/>
        <p:nvPr/>
      </p:nvGrpSpPr>
      <p:grpSpPr>
        <a:xfrm>
          <a:off y="0" x="0"/>
          <a:ext cy="0" cx="0"/>
          <a:chOff y="0" x="0"/>
          <a:chExt cy="0" cx="0"/>
        </a:xfrm>
      </p:grpSpPr>
      <p:sp>
        <p:nvSpPr>
          <p:cNvPr id="108" name="Shape 108"/>
          <p:cNvSpPr txBox="1"/>
          <p:nvPr>
            <p:ph type="title"/>
          </p:nvPr>
        </p:nvSpPr>
        <p:spPr>
          <a:xfrm>
            <a:off y="155447" x="457200"/>
            <a:ext cy="1252727" cx="8229600"/>
          </a:xfrm>
          <a:prstGeom prst="rect">
            <a:avLst/>
          </a:prstGeom>
          <a:noFill/>
          <a:ln>
            <a:noFill/>
          </a:ln>
        </p:spPr>
        <p:txBody>
          <a:bodyPr bIns="45700" rIns="45700" lIns="91425" tIns="45700" anchor="ctr" anchorCtr="0">
            <a:noAutofit/>
          </a:bodyPr>
          <a:lstStyle/>
          <a:p>
            <a:pPr algn="l" rtl="0" lvl="0" marR="0" indent="0" marL="0">
              <a:spcBef>
                <a:spcPts val="0"/>
              </a:spcBef>
              <a:buClr>
                <a:schemeClr val="accent1"/>
              </a:buClr>
              <a:buFont typeface="Cantarell"/>
              <a:buNone/>
            </a:pPr>
            <a:r>
              <a:t/>
            </a:r>
            <a:endParaRPr strike="noStrike" u="none" b="1" cap="none" baseline="0" sz="4500" i="0">
              <a:solidFill>
                <a:schemeClr val="accent1"/>
              </a:solidFill>
              <a:latin typeface="Cantarell"/>
              <a:ea typeface="Cantarell"/>
              <a:cs typeface="Cantarell"/>
              <a:sym typeface="Cantarell"/>
            </a:endParaRPr>
          </a:p>
        </p:txBody>
      </p:sp>
      <p:pic>
        <p:nvPicPr>
          <p:cNvPr id="109" name="Shape 109"/>
          <p:cNvPicPr preferRelativeResize="0"/>
          <p:nvPr>
            <p:ph idx="1" type="body"/>
          </p:nvPr>
        </p:nvPicPr>
        <p:blipFill rotWithShape="1">
          <a:blip r:embed="rId3">
            <a:alphaModFix/>
          </a:blip>
          <a:srcRect t="0" b="0" r="0" l="0"/>
          <a:stretch/>
        </p:blipFill>
        <p:spPr>
          <a:xfrm>
            <a:off y="1676400" x="1841516"/>
            <a:ext cy="4724400" cx="5460966"/>
          </a:xfrm>
          <a:prstGeom prst="rect">
            <a:avLst/>
          </a:prstGeom>
          <a:noFill/>
          <a:ln>
            <a:noFill/>
          </a:ln>
        </p:spPr>
      </p:pic>
    </p:spTree>
  </p:cSld>
  <p:clrMapOvr>
    <a:masterClrMapping/>
  </p:clrMapOvr>
  <p:transition spd="slow">
    <p:cut/>
  </p:transition>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7" name="Shape 277"/>
        <p:cNvGrpSpPr/>
        <p:nvPr/>
      </p:nvGrpSpPr>
      <p:grpSpPr>
        <a:xfrm>
          <a:off y="0" x="0"/>
          <a:ext cy="0" cx="0"/>
          <a:chOff y="0" x="0"/>
          <a:chExt cy="0" cx="0"/>
        </a:xfrm>
      </p:grpSpPr>
      <p:sp>
        <p:nvSpPr>
          <p:cNvPr id="278" name="Shape 278"/>
          <p:cNvSpPr txBox="1"/>
          <p:nvPr/>
        </p:nvSpPr>
        <p:spPr>
          <a:xfrm>
            <a:off y="0" x="0"/>
            <a:ext cy="1417638" cx="9144000"/>
          </a:xfrm>
          <a:prstGeom prst="rect">
            <a:avLst/>
          </a:prstGeom>
          <a:solidFill>
            <a:srgbClr val="A5D3A6"/>
          </a:solidFill>
          <a:ln>
            <a:noFill/>
          </a:ln>
        </p:spPr>
        <p:txBody>
          <a:bodyPr bIns="45700" rIns="91425" lIns="91425" tIns="45700" anchor="ctr" anchorCtr="0">
            <a:noAutofit/>
          </a:bodyPr>
          <a:lstStyle/>
          <a:p>
            <a:pPr algn="ctr" rtl="0" lvl="0" marR="0" indent="0" marL="0">
              <a:spcBef>
                <a:spcPts val="0"/>
              </a:spcBef>
              <a:buClr>
                <a:schemeClr val="dk1"/>
              </a:buClr>
              <a:buSzPct val="25000"/>
              <a:buFont typeface="Cantarell"/>
              <a:buNone/>
            </a:pPr>
            <a:r>
              <a:rPr strike="noStrike" u="none" b="0" cap="none" baseline="0" sz="3600" lang="en-US" i="0">
                <a:solidFill>
                  <a:schemeClr val="dk1"/>
                </a:solidFill>
                <a:latin typeface="Cantarell"/>
                <a:ea typeface="Cantarell"/>
                <a:cs typeface="Cantarell"/>
                <a:sym typeface="Cantarell"/>
              </a:rPr>
              <a:t>Pengaruh Pengalaman Khusus</a:t>
            </a:r>
          </a:p>
        </p:txBody>
      </p:sp>
      <p:sp>
        <p:nvSpPr>
          <p:cNvPr id="279" name="Shape 279"/>
          <p:cNvSpPr txBox="1"/>
          <p:nvPr/>
        </p:nvSpPr>
        <p:spPr>
          <a:xfrm>
            <a:off y="1600200" x="304800"/>
            <a:ext cy="4800600" cx="8534399"/>
          </a:xfrm>
          <a:prstGeom prst="rect">
            <a:avLst/>
          </a:prstGeom>
          <a:noFill/>
          <a:ln>
            <a:noFill/>
          </a:ln>
        </p:spPr>
        <p:txBody>
          <a:bodyPr bIns="45700" rIns="91425" lIns="91425" tIns="45700" anchor="t" anchorCtr="0">
            <a:noAutofit/>
          </a:bodyPr>
          <a:lstStyle/>
          <a:p>
            <a:pPr algn="l" rtl="0" lvl="0" marR="0" indent="-457200" marL="457200">
              <a:lnSpc>
                <a:spcPct val="90000"/>
              </a:lnSpc>
              <a:spcBef>
                <a:spcPts val="0"/>
              </a:spcBef>
              <a:buClr>
                <a:schemeClr val="dk1"/>
              </a:buClr>
              <a:buSzPct val="25000"/>
              <a:buFont typeface="Arial"/>
              <a:buNone/>
            </a:pPr>
            <a:r>
              <a:rPr strike="noStrike" u="none" b="0" cap="none" baseline="0" sz="2500" lang="en-US" i="0">
                <a:solidFill>
                  <a:schemeClr val="dk1"/>
                </a:solidFill>
                <a:latin typeface="Cantarell"/>
                <a:ea typeface="Cantarell"/>
                <a:cs typeface="Cantarell"/>
                <a:sym typeface="Cantarell"/>
              </a:rPr>
              <a:t>Pengalaman khusus dapat memengaruhi perkembangan otak, terutama bila terjadi pada masa awal perkembangan</a:t>
            </a:r>
          </a:p>
          <a:p>
            <a:pPr algn="l" rtl="0" lvl="0" marR="0" indent="-457200" marL="457200">
              <a:lnSpc>
                <a:spcPct val="90000"/>
              </a:lnSpc>
              <a:spcBef>
                <a:spcPts val="499"/>
              </a:spcBef>
              <a:buClr>
                <a:schemeClr val="dk1"/>
              </a:buClr>
              <a:buFont typeface="Arial"/>
              <a:buNone/>
            </a:pPr>
            <a:r>
              <a:t/>
            </a:r>
            <a:endParaRPr strike="noStrike" u="none" b="0" cap="none" baseline="0" sz="2500" i="0">
              <a:solidFill>
                <a:schemeClr val="dk1"/>
              </a:solidFill>
              <a:latin typeface="Cantarell"/>
              <a:ea typeface="Cantarell"/>
              <a:cs typeface="Cantarell"/>
              <a:sym typeface="Cantarell"/>
            </a:endParaRPr>
          </a:p>
          <a:p>
            <a:pPr algn="l" rtl="0" lvl="0" marR="0" indent="-457200" marL="457200">
              <a:lnSpc>
                <a:spcPct val="90000"/>
              </a:lnSpc>
              <a:spcBef>
                <a:spcPts val="500"/>
              </a:spcBef>
              <a:buClr>
                <a:schemeClr val="dk1"/>
              </a:buClr>
              <a:buSzPct val="25000"/>
              <a:buFont typeface="Arial"/>
              <a:buNone/>
            </a:pPr>
            <a:r>
              <a:rPr strike="noStrike" u="none" b="0" cap="none" baseline="0" sz="2500" lang="en-US" i="0">
                <a:solidFill>
                  <a:schemeClr val="dk1"/>
                </a:solidFill>
                <a:latin typeface="Cantarell"/>
                <a:ea typeface="Cantarell"/>
                <a:cs typeface="Cantarell"/>
                <a:sym typeface="Cantarell"/>
              </a:rPr>
              <a:t>Pada orang buta, informasi sentuhan telah menginvasi korteks okspital yang biasanya dimanfaatkan oleh penglihatan</a:t>
            </a:r>
          </a:p>
          <a:p>
            <a:pPr algn="l" rtl="0" lvl="0" marR="0" indent="-457200" marL="457200">
              <a:lnSpc>
                <a:spcPct val="90000"/>
              </a:lnSpc>
              <a:spcBef>
                <a:spcPts val="499"/>
              </a:spcBef>
              <a:buClr>
                <a:schemeClr val="dk1"/>
              </a:buClr>
              <a:buFont typeface="Arial"/>
              <a:buNone/>
            </a:pPr>
            <a:r>
              <a:t/>
            </a:r>
            <a:endParaRPr strike="noStrike" u="none" b="0" cap="none" baseline="0" sz="2500" i="0">
              <a:solidFill>
                <a:schemeClr val="dk1"/>
              </a:solidFill>
              <a:latin typeface="Cantarell"/>
              <a:ea typeface="Cantarell"/>
              <a:cs typeface="Cantarell"/>
              <a:sym typeface="Cantarell"/>
            </a:endParaRPr>
          </a:p>
          <a:p>
            <a:pPr algn="l" rtl="0" lvl="0" marR="0" indent="-457200" marL="457200">
              <a:lnSpc>
                <a:spcPct val="90000"/>
              </a:lnSpc>
              <a:spcBef>
                <a:spcPts val="500"/>
              </a:spcBef>
              <a:buClr>
                <a:schemeClr val="dk1"/>
              </a:buClr>
              <a:buSzPct val="25000"/>
              <a:buFont typeface="Arial"/>
              <a:buNone/>
            </a:pPr>
            <a:r>
              <a:rPr strike="noStrike" u="none" b="0" cap="none" baseline="0" sz="2500" lang="en-US" i="0">
                <a:solidFill>
                  <a:schemeClr val="dk1"/>
                </a:solidFill>
                <a:latin typeface="Cantarell"/>
                <a:ea typeface="Cantarell"/>
                <a:cs typeface="Cantarell"/>
                <a:sym typeface="Cantarell"/>
              </a:rPr>
              <a:t>Pada orang yang secara rutin berlatih memainkan alat musik, representasi jari-jari tangan pada otaknya meluas. Karena latihan rutin jangka panjang menyebabkan otak mengalami perluasan pada bagian yang merepresentasikan informasi sensorik dan motorik yang berkaitan dengan keterampilan tsb</a:t>
            </a:r>
          </a:p>
        </p:txBody>
      </p:sp>
    </p:spTree>
  </p:cSld>
  <p:clrMapOvr>
    <a:masterClrMapping/>
  </p:clrMapOvr>
  <p:transition spd="slow">
    <p:cut/>
  </p:transition>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3" name="Shape 283"/>
        <p:cNvGrpSpPr/>
        <p:nvPr/>
      </p:nvGrpSpPr>
      <p:grpSpPr>
        <a:xfrm>
          <a:off y="0" x="0"/>
          <a:ext cy="0" cx="0"/>
          <a:chOff y="0" x="0"/>
          <a:chExt cy="0" cx="0"/>
        </a:xfrm>
      </p:grpSpPr>
      <p:sp>
        <p:nvSpPr>
          <p:cNvPr id="284" name="Shape 284"/>
          <p:cNvSpPr txBox="1"/>
          <p:nvPr/>
        </p:nvSpPr>
        <p:spPr>
          <a:xfrm>
            <a:off y="0" x="0"/>
            <a:ext cy="6858000" cx="9144000"/>
          </a:xfrm>
          <a:prstGeom prst="rect">
            <a:avLst/>
          </a:prstGeom>
          <a:noFill/>
          <a:ln>
            <a:noFill/>
          </a:ln>
        </p:spPr>
        <p:txBody>
          <a:bodyPr bIns="45700" rIns="91425" lIns="91425" tIns="45700" anchor="ctr" anchorCtr="0">
            <a:noAutofit/>
          </a:bodyPr>
          <a:lstStyle/>
          <a:p>
            <a:pPr algn="ctr" rtl="0" lvl="0" marR="0" indent="0" marL="0">
              <a:spcBef>
                <a:spcPts val="0"/>
              </a:spcBef>
              <a:buClr>
                <a:schemeClr val="dk1"/>
              </a:buClr>
              <a:buSzPct val="25000"/>
              <a:buFont typeface="Cantarell"/>
              <a:buNone/>
            </a:pPr>
            <a:r>
              <a:rPr strike="noStrike" u="none" b="0" cap="none" baseline="0" sz="4400" lang="en-US" i="0">
                <a:solidFill>
                  <a:schemeClr val="dk1"/>
                </a:solidFill>
                <a:latin typeface="Cantarell"/>
                <a:ea typeface="Cantarell"/>
                <a:cs typeface="Cantarell"/>
                <a:sym typeface="Cantarell"/>
              </a:rPr>
              <a:t>Modul 5.2</a:t>
            </a:r>
            <a:br>
              <a:rPr strike="noStrike" u="none" b="0" cap="none" baseline="0" sz="4400" lang="en-US" i="0">
                <a:solidFill>
                  <a:schemeClr val="dk1"/>
                </a:solidFill>
                <a:latin typeface="Cantarell"/>
                <a:ea typeface="Cantarell"/>
                <a:cs typeface="Cantarell"/>
                <a:sym typeface="Cantarell"/>
              </a:rPr>
            </a:br>
            <a:r>
              <a:rPr strike="noStrike" u="none" b="0" cap="none" baseline="0" sz="4400" lang="en-US" i="0">
                <a:solidFill>
                  <a:schemeClr val="dk1"/>
                </a:solidFill>
                <a:latin typeface="Cantarell"/>
                <a:ea typeface="Cantarell"/>
                <a:cs typeface="Cantarell"/>
                <a:sym typeface="Cantarell"/>
              </a:rPr>
              <a:t>KEPLASTISAN SETELAH KERUSAKAN OTAK</a:t>
            </a:r>
            <a:br>
              <a:rPr strike="noStrike" u="none" b="0" cap="none" baseline="0" sz="4400" lang="en-US" i="0">
                <a:solidFill>
                  <a:schemeClr val="dk1"/>
                </a:solidFill>
                <a:latin typeface="Cantarell"/>
                <a:ea typeface="Cantarell"/>
                <a:cs typeface="Cantarell"/>
                <a:sym typeface="Cantarell"/>
              </a:rPr>
            </a:br>
          </a:p>
        </p:txBody>
      </p:sp>
    </p:spTree>
  </p:cSld>
  <p:clrMapOvr>
    <a:masterClrMapping/>
  </p:clrMapOvr>
  <p:transition spd="slow">
    <p:cut/>
  </p:transition>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8" name="Shape 288"/>
        <p:cNvGrpSpPr/>
        <p:nvPr/>
      </p:nvGrpSpPr>
      <p:grpSpPr>
        <a:xfrm>
          <a:off y="0" x="0"/>
          <a:ext cy="0" cx="0"/>
          <a:chOff y="0" x="0"/>
          <a:chExt cy="0" cx="0"/>
        </a:xfrm>
      </p:grpSpPr>
      <p:sp>
        <p:nvSpPr>
          <p:cNvPr id="289" name="Shape 289"/>
          <p:cNvSpPr txBox="1"/>
          <p:nvPr/>
        </p:nvSpPr>
        <p:spPr>
          <a:xfrm>
            <a:off y="0" x="0"/>
            <a:ext cy="1417638" cx="9144000"/>
          </a:xfrm>
          <a:prstGeom prst="rect">
            <a:avLst/>
          </a:prstGeom>
          <a:solidFill>
            <a:srgbClr val="989FB1"/>
          </a:solidFill>
          <a:ln>
            <a:noFill/>
          </a:ln>
        </p:spPr>
        <p:txBody>
          <a:bodyPr bIns="45700" rIns="91425" lIns="91425" tIns="45700" anchor="ctr" anchorCtr="0">
            <a:noAutofit/>
          </a:bodyPr>
          <a:lstStyle/>
          <a:p>
            <a:pPr algn="ctr" rtl="0" lvl="0" marR="0" indent="0" marL="0">
              <a:spcBef>
                <a:spcPts val="0"/>
              </a:spcBef>
              <a:buClr>
                <a:schemeClr val="dk1"/>
              </a:buClr>
              <a:buSzPct val="25000"/>
              <a:buFont typeface="Cantarell"/>
              <a:buNone/>
            </a:pPr>
            <a:r>
              <a:rPr strike="noStrike" u="none" b="0" cap="none" baseline="0" sz="3200" lang="en-US" i="0">
                <a:solidFill>
                  <a:schemeClr val="dk1"/>
                </a:solidFill>
                <a:latin typeface="Cantarell"/>
                <a:ea typeface="Cantarell"/>
                <a:cs typeface="Cantarell"/>
                <a:sym typeface="Cantarell"/>
              </a:rPr>
              <a:t>Kerusakan Otak &amp; Pemulihan Jangka Pendek</a:t>
            </a:r>
          </a:p>
        </p:txBody>
      </p:sp>
      <p:sp>
        <p:nvSpPr>
          <p:cNvPr id="290" name="Shape 290"/>
          <p:cNvSpPr txBox="1"/>
          <p:nvPr/>
        </p:nvSpPr>
        <p:spPr>
          <a:xfrm>
            <a:off y="1600200" x="457200"/>
            <a:ext cy="4525963" cx="8229600"/>
          </a:xfrm>
          <a:prstGeom prst="rect">
            <a:avLst/>
          </a:prstGeom>
          <a:noFill/>
          <a:ln>
            <a:noFill/>
          </a:ln>
        </p:spPr>
        <p:txBody>
          <a:bodyPr bIns="45700" rIns="91425" lIns="91425" tIns="45700" anchor="t" anchorCtr="0">
            <a:noAutofit/>
          </a:bodyPr>
          <a:lstStyle/>
          <a:p>
            <a:pPr algn="l" rtl="0" lvl="0" marR="0" indent="-280988" marL="280988">
              <a:spcBef>
                <a:spcPts val="0"/>
              </a:spcBef>
              <a:buClr>
                <a:schemeClr val="dk1"/>
              </a:buClr>
              <a:buSzPct val="25000"/>
              <a:buFont typeface="Arial"/>
              <a:buNone/>
            </a:pPr>
            <a:r>
              <a:rPr strike="noStrike" u="none" b="0" cap="none" baseline="0" sz="3200" lang="en-US" i="0">
                <a:solidFill>
                  <a:schemeClr val="dk1"/>
                </a:solidFill>
                <a:latin typeface="Cantarell"/>
                <a:ea typeface="Cantarell"/>
                <a:cs typeface="Cantarell"/>
                <a:sym typeface="Cantarell"/>
              </a:rPr>
              <a:t>Penyebab kerusakan otak di usia muda: benturan keras pada kepala, berhentinya peredaran darah ke otak secara sementara, &amp; pecahnya pembuluh darah di otak</a:t>
            </a:r>
          </a:p>
          <a:p>
            <a:pPr algn="l" rtl="0" lvl="0" marR="0" indent="-280988" marL="280988">
              <a:spcBef>
                <a:spcPts val="640"/>
              </a:spcBef>
              <a:buClr>
                <a:schemeClr val="dk1"/>
              </a:buClr>
              <a:buFont typeface="Arial"/>
              <a:buNone/>
            </a:pPr>
            <a:r>
              <a:t/>
            </a:r>
            <a:endParaRPr strike="noStrike" u="none" b="0" cap="none" baseline="0" sz="3200" i="0">
              <a:solidFill>
                <a:schemeClr val="dk1"/>
              </a:solidFill>
              <a:latin typeface="Cantarell"/>
              <a:ea typeface="Cantarell"/>
              <a:cs typeface="Cantarell"/>
              <a:sym typeface="Cantarell"/>
            </a:endParaRPr>
          </a:p>
          <a:p>
            <a:pPr algn="l" rtl="0" lvl="0" marR="0" indent="-280988" marL="280988">
              <a:spcBef>
                <a:spcPts val="640"/>
              </a:spcBef>
              <a:buClr>
                <a:schemeClr val="dk1"/>
              </a:buClr>
              <a:buSzPct val="25000"/>
              <a:buFont typeface="Arial"/>
              <a:buNone/>
            </a:pPr>
            <a:r>
              <a:rPr strike="noStrike" u="none" b="0" cap="none" baseline="0" sz="3200" lang="en-US" i="0">
                <a:solidFill>
                  <a:schemeClr val="dk1"/>
                </a:solidFill>
                <a:latin typeface="Cantarell"/>
                <a:ea typeface="Cantarell"/>
                <a:cs typeface="Cantarell"/>
                <a:sym typeface="Cantarell"/>
              </a:rPr>
              <a:t>Penyebab kerusakan otak pada orang tua: stroke (cedera serebrovaskular). </a:t>
            </a:r>
          </a:p>
          <a:p>
            <a:pPr algn="l" rtl="0" lvl="0" marR="0" indent="-280988" marL="280988">
              <a:spcBef>
                <a:spcPts val="640"/>
              </a:spcBef>
              <a:buClr>
                <a:schemeClr val="dk1"/>
              </a:buClr>
              <a:buFont typeface="Arial"/>
              <a:buNone/>
            </a:pPr>
            <a:r>
              <a:t/>
            </a:r>
            <a:endParaRPr strike="noStrike" u="none" b="0" cap="none" baseline="0" sz="3200" i="0">
              <a:solidFill>
                <a:schemeClr val="dk1"/>
              </a:solidFill>
              <a:latin typeface="Cantarell"/>
              <a:ea typeface="Cantarell"/>
              <a:cs typeface="Cantarell"/>
              <a:sym typeface="Cantarell"/>
            </a:endParaRPr>
          </a:p>
        </p:txBody>
      </p:sp>
    </p:spTree>
  </p:cSld>
  <p:clrMapOvr>
    <a:masterClrMapping/>
  </p:clrMapOvr>
  <p:transition spd="slow">
    <p:cut/>
  </p:transition>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4" name="Shape 294"/>
        <p:cNvGrpSpPr/>
        <p:nvPr/>
      </p:nvGrpSpPr>
      <p:grpSpPr>
        <a:xfrm>
          <a:off y="0" x="0"/>
          <a:ext cy="0" cx="0"/>
          <a:chOff y="0" x="0"/>
          <a:chExt cy="0" cx="0"/>
        </a:xfrm>
      </p:grpSpPr>
      <p:sp>
        <p:nvSpPr>
          <p:cNvPr id="295" name="Shape 295"/>
          <p:cNvSpPr txBox="1"/>
          <p:nvPr>
            <p:ph type="title"/>
          </p:nvPr>
        </p:nvSpPr>
        <p:spPr>
          <a:xfrm>
            <a:off y="0" x="0"/>
            <a:ext cy="1408176" cx="9144000"/>
          </a:xfrm>
          <a:prstGeom prst="rect">
            <a:avLst/>
          </a:prstGeom>
          <a:solidFill>
            <a:srgbClr val="989FB1"/>
          </a:solidFill>
          <a:ln>
            <a:noFill/>
          </a:ln>
        </p:spPr>
        <p:txBody>
          <a:bodyPr bIns="45700" rIns="45700" lIns="91425" tIns="45700" anchor="ctr" anchorCtr="0">
            <a:noAutofit/>
          </a:bodyPr>
          <a:lstStyle/>
          <a:p>
            <a:pPr algn="l" rtl="0" lvl="0" marR="0" indent="0" marL="0">
              <a:spcBef>
                <a:spcPts val="0"/>
              </a:spcBef>
              <a:buClr>
                <a:schemeClr val="accent1"/>
              </a:buClr>
              <a:buFont typeface="Cantarell"/>
              <a:buNone/>
            </a:pPr>
            <a:r>
              <a:t/>
            </a:r>
            <a:endParaRPr strike="noStrike" u="none" b="1" cap="none" baseline="0" sz="4500" i="0">
              <a:solidFill>
                <a:schemeClr val="accent1"/>
              </a:solidFill>
              <a:latin typeface="Cantarell"/>
              <a:ea typeface="Cantarell"/>
              <a:cs typeface="Cantarell"/>
              <a:sym typeface="Cantarell"/>
            </a:endParaRPr>
          </a:p>
        </p:txBody>
      </p:sp>
      <p:sp>
        <p:nvSpPr>
          <p:cNvPr id="296" name="Shape 296"/>
          <p:cNvSpPr txBox="1"/>
          <p:nvPr>
            <p:ph idx="1" type="body"/>
          </p:nvPr>
        </p:nvSpPr>
        <p:spPr>
          <a:xfrm>
            <a:off y="1676400" x="304800"/>
            <a:ext cy="4724400" cx="8381999"/>
          </a:xfrm>
          <a:prstGeom prst="rect">
            <a:avLst/>
          </a:prstGeom>
          <a:noFill/>
          <a:ln>
            <a:noFill/>
          </a:ln>
        </p:spPr>
        <p:txBody>
          <a:bodyPr bIns="45700" rIns="91425" lIns="54850" tIns="91425" anchor="t" anchorCtr="0">
            <a:noAutofit/>
          </a:bodyPr>
          <a:lstStyle/>
          <a:p>
            <a:pPr algn="l" rtl="0" lvl="0" marR="0" indent="-285750" marL="400050">
              <a:lnSpc>
                <a:spcPct val="80000"/>
              </a:lnSpc>
              <a:spcBef>
                <a:spcPts val="0"/>
              </a:spcBef>
              <a:buClr>
                <a:schemeClr val="accent1"/>
              </a:buClr>
              <a:buSzPct val="25000"/>
              <a:buFont typeface="Noto Symbol"/>
              <a:buNone/>
            </a:pPr>
            <a:r>
              <a:rPr strike="noStrike" u="none" b="0" cap="none" baseline="0" sz="2700" lang="en-US" i="0">
                <a:solidFill>
                  <a:schemeClr val="dk1"/>
                </a:solidFill>
                <a:latin typeface="Cantarell"/>
                <a:ea typeface="Cantarell"/>
                <a:cs typeface="Cantarell"/>
                <a:sym typeface="Cantarell"/>
              </a:rPr>
              <a:t>Tipe stroke yang umum terjadi ialah iskemia, sedangkan yang jarang terjadi ialah hemoragi</a:t>
            </a:r>
          </a:p>
          <a:p>
            <a:pPr algn="l" rtl="0" lvl="0" marR="0" indent="-285750" marL="400050">
              <a:lnSpc>
                <a:spcPct val="80000"/>
              </a:lnSpc>
              <a:spcBef>
                <a:spcPts val="0"/>
              </a:spcBef>
              <a:buClr>
                <a:schemeClr val="accent1"/>
              </a:buClr>
              <a:buFont typeface="Noto Symbol"/>
              <a:buNone/>
            </a:pPr>
            <a:r>
              <a:t/>
            </a:r>
            <a:endParaRPr strike="noStrike" u="none" b="0" cap="none" baseline="0" sz="2700" i="0">
              <a:solidFill>
                <a:schemeClr val="dk1"/>
              </a:solidFill>
              <a:latin typeface="Cantarell"/>
              <a:ea typeface="Cantarell"/>
              <a:cs typeface="Cantarell"/>
              <a:sym typeface="Cantarell"/>
            </a:endParaRPr>
          </a:p>
          <a:p>
            <a:pPr algn="l" rtl="0" lvl="0" marR="0" indent="-285750" marL="400050">
              <a:lnSpc>
                <a:spcPct val="80000"/>
              </a:lnSpc>
              <a:spcBef>
                <a:spcPts val="0"/>
              </a:spcBef>
              <a:buClr>
                <a:schemeClr val="accent1"/>
              </a:buClr>
              <a:buSzPct val="25000"/>
              <a:buFont typeface="Noto Symbol"/>
              <a:buNone/>
            </a:pPr>
            <a:r>
              <a:rPr strike="noStrike" u="none" b="0" cap="none" baseline="0" sz="2700" lang="en-US" i="0">
                <a:solidFill>
                  <a:schemeClr val="dk1"/>
                </a:solidFill>
                <a:latin typeface="Cantarell"/>
                <a:ea typeface="Cantarell"/>
                <a:cs typeface="Cantarell"/>
                <a:sym typeface="Cantarell"/>
              </a:rPr>
              <a:t>Hemoragi: perdarahan yang disebabkan arteri yang pecah</a:t>
            </a:r>
          </a:p>
          <a:p>
            <a:pPr algn="l" rtl="0" lvl="0" marR="0" indent="-285750" marL="400050">
              <a:lnSpc>
                <a:spcPct val="80000"/>
              </a:lnSpc>
              <a:spcBef>
                <a:spcPts val="0"/>
              </a:spcBef>
              <a:buClr>
                <a:schemeClr val="accent1"/>
              </a:buClr>
              <a:buSzPct val="25000"/>
              <a:buFont typeface="Noto Symbol"/>
              <a:buNone/>
            </a:pPr>
            <a:r>
              <a:rPr strike="noStrike" u="none" b="0" cap="none" baseline="0" sz="2700" lang="en-US" i="0">
                <a:solidFill>
                  <a:schemeClr val="dk1"/>
                </a:solidFill>
                <a:latin typeface="Cantarell"/>
                <a:ea typeface="Cantarell"/>
                <a:cs typeface="Cantarell"/>
                <a:sym typeface="Cantarell"/>
              </a:rPr>
              <a:t>Iskemia: penghambatan peredaran darah pada arteri karena adanya penggumpalan darah</a:t>
            </a:r>
          </a:p>
          <a:p>
            <a:pPr algn="l" rtl="0" lvl="0" marR="0" indent="-285750" marL="400050">
              <a:lnSpc>
                <a:spcPct val="80000"/>
              </a:lnSpc>
              <a:spcBef>
                <a:spcPts val="0"/>
              </a:spcBef>
              <a:buClr>
                <a:schemeClr val="accent1"/>
              </a:buClr>
              <a:buFont typeface="Noto Symbol"/>
              <a:buNone/>
            </a:pPr>
            <a:r>
              <a:t/>
            </a:r>
            <a:endParaRPr strike="noStrike" u="none" b="0" cap="none" baseline="0" sz="2700" i="0">
              <a:solidFill>
                <a:schemeClr val="dk1"/>
              </a:solidFill>
              <a:latin typeface="Cantarell"/>
              <a:ea typeface="Cantarell"/>
              <a:cs typeface="Cantarell"/>
              <a:sym typeface="Cantarell"/>
            </a:endParaRPr>
          </a:p>
          <a:p>
            <a:pPr algn="l" rtl="0" lvl="0" marR="0" indent="-285750" marL="400050">
              <a:lnSpc>
                <a:spcPct val="80000"/>
              </a:lnSpc>
              <a:spcBef>
                <a:spcPts val="0"/>
              </a:spcBef>
              <a:buClr>
                <a:schemeClr val="accent1"/>
              </a:buClr>
              <a:buSzPct val="25000"/>
              <a:buFont typeface="Noto Symbol"/>
              <a:buNone/>
            </a:pPr>
            <a:r>
              <a:rPr strike="noStrike" u="none" b="0" cap="none" baseline="0" sz="2700" lang="en-US" i="0">
                <a:solidFill>
                  <a:schemeClr val="dk1"/>
                </a:solidFill>
                <a:latin typeface="Cantarell"/>
                <a:ea typeface="Cantarell"/>
                <a:cs typeface="Cantarell"/>
                <a:sym typeface="Cantarell"/>
              </a:rPr>
              <a:t>Tissue plasminogen activator (tPA) → obat untuk memecahkan penggumpalan darah. Dalam waktu 3 setelah serangan store iskemia dapat mengurangi kematian sel neuron dengan cara memecah gumpalan darah.</a:t>
            </a:r>
          </a:p>
        </p:txBody>
      </p:sp>
    </p:spTree>
  </p:cSld>
  <p:clrMapOvr>
    <a:masterClrMapping/>
  </p:clrMapOvr>
  <p:transition spd="slow">
    <p:cut/>
  </p:transition>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01" name="Shape 301"/>
        <p:cNvGrpSpPr/>
        <p:nvPr/>
      </p:nvGrpSpPr>
      <p:grpSpPr>
        <a:xfrm>
          <a:off y="0" x="0"/>
          <a:ext cy="0" cx="0"/>
          <a:chOff y="0" x="0"/>
          <a:chExt cy="0" cx="0"/>
        </a:xfrm>
      </p:grpSpPr>
      <p:sp>
        <p:nvSpPr>
          <p:cNvPr id="302" name="Shape 302"/>
          <p:cNvSpPr txBox="1"/>
          <p:nvPr>
            <p:ph type="title"/>
          </p:nvPr>
        </p:nvSpPr>
        <p:spPr>
          <a:xfrm>
            <a:off y="0" x="0"/>
            <a:ext cy="1408176" cx="9144000"/>
          </a:xfrm>
          <a:prstGeom prst="rect">
            <a:avLst/>
          </a:prstGeom>
          <a:gradFill>
            <a:gsLst>
              <a:gs pos="0">
                <a:srgbClr val="AE7C00"/>
              </a:gs>
              <a:gs pos="55000">
                <a:srgbClr val="CD9300"/>
              </a:gs>
              <a:gs pos="100000">
                <a:srgbClr val="F1AC00"/>
              </a:gs>
            </a:gsLst>
            <a:lin ang="16200000" scaled="0"/>
          </a:gradFill>
          <a:ln w="9525" cap="rnd">
            <a:solidFill>
              <a:srgbClr val="EDAA00"/>
            </a:solidFill>
            <a:prstDash val="solid"/>
            <a:round/>
            <a:headEnd w="med" len="med" type="none"/>
            <a:tailEnd w="med" len="med" type="none"/>
          </a:ln>
        </p:spPr>
        <p:txBody>
          <a:bodyPr bIns="45700" rIns="45700" lIns="91425" tIns="45700" anchor="ctr" anchorCtr="0">
            <a:noAutofit/>
          </a:bodyPr>
          <a:lstStyle/>
          <a:p>
            <a:pPr algn="ctr" rtl="0" lvl="0" marR="0" indent="0" marL="0">
              <a:spcBef>
                <a:spcPts val="0"/>
              </a:spcBef>
              <a:buClr>
                <a:schemeClr val="lt1"/>
              </a:buClr>
              <a:buSzPct val="25000"/>
              <a:buFont typeface="Cantarell"/>
              <a:buNone/>
            </a:pPr>
            <a:r>
              <a:rPr strike="noStrike" u="none" b="1" cap="none" baseline="0" sz="4500" lang="en-US" i="0">
                <a:solidFill>
                  <a:schemeClr val="lt1"/>
                </a:solidFill>
                <a:latin typeface="Cantarell"/>
                <a:ea typeface="Cantarell"/>
                <a:cs typeface="Cantarell"/>
                <a:sym typeface="Cantarell"/>
              </a:rPr>
              <a:t>Mekanisme Lanjut Pemulihan</a:t>
            </a:r>
          </a:p>
        </p:txBody>
      </p:sp>
      <p:sp>
        <p:nvSpPr>
          <p:cNvPr id="303" name="Shape 303"/>
          <p:cNvSpPr txBox="1"/>
          <p:nvPr>
            <p:ph idx="1" type="body"/>
          </p:nvPr>
        </p:nvSpPr>
        <p:spPr>
          <a:xfrm>
            <a:off y="1775191" x="457200"/>
            <a:ext cy="4625608" cx="8229600"/>
          </a:xfrm>
          <a:prstGeom prst="rect">
            <a:avLst/>
          </a:prstGeom>
          <a:noFill/>
          <a:ln>
            <a:noFill/>
          </a:ln>
        </p:spPr>
        <p:txBody>
          <a:bodyPr bIns="45700" rIns="91425" lIns="54850" tIns="91425" anchor="t" anchorCtr="0">
            <a:noAutofit/>
          </a:bodyPr>
          <a:lstStyle/>
          <a:p>
            <a:pPr algn="l" rtl="0" lvl="0" marR="0" indent="-324612" marL="438912">
              <a:spcBef>
                <a:spcPts val="0"/>
              </a:spcBef>
              <a:buClr>
                <a:schemeClr val="accent1"/>
              </a:buClr>
              <a:buSzPct val="80000"/>
              <a:buFont typeface="Noto Symbol"/>
              <a:buChar char="◼"/>
            </a:pPr>
            <a:r>
              <a:rPr strike="noStrike" u="none" b="0" cap="none" baseline="0" sz="2400" lang="en-US" i="0">
                <a:solidFill>
                  <a:schemeClr val="dk1"/>
                </a:solidFill>
                <a:latin typeface="Cantarell"/>
                <a:ea typeface="Cantarell"/>
                <a:cs typeface="Cantarell"/>
                <a:sym typeface="Cantarell"/>
              </a:rPr>
              <a:t>Diaschisis </a:t>
            </a:r>
          </a:p>
          <a:p>
            <a:pPr algn="l" rtl="0" lvl="0" marR="0" indent="-324612" marL="438912">
              <a:spcBef>
                <a:spcPts val="0"/>
              </a:spcBef>
              <a:buClr>
                <a:schemeClr val="accent1"/>
              </a:buClr>
              <a:buSzPct val="25000"/>
              <a:buFont typeface="Noto Symbol"/>
              <a:buNone/>
            </a:pPr>
            <a:r>
              <a:rPr strike="noStrike" u="none" b="0" cap="none" baseline="0" sz="2400" lang="en-US" i="0">
                <a:solidFill>
                  <a:schemeClr val="dk1"/>
                </a:solidFill>
                <a:latin typeface="Cantarell"/>
                <a:ea typeface="Cantarell"/>
                <a:cs typeface="Cantarell"/>
                <a:sym typeface="Cantarell"/>
              </a:rPr>
              <a:t>	- Hilangnya suatu perilaku setelah kerusakan otak, artinya lebih dari hilangnya fungsi neuron yang telah mati.</a:t>
            </a:r>
          </a:p>
          <a:p>
            <a:pPr algn="l" rtl="0" lvl="0" marR="0" indent="-324612" marL="438912">
              <a:spcBef>
                <a:spcPts val="0"/>
              </a:spcBef>
              <a:buClr>
                <a:schemeClr val="accent1"/>
              </a:buClr>
              <a:buSzPct val="25000"/>
              <a:buFont typeface="Noto Symbol"/>
              <a:buNone/>
            </a:pPr>
            <a:r>
              <a:rPr strike="noStrike" u="none" b="0" cap="none" baseline="0" sz="2400" lang="en-US" i="0">
                <a:solidFill>
                  <a:schemeClr val="dk1"/>
                </a:solidFill>
                <a:latin typeface="Cantarell"/>
                <a:ea typeface="Cantarell"/>
                <a:cs typeface="Cantarell"/>
                <a:sym typeface="Cantarell"/>
              </a:rPr>
              <a:t>	- Diachisis berasal dari bahasa Yunani yang artinya mengguncang keseluruhan yang merujuk pada penurunan aktifitas yang diderita oleh neuron yang selamat setelah terjadi kerusakan pada neuron lain.</a:t>
            </a:r>
          </a:p>
          <a:p>
            <a:pPr algn="l" rtl="0" lvl="0" marR="0" indent="-324612" marL="438912">
              <a:spcBef>
                <a:spcPts val="0"/>
              </a:spcBef>
              <a:buClr>
                <a:schemeClr val="accent1"/>
              </a:buClr>
              <a:buSzPct val="25000"/>
              <a:buFont typeface="Noto Symbol"/>
              <a:buNone/>
            </a:pPr>
            <a:r>
              <a:rPr strike="noStrike" u="none" b="0" cap="none" baseline="0" sz="2400" lang="en-US" i="0">
                <a:solidFill>
                  <a:schemeClr val="dk1"/>
                </a:solidFill>
                <a:latin typeface="Cantarell"/>
                <a:ea typeface="Cantarell"/>
                <a:cs typeface="Cantarell"/>
                <a:sym typeface="Cantarell"/>
              </a:rPr>
              <a:t>	- Jika diaschisis menyebabkan  hilangnya suatu perilaku setelah kerusakan otak, maka obat stimulan dapat mengurangi efek diaschisis, sehingga mendorong pemulihan.</a:t>
            </a:r>
          </a:p>
        </p:txBody>
      </p:sp>
    </p:spTree>
  </p:cSld>
  <p:clrMapOvr>
    <a:masterClrMapping/>
  </p:clrMapOvr>
  <p:transition spd="slow">
    <p:cut/>
  </p:transition>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07" name="Shape 307"/>
        <p:cNvGrpSpPr/>
        <p:nvPr/>
      </p:nvGrpSpPr>
      <p:grpSpPr>
        <a:xfrm>
          <a:off y="0" x="0"/>
          <a:ext cy="0" cx="0"/>
          <a:chOff y="0" x="0"/>
          <a:chExt cy="0" cx="0"/>
        </a:xfrm>
      </p:grpSpPr>
      <p:sp>
        <p:nvSpPr>
          <p:cNvPr id="308" name="Shape 308"/>
          <p:cNvSpPr txBox="1"/>
          <p:nvPr>
            <p:ph idx="1" type="body"/>
          </p:nvPr>
        </p:nvSpPr>
        <p:spPr>
          <a:xfrm>
            <a:off y="304801" x="457200"/>
            <a:ext cy="3047999" cx="8229600"/>
          </a:xfrm>
          <a:prstGeom prst="rect">
            <a:avLst/>
          </a:prstGeom>
          <a:gradFill>
            <a:gsLst>
              <a:gs pos="0">
                <a:srgbClr val="B43C4D"/>
              </a:gs>
              <a:gs pos="55000">
                <a:srgbClr val="D6475C"/>
              </a:gs>
              <a:gs pos="100000">
                <a:srgbClr val="FB546B"/>
              </a:gs>
            </a:gsLst>
            <a:lin ang="16200000" scaled="0"/>
          </a:gradFill>
          <a:ln w="9525" cap="rnd">
            <a:solidFill>
              <a:srgbClr val="E56777"/>
            </a:solidFill>
            <a:prstDash val="solid"/>
            <a:round/>
            <a:headEnd w="med" len="med" type="none"/>
            <a:tailEnd w="med" len="med" type="none"/>
          </a:ln>
        </p:spPr>
        <p:txBody>
          <a:bodyPr bIns="45700" rIns="91425" lIns="54850" tIns="91425" anchor="t" anchorCtr="0">
            <a:noAutofit/>
          </a:bodyPr>
          <a:lstStyle/>
          <a:p>
            <a:pPr algn="l" rtl="0" lvl="0" marR="0" indent="-324612" marL="438912">
              <a:lnSpc>
                <a:spcPct val="90000"/>
              </a:lnSpc>
              <a:spcBef>
                <a:spcPts val="0"/>
              </a:spcBef>
              <a:buClr>
                <a:schemeClr val="accent1"/>
              </a:buClr>
              <a:buSzPct val="80000"/>
              <a:buFont typeface="Noto Symbol"/>
              <a:buChar char="◼"/>
            </a:pPr>
            <a:r>
              <a:rPr strike="noStrike" u="none" b="1" cap="none" baseline="0" sz="2800" lang="en-US" i="0">
                <a:solidFill>
                  <a:schemeClr val="lt1"/>
                </a:solidFill>
                <a:latin typeface="Cantarell"/>
                <a:ea typeface="Cantarell"/>
                <a:cs typeface="Cantarell"/>
                <a:sym typeface="Cantarell"/>
              </a:rPr>
              <a:t>Akson yang Tumbuh Kembali</a:t>
            </a:r>
          </a:p>
          <a:p>
            <a:pPr algn="l" rtl="0" lvl="0" marR="0" indent="-223012" marL="438912">
              <a:lnSpc>
                <a:spcPct val="90000"/>
              </a:lnSpc>
              <a:spcBef>
                <a:spcPts val="0"/>
              </a:spcBef>
              <a:buClr>
                <a:schemeClr val="accent1"/>
              </a:buClr>
              <a:buFont typeface="Noto Symbol"/>
              <a:buNone/>
            </a:pPr>
            <a:r>
              <a:t/>
            </a:r>
            <a:endParaRPr strike="noStrike" u="none" b="0" cap="none" baseline="0" sz="2000" i="0">
              <a:solidFill>
                <a:schemeClr val="lt1"/>
              </a:solidFill>
              <a:latin typeface="Cantarell"/>
              <a:ea typeface="Cantarell"/>
              <a:cs typeface="Cantarell"/>
              <a:sym typeface="Cantarell"/>
            </a:endParaRPr>
          </a:p>
          <a:p>
            <a:pPr algn="just" rtl="0" lvl="0" marR="0" indent="-324612" marL="438912">
              <a:lnSpc>
                <a:spcPct val="90000"/>
              </a:lnSpc>
              <a:spcBef>
                <a:spcPts val="0"/>
              </a:spcBef>
              <a:buClr>
                <a:schemeClr val="accent1"/>
              </a:buClr>
              <a:buSzPct val="25000"/>
              <a:buFont typeface="Noto Symbol"/>
              <a:buNone/>
            </a:pPr>
            <a:r>
              <a:rPr strike="noStrike" u="none" b="0" cap="none" baseline="0" sz="2000" lang="en-US" i="0">
                <a:solidFill>
                  <a:schemeClr val="lt1"/>
                </a:solidFill>
                <a:latin typeface="Cantarell"/>
                <a:ea typeface="Cantarell"/>
                <a:cs typeface="Cantarell"/>
                <a:sym typeface="Cantarell"/>
              </a:rPr>
              <a:t>	</a:t>
            </a:r>
            <a:r>
              <a:rPr strike="noStrike" u="none" b="0" cap="none" baseline="0" sz="2200" lang="en-US" i="0">
                <a:solidFill>
                  <a:schemeClr val="lt1"/>
                </a:solidFill>
                <a:latin typeface="Cantarell"/>
                <a:ea typeface="Cantarell"/>
                <a:cs typeface="Cantarell"/>
                <a:sym typeface="Cantarell"/>
              </a:rPr>
              <a:t>Sebuah neuron pada sistem saraf tepi memiliki badan sel yang terletak di dalam sum-sum tulang belakang dan aksonnya memanjang kedalam salah satu anggota badan. Jika akson tersebut dihancurkan, maka bagian yang hancur akan tumbuh kembali ke arah tepian tubuh dengan laju sekitar 1mm perhari. Akson akan tumbuh mengikuti selubung mielinnya ke arah target awalnya.</a:t>
            </a:r>
          </a:p>
        </p:txBody>
      </p:sp>
      <p:pic>
        <p:nvPicPr>
          <p:cNvPr id="309" name="Shape 309"/>
          <p:cNvPicPr preferRelativeResize="0"/>
          <p:nvPr/>
        </p:nvPicPr>
        <p:blipFill rotWithShape="1">
          <a:blip r:embed="rId3">
            <a:alphaModFix/>
          </a:blip>
          <a:srcRect t="0" b="0" r="0" l="0"/>
          <a:stretch/>
        </p:blipFill>
        <p:spPr>
          <a:xfrm>
            <a:off y="3657600" x="457200"/>
            <a:ext cy="2465293" cx="7848599"/>
          </a:xfrm>
          <a:prstGeom prst="rect">
            <a:avLst/>
          </a:prstGeom>
          <a:noFill/>
          <a:ln>
            <a:noFill/>
          </a:ln>
        </p:spPr>
      </p:pic>
    </p:spTree>
  </p:cSld>
  <p:clrMapOvr>
    <a:masterClrMapping/>
  </p:clrMapOvr>
  <p:transition spd="slow">
    <p:cut/>
  </p:transition>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13" name="Shape 313"/>
        <p:cNvGrpSpPr/>
        <p:nvPr/>
      </p:nvGrpSpPr>
      <p:grpSpPr>
        <a:xfrm>
          <a:off y="0" x="0"/>
          <a:ext cy="0" cx="0"/>
          <a:chOff y="0" x="0"/>
          <a:chExt cy="0" cx="0"/>
        </a:xfrm>
      </p:grpSpPr>
      <p:sp>
        <p:nvSpPr>
          <p:cNvPr id="314" name="Shape 314"/>
          <p:cNvSpPr txBox="1"/>
          <p:nvPr>
            <p:ph type="title"/>
          </p:nvPr>
        </p:nvSpPr>
        <p:spPr>
          <a:xfrm>
            <a:off y="0" x="0"/>
            <a:ext cy="1408176" cx="9144000"/>
          </a:xfrm>
          <a:prstGeom prst="rect">
            <a:avLst/>
          </a:prstGeom>
          <a:noFill/>
          <a:ln>
            <a:noFill/>
          </a:ln>
        </p:spPr>
        <p:txBody>
          <a:bodyPr bIns="45700" rIns="45700" lIns="91425" tIns="45700" anchor="ctr" anchorCtr="0">
            <a:noAutofit/>
          </a:bodyPr>
          <a:lstStyle/>
          <a:p>
            <a:pPr algn="ctr" rtl="0" lvl="0" marR="0" indent="0" marL="0">
              <a:spcBef>
                <a:spcPts val="0"/>
              </a:spcBef>
              <a:buClr>
                <a:schemeClr val="accent1"/>
              </a:buClr>
              <a:buSzPct val="25000"/>
              <a:buFont typeface="Cantarell"/>
              <a:buNone/>
            </a:pPr>
            <a:r>
              <a:rPr strike="noStrike" u="none" b="1" cap="none" baseline="0" sz="4500" lang="en-US" i="0">
                <a:solidFill>
                  <a:schemeClr val="accent1"/>
                </a:solidFill>
                <a:latin typeface="Cantarell"/>
                <a:ea typeface="Cantarell"/>
                <a:cs typeface="Cantarell"/>
                <a:sym typeface="Cantarell"/>
              </a:rPr>
              <a:t>Pertunasan</a:t>
            </a:r>
          </a:p>
        </p:txBody>
      </p:sp>
      <p:sp>
        <p:nvSpPr>
          <p:cNvPr id="315" name="Shape 315"/>
          <p:cNvSpPr txBox="1"/>
          <p:nvPr>
            <p:ph idx="1" type="body"/>
          </p:nvPr>
        </p:nvSpPr>
        <p:spPr>
          <a:xfrm>
            <a:off y="1775191" x="457200"/>
            <a:ext cy="4625608" cx="8229600"/>
          </a:xfrm>
          <a:prstGeom prst="rect">
            <a:avLst/>
          </a:prstGeom>
          <a:noFill/>
          <a:ln>
            <a:noFill/>
          </a:ln>
        </p:spPr>
        <p:txBody>
          <a:bodyPr bIns="45700" rIns="91425" lIns="54850" tIns="91425" anchor="t" anchorCtr="0">
            <a:noAutofit/>
          </a:bodyPr>
          <a:lstStyle/>
          <a:p>
            <a:pPr algn="l" rtl="0" lvl="0" marR="0" indent="-324612" marL="438912">
              <a:lnSpc>
                <a:spcPct val="80000"/>
              </a:lnSpc>
              <a:spcBef>
                <a:spcPts val="0"/>
              </a:spcBef>
              <a:buClr>
                <a:schemeClr val="accent1"/>
              </a:buClr>
              <a:buSzPct val="78666"/>
              <a:buFont typeface="Noto Symbol"/>
              <a:buChar char="◼"/>
            </a:pPr>
            <a:r>
              <a:rPr strike="noStrike" u="none" b="0" cap="none" baseline="0" sz="2950" lang="en-US" i="0">
                <a:solidFill>
                  <a:schemeClr val="dk1"/>
                </a:solidFill>
                <a:latin typeface="Cantarell"/>
                <a:ea typeface="Cantarell"/>
                <a:cs typeface="Cantarell"/>
                <a:sym typeface="Cantarell"/>
              </a:rPr>
              <a:t>Pengalaman bisa memodifikasi hubungan didalam korteks untuk memperluas area yang merepresentasikan informasi (keterampilan) yang penting</a:t>
            </a:r>
          </a:p>
          <a:p>
            <a:pPr algn="l" rtl="0" lvl="0" marR="0" indent="-324612" marL="438912">
              <a:lnSpc>
                <a:spcPct val="80000"/>
              </a:lnSpc>
              <a:spcBef>
                <a:spcPts val="0"/>
              </a:spcBef>
              <a:buClr>
                <a:schemeClr val="accent1"/>
              </a:buClr>
              <a:buSzPct val="78666"/>
              <a:buFont typeface="Noto Symbol"/>
              <a:buChar char="◼"/>
            </a:pPr>
            <a:r>
              <a:rPr strike="noStrike" u="none" b="0" cap="none" baseline="0" sz="2950" lang="en-US" i="0">
                <a:solidFill>
                  <a:schemeClr val="dk1"/>
                </a:solidFill>
                <a:latin typeface="Cantarell"/>
                <a:ea typeface="Cantarell"/>
                <a:cs typeface="Cantarell"/>
                <a:sym typeface="Cantarell"/>
              </a:rPr>
              <a:t>Contoh: seorang pemain gitar jari tangannya jadi lebih lincah daripada yang tidak terbiasa bermain gitar. </a:t>
            </a:r>
          </a:p>
          <a:p>
            <a:pPr algn="l" rtl="0" lvl="0" marR="0" indent="-324612" marL="438912">
              <a:lnSpc>
                <a:spcPct val="80000"/>
              </a:lnSpc>
              <a:spcBef>
                <a:spcPts val="0"/>
              </a:spcBef>
              <a:buClr>
                <a:schemeClr val="accent1"/>
              </a:buClr>
              <a:buSzPct val="78666"/>
              <a:buFont typeface="Noto Symbol"/>
              <a:buChar char="◼"/>
            </a:pPr>
            <a:r>
              <a:rPr strike="noStrike" u="none" b="0" cap="none" baseline="0" sz="2950" lang="en-US" i="0">
                <a:solidFill>
                  <a:schemeClr val="dk1"/>
                </a:solidFill>
                <a:latin typeface="Cantarell"/>
                <a:ea typeface="Cantarell"/>
                <a:cs typeface="Cantarell"/>
                <a:sym typeface="Cantarell"/>
              </a:rPr>
              <a:t>Korteks somatosensori pada jari-jari pemain gitar menjadi lebih besar</a:t>
            </a:r>
          </a:p>
          <a:p>
            <a:pPr algn="l" rtl="0" lvl="0" marR="0" indent="-324612" marL="438912">
              <a:lnSpc>
                <a:spcPct val="80000"/>
              </a:lnSpc>
              <a:spcBef>
                <a:spcPts val="0"/>
              </a:spcBef>
              <a:buClr>
                <a:schemeClr val="accent1"/>
              </a:buClr>
              <a:buSzPct val="78666"/>
              <a:buFont typeface="Noto Symbol"/>
              <a:buChar char="◼"/>
            </a:pPr>
            <a:r>
              <a:rPr strike="noStrike" u="none" b="0" cap="none" baseline="0" sz="2950" lang="en-US" i="0">
                <a:solidFill>
                  <a:schemeClr val="dk1"/>
                </a:solidFill>
                <a:latin typeface="Cantarell"/>
                <a:ea typeface="Cantarell"/>
                <a:cs typeface="Cantarell"/>
                <a:sym typeface="Cantarell"/>
              </a:rPr>
              <a:t>Perubahan tersebut menunjukan pertunasan kolateral akson atau peningkatan sensitivitas reseptor oleh neuron postsinaptik</a:t>
            </a:r>
          </a:p>
        </p:txBody>
      </p:sp>
    </p:spTree>
  </p:cSld>
  <p:clrMapOvr>
    <a:masterClrMapping/>
  </p:clrMapOvr>
  <p:transition spd="slow">
    <p:cut/>
  </p:transition>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19" name="Shape 319"/>
        <p:cNvGrpSpPr/>
        <p:nvPr/>
      </p:nvGrpSpPr>
      <p:grpSpPr>
        <a:xfrm>
          <a:off y="0" x="0"/>
          <a:ext cy="0" cx="0"/>
          <a:chOff y="0" x="0"/>
          <a:chExt cy="0" cx="0"/>
        </a:xfrm>
      </p:grpSpPr>
      <p:sp>
        <p:nvSpPr>
          <p:cNvPr id="320" name="Shape 320"/>
          <p:cNvSpPr txBox="1"/>
          <p:nvPr>
            <p:ph idx="1" type="body"/>
          </p:nvPr>
        </p:nvSpPr>
        <p:spPr>
          <a:xfrm>
            <a:off y="609600" x="457200"/>
            <a:ext cy="5541963" cx="8229600"/>
          </a:xfrm>
          <a:prstGeom prst="rect">
            <a:avLst/>
          </a:prstGeom>
          <a:noFill/>
          <a:ln>
            <a:noFill/>
          </a:ln>
        </p:spPr>
        <p:txBody>
          <a:bodyPr bIns="45700" rIns="91425" lIns="54850" tIns="91425" anchor="t" anchorCtr="0">
            <a:noAutofit/>
          </a:bodyPr>
          <a:lstStyle/>
          <a:p>
            <a:pPr algn="l" rtl="0" lvl="0" marR="0" indent="-324612" marL="438912">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Contoh lainnya: jika ada bagian tubuh yang di amputasi, maka korteks anggota tubuh lain yang berada didekat bagian tubuh yang di amputasi tersebut</a:t>
            </a:r>
          </a:p>
          <a:p>
            <a:pPr algn="l" rtl="0" lvl="0" marR="0" indent="-324612" marL="438912">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Alasannya: akson-akson dari bagian tubuh yang di amputasi pindah dan mengisi bagian sinapses-sinapses bagian tubuh lain yang sedang kosong (masih ada ruang)</a:t>
            </a:r>
          </a:p>
          <a:p>
            <a:pPr algn="l" rtl="0" lvl="0" marR="0" indent="-324612" marL="438912">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Hal ini menyebabkan bagian tubuh yang sinapsesnya diisi dengan akson dari bagian tubuh yang di amputasi menjadi lebih peka</a:t>
            </a:r>
          </a:p>
        </p:txBody>
      </p:sp>
    </p:spTree>
  </p:cSld>
  <p:clrMapOvr>
    <a:masterClrMapping/>
  </p:clrMapOvr>
  <p:transition spd="slow">
    <p:cut/>
  </p:transition>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24" name="Shape 324"/>
        <p:cNvGrpSpPr/>
        <p:nvPr/>
      </p:nvGrpSpPr>
      <p:grpSpPr>
        <a:xfrm>
          <a:off y="0" x="0"/>
          <a:ext cy="0" cx="0"/>
          <a:chOff y="0" x="0"/>
          <a:chExt cy="0" cx="0"/>
        </a:xfrm>
      </p:grpSpPr>
      <p:sp>
        <p:nvSpPr>
          <p:cNvPr id="325" name="Shape 325"/>
          <p:cNvSpPr txBox="1"/>
          <p:nvPr>
            <p:ph idx="1" type="body"/>
          </p:nvPr>
        </p:nvSpPr>
        <p:spPr>
          <a:xfrm>
            <a:off y="1219200" x="609600"/>
            <a:ext cy="4394200" cx="8229600"/>
          </a:xfrm>
          <a:prstGeom prst="rect">
            <a:avLst/>
          </a:prstGeom>
          <a:noFill/>
          <a:ln>
            <a:noFill/>
          </a:ln>
        </p:spPr>
        <p:txBody>
          <a:bodyPr bIns="45700" rIns="91425" lIns="54850" tIns="91425" anchor="t" anchorCtr="0">
            <a:noAutofit/>
          </a:bodyPr>
          <a:lstStyle/>
          <a:p>
            <a:pPr algn="l" rtl="0" lvl="0" marR="0" indent="-324612" marL="438912">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Walaupun akson-akson tersebut telah mengisi sinapses bagian tubuh lain yang kosong, namun orang tersebut masih akan bisa merasakan respon di organ yang telah di amputasi.</a:t>
            </a:r>
          </a:p>
          <a:p>
            <a:pPr algn="l" rtl="0" lvl="0" marR="0" indent="-324612" marL="438912">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Hal ini dapat hilang namun dapat juga dirasakan seumur hidup</a:t>
            </a:r>
          </a:p>
          <a:p>
            <a:pPr algn="l" rtl="0" lvl="0" marR="0" indent="-324612" marL="438912">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Hal ini dinamakan sindrom “phantom limb”</a:t>
            </a:r>
          </a:p>
        </p:txBody>
      </p:sp>
    </p:spTree>
  </p:cSld>
  <p:clrMapOvr>
    <a:masterClrMapping/>
  </p:clrMapOvr>
  <p:transition spd="slow">
    <p:cut/>
  </p:transition>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29" name="Shape 329"/>
        <p:cNvGrpSpPr/>
        <p:nvPr/>
      </p:nvGrpSpPr>
      <p:grpSpPr>
        <a:xfrm>
          <a:off y="0" x="0"/>
          <a:ext cy="0" cx="0"/>
          <a:chOff y="0" x="0"/>
          <a:chExt cy="0" cx="0"/>
        </a:xfrm>
      </p:grpSpPr>
      <p:pic>
        <p:nvPicPr>
          <p:cNvPr id="330" name="Shape 330"/>
          <p:cNvPicPr preferRelativeResize="0"/>
          <p:nvPr/>
        </p:nvPicPr>
        <p:blipFill rotWithShape="1">
          <a:blip r:embed="rId3">
            <a:alphaModFix/>
          </a:blip>
          <a:srcRect t="0" b="0" r="0" l="0"/>
          <a:stretch/>
        </p:blipFill>
        <p:spPr>
          <a:xfrm>
            <a:off y="76200" x="0"/>
            <a:ext cy="6858000" cx="9144000"/>
          </a:xfrm>
          <a:prstGeom prst="rect">
            <a:avLst/>
          </a:prstGeom>
          <a:noFill/>
          <a:ln>
            <a:noFill/>
          </a:ln>
        </p:spPr>
      </p:pic>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3" name="Shape 113"/>
        <p:cNvGrpSpPr/>
        <p:nvPr/>
      </p:nvGrpSpPr>
      <p:grpSpPr>
        <a:xfrm>
          <a:off y="0" x="0"/>
          <a:ext cy="0" cx="0"/>
          <a:chOff y="0" x="0"/>
          <a:chExt cy="0" cx="0"/>
        </a:xfrm>
      </p:grpSpPr>
      <p:sp>
        <p:nvSpPr>
          <p:cNvPr id="114" name="Shape 114"/>
          <p:cNvSpPr txBox="1"/>
          <p:nvPr>
            <p:ph type="title"/>
          </p:nvPr>
        </p:nvSpPr>
        <p:spPr>
          <a:xfrm>
            <a:off y="155447" x="457200"/>
            <a:ext cy="1252727" cx="8229600"/>
          </a:xfrm>
          <a:prstGeom prst="rect">
            <a:avLst/>
          </a:prstGeom>
          <a:noFill/>
          <a:ln>
            <a:noFill/>
          </a:ln>
        </p:spPr>
        <p:txBody>
          <a:bodyPr bIns="45700" rIns="45700" lIns="91425" tIns="45700" anchor="ctr" anchorCtr="0">
            <a:noAutofit/>
          </a:bodyPr>
          <a:lstStyle/>
          <a:p>
            <a:pPr algn="l" rtl="0" lvl="0" marR="0" indent="0" marL="0">
              <a:spcBef>
                <a:spcPts val="0"/>
              </a:spcBef>
              <a:buClr>
                <a:schemeClr val="accent1"/>
              </a:buClr>
              <a:buSzPct val="25000"/>
              <a:buFont typeface="Calibri"/>
              <a:buNone/>
            </a:pPr>
            <a:r>
              <a:rPr strike="noStrike" u="none" b="1" cap="none" baseline="0" sz="4300" lang="en-US" i="1">
                <a:solidFill>
                  <a:schemeClr val="accent1"/>
                </a:solidFill>
                <a:latin typeface="Calibri"/>
                <a:ea typeface="Calibri"/>
                <a:cs typeface="Calibri"/>
                <a:sym typeface="Calibri"/>
              </a:rPr>
              <a:t>Piaget’s object permanence task </a:t>
            </a:r>
          </a:p>
        </p:txBody>
      </p:sp>
      <p:pic>
        <p:nvPicPr>
          <p:cNvPr id="115" name="Shape 115"/>
          <p:cNvPicPr preferRelativeResize="0"/>
          <p:nvPr/>
        </p:nvPicPr>
        <p:blipFill rotWithShape="1">
          <a:blip r:embed="rId3">
            <a:alphaModFix/>
          </a:blip>
          <a:srcRect t="0" b="55554" r="0" l="0"/>
          <a:stretch/>
        </p:blipFill>
        <p:spPr>
          <a:xfrm>
            <a:off y="1600200" x="609600"/>
            <a:ext cy="2419350" cx="3980329"/>
          </a:xfrm>
          <a:prstGeom prst="rect">
            <a:avLst/>
          </a:prstGeom>
          <a:noFill/>
          <a:ln>
            <a:noFill/>
          </a:ln>
        </p:spPr>
      </p:pic>
      <p:pic>
        <p:nvPicPr>
          <p:cNvPr id="116" name="Shape 116"/>
          <p:cNvPicPr preferRelativeResize="0"/>
          <p:nvPr>
            <p:ph idx="1" type="body"/>
          </p:nvPr>
        </p:nvPicPr>
        <p:blipFill rotWithShape="1">
          <a:blip r:embed="rId3">
            <a:alphaModFix/>
          </a:blip>
          <a:srcRect t="41646" b="0" r="0" l="0"/>
          <a:stretch/>
        </p:blipFill>
        <p:spPr>
          <a:xfrm>
            <a:off y="3810000" x="4572000"/>
            <a:ext cy="2743199" cx="4343400"/>
          </a:xfrm>
          <a:prstGeom prst="rect">
            <a:avLst/>
          </a:prstGeom>
          <a:noFill/>
          <a:ln>
            <a:noFill/>
          </a:ln>
        </p:spPr>
      </p:pic>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15"/>
                                        </p:tgtEl>
                                        <p:attrNameLst>
                                          <p:attrName>style.visibility</p:attrName>
                                        </p:attrNameLst>
                                      </p:cBhvr>
                                      <p:to>
                                        <p:strVal val="visible"/>
                                      </p:to>
                                    </p:set>
                                    <p:animEffect transition="in" filter="fade">
                                      <p:cBhvr>
                                        <p:cTn dur="500"/>
                                        <p:tgtEl>
                                          <p:spTgt spid="115"/>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16"/>
                                        </p:tgtEl>
                                        <p:attrNameLst>
                                          <p:attrName>style.visibility</p:attrName>
                                        </p:attrNameLst>
                                      </p:cBhvr>
                                      <p:to>
                                        <p:strVal val="visible"/>
                                      </p:to>
                                    </p:set>
                                    <p:animEffect transition="in" filter="fade">
                                      <p:cBhvr>
                                        <p:cTn dur="500"/>
                                        <p:tgtEl>
                                          <p:spTgt spid="11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34" name="Shape 334"/>
        <p:cNvGrpSpPr/>
        <p:nvPr/>
      </p:nvGrpSpPr>
      <p:grpSpPr>
        <a:xfrm>
          <a:off y="0" x="0"/>
          <a:ext cy="0" cx="0"/>
          <a:chOff y="0" x="0"/>
          <a:chExt cy="0" cx="0"/>
        </a:xfrm>
      </p:grpSpPr>
      <p:sp>
        <p:nvSpPr>
          <p:cNvPr id="335" name="Shape 335"/>
          <p:cNvSpPr txBox="1"/>
          <p:nvPr>
            <p:ph type="title"/>
          </p:nvPr>
        </p:nvSpPr>
        <p:spPr>
          <a:xfrm>
            <a:off y="0" x="0"/>
            <a:ext cy="1408176" cx="9144000"/>
          </a:xfrm>
          <a:prstGeom prst="rect">
            <a:avLst/>
          </a:prstGeom>
          <a:noFill/>
          <a:ln>
            <a:noFill/>
          </a:ln>
        </p:spPr>
        <p:txBody>
          <a:bodyPr bIns="45700" rIns="45700" lIns="91425" tIns="45700" anchor="ctr" anchorCtr="0">
            <a:noAutofit/>
          </a:bodyPr>
          <a:lstStyle/>
          <a:p>
            <a:pPr algn="ctr" rtl="0" lvl="0" marR="0" indent="0" marL="0">
              <a:spcBef>
                <a:spcPts val="0"/>
              </a:spcBef>
              <a:buClr>
                <a:schemeClr val="accent1"/>
              </a:buClr>
              <a:buSzPct val="25000"/>
              <a:buFont typeface="Cantarell"/>
              <a:buNone/>
            </a:pPr>
            <a:r>
              <a:rPr strike="noStrike" u="none" b="1" cap="none" baseline="0" sz="4050" lang="en-US" i="0">
                <a:solidFill>
                  <a:schemeClr val="accent1"/>
                </a:solidFill>
                <a:latin typeface="Cantarell"/>
                <a:ea typeface="Cantarell"/>
                <a:cs typeface="Cantarell"/>
                <a:sym typeface="Cantarell"/>
              </a:rPr>
              <a:t>Penyesuaian Perilaku Yang Dipelajari</a:t>
            </a:r>
          </a:p>
        </p:txBody>
      </p:sp>
      <p:sp>
        <p:nvSpPr>
          <p:cNvPr id="336" name="Shape 336"/>
          <p:cNvSpPr txBox="1"/>
          <p:nvPr>
            <p:ph idx="1" type="body"/>
          </p:nvPr>
        </p:nvSpPr>
        <p:spPr>
          <a:xfrm>
            <a:off y="1447800" x="0"/>
            <a:ext cy="5410200" cx="9144000"/>
          </a:xfrm>
          <a:prstGeom prst="rect">
            <a:avLst/>
          </a:prstGeom>
          <a:noFill/>
          <a:ln>
            <a:noFill/>
          </a:ln>
        </p:spPr>
        <p:txBody>
          <a:bodyPr bIns="45700" rIns="91425" lIns="54850" tIns="91425" anchor="t" anchorCtr="0">
            <a:noAutofit/>
          </a:bodyPr>
          <a:lstStyle/>
          <a:p>
            <a:pPr algn="l" rtl="0" lvl="0" marR="0" indent="-324612" marL="438912">
              <a:lnSpc>
                <a:spcPct val="90000"/>
              </a:lnSpc>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Ketika otak mengalami kerusakan, kemampuan otak tersebut tidak akan bisa sehebat dulu.</a:t>
            </a:r>
          </a:p>
          <a:p>
            <a:pPr algn="l" rtl="0" lvl="0" marR="0" indent="-324612" marL="438912">
              <a:lnSpc>
                <a:spcPct val="90000"/>
              </a:lnSpc>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Oleh karena itu, penderita kerusakan otak harus menggunakan sisa kemampuan otaknya semaksimal mungkin</a:t>
            </a:r>
          </a:p>
          <a:p>
            <a:pPr algn="l" rtl="0" lvl="0" marR="0" indent="-324612" marL="438912">
              <a:lnSpc>
                <a:spcPct val="90000"/>
              </a:lnSpc>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Jika ada syaraf yang rusak atau terpotong dan menyebabkan manusia/hewan kehilangan kemampuan sensor yang menyebabkan kita dapat merasakan sentuhan, manusia atau hewan masih bisa melakukan hal-hal yang sama seperti seddiakala karena mereka mempunyai memori</a:t>
            </a:r>
          </a:p>
        </p:txBody>
      </p:sp>
    </p:spTree>
  </p:cSld>
  <p:clrMapOvr>
    <a:masterClrMapping/>
  </p:clrMapOvr>
  <p:transition spd="slow">
    <p:cut/>
  </p:transition>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40" name="Shape 340"/>
        <p:cNvGrpSpPr/>
        <p:nvPr/>
      </p:nvGrpSpPr>
      <p:grpSpPr>
        <a:xfrm>
          <a:off y="0" x="0"/>
          <a:ext cy="0" cx="0"/>
          <a:chOff y="0" x="0"/>
          <a:chExt cy="0" cx="0"/>
        </a:xfrm>
      </p:grpSpPr>
      <p:sp>
        <p:nvSpPr>
          <p:cNvPr id="341" name="Shape 341"/>
          <p:cNvSpPr txBox="1"/>
          <p:nvPr>
            <p:ph idx="1" type="body"/>
          </p:nvPr>
        </p:nvSpPr>
        <p:spPr>
          <a:xfrm>
            <a:off y="609600" x="38100"/>
            <a:ext cy="5491163" cx="8229600"/>
          </a:xfrm>
          <a:prstGeom prst="rect">
            <a:avLst/>
          </a:prstGeom>
          <a:noFill/>
          <a:ln>
            <a:noFill/>
          </a:ln>
        </p:spPr>
        <p:txBody>
          <a:bodyPr bIns="45700" rIns="91425" lIns="54850" tIns="91425" anchor="t" anchorCtr="0">
            <a:noAutofit/>
          </a:bodyPr>
          <a:lstStyle/>
          <a:p>
            <a:pPr algn="l" rtl="0" lvl="0" marR="0" indent="-324612" marL="438912">
              <a:lnSpc>
                <a:spcPct val="90000"/>
              </a:lnSpc>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Kerusakan pada otak dapat diobati dengan cara pergi ke neuropsikolog</a:t>
            </a:r>
          </a:p>
          <a:p>
            <a:pPr algn="l" rtl="0" lvl="0" marR="0" indent="-324612" marL="438912">
              <a:lnSpc>
                <a:spcPct val="90000"/>
              </a:lnSpc>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Pemulihan perilaku setelah terjadi kerusakan otak butuh banyak usaha dan belum tentu sembuh</a:t>
            </a:r>
          </a:p>
          <a:p>
            <a:pPr algn="l" rtl="0" lvl="0" marR="0" indent="-324612" marL="438912">
              <a:lnSpc>
                <a:spcPct val="90000"/>
              </a:lnSpc>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Penderita kerusakan otak akan lebih sulit beraktivitas seperti orang normal</a:t>
            </a:r>
          </a:p>
          <a:p>
            <a:pPr algn="l" rtl="0" lvl="0" marR="0" indent="-324612" marL="438912">
              <a:lnSpc>
                <a:spcPct val="90000"/>
              </a:lnSpc>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Tubuh manusia dapat menggantikan sel darah merah atau sel kulit yang mati, namun tidak mampu untuk mengganti sel otak yang mati dengan sempurna</a:t>
            </a:r>
          </a:p>
        </p:txBody>
      </p:sp>
    </p:spTree>
  </p:cSld>
  <p:clrMapOvr>
    <a:masterClrMapping/>
  </p:clrMapOvr>
  <p:transition spd="slow">
    <p:cut/>
  </p:transition>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45" name="Shape 345"/>
        <p:cNvGrpSpPr/>
        <p:nvPr/>
      </p:nvGrpSpPr>
      <p:grpSpPr>
        <a:xfrm>
          <a:off y="0" x="0"/>
          <a:ext cy="0" cx="0"/>
          <a:chOff y="0" x="0"/>
          <a:chExt cy="0" cx="0"/>
        </a:xfrm>
      </p:grpSpPr>
      <p:sp>
        <p:nvSpPr>
          <p:cNvPr id="346" name="Shape 346"/>
          <p:cNvSpPr txBox="1"/>
          <p:nvPr>
            <p:ph idx="1" type="body"/>
          </p:nvPr>
        </p:nvSpPr>
        <p:spPr>
          <a:xfrm>
            <a:off y="1066800" x="0"/>
            <a:ext cy="5249863" cx="8229600"/>
          </a:xfrm>
          <a:prstGeom prst="rect">
            <a:avLst/>
          </a:prstGeom>
          <a:noFill/>
          <a:ln>
            <a:noFill/>
          </a:ln>
        </p:spPr>
        <p:txBody>
          <a:bodyPr bIns="45700" rIns="91425" lIns="54850" tIns="91425" anchor="t" anchorCtr="0">
            <a:noAutofit/>
          </a:bodyPr>
          <a:lstStyle/>
          <a:p>
            <a:pPr algn="l" rtl="0" lvl="0" marR="0" indent="-324612" marL="438912">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Evolusi tidak menghasilkan kemampuan pemulihan otak yang banyak karena penderita rusak otak punya kemungkinan yang rendah untuk dapat kembali fit seperti dulu lagi</a:t>
            </a:r>
          </a:p>
          <a:p>
            <a:pPr algn="l" rtl="0" lvl="0" marR="0" indent="-324612" marL="438912">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Ada orang yang bisa kembali normal lagi setelah mengalami kerusakan otak, namun harus diteliti lebih lanjut karena dalam sejarah manusia belum ada yang bisa seperti itu secara permanen</a:t>
            </a:r>
          </a:p>
        </p:txBody>
      </p:sp>
    </p:spTree>
  </p:cSld>
  <p:clrMapOvr>
    <a:masterClrMapping/>
  </p:clrMapOvr>
  <p:transition spd="slow">
    <p:cut/>
  </p:transition>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50" name="Shape 350"/>
        <p:cNvGrpSpPr/>
        <p:nvPr/>
      </p:nvGrpSpPr>
      <p:grpSpPr>
        <a:xfrm>
          <a:off y="0" x="0"/>
          <a:ext cy="0" cx="0"/>
          <a:chOff y="0" x="0"/>
          <a:chExt cy="0" cx="0"/>
        </a:xfrm>
      </p:grpSpPr>
      <p:sp>
        <p:nvSpPr>
          <p:cNvPr id="351" name="Shape 351"/>
          <p:cNvSpPr txBox="1"/>
          <p:nvPr>
            <p:ph idx="1" type="body"/>
          </p:nvPr>
        </p:nvSpPr>
        <p:spPr>
          <a:xfrm>
            <a:off y="1774825" x="0"/>
            <a:ext cy="4625975" cx="8229600"/>
          </a:xfrm>
          <a:prstGeom prst="rect">
            <a:avLst/>
          </a:prstGeom>
          <a:noFill/>
          <a:ln>
            <a:noFill/>
          </a:ln>
        </p:spPr>
        <p:txBody>
          <a:bodyPr bIns="45700" rIns="91425" lIns="54850" tIns="91425" anchor="t" anchorCtr="0">
            <a:noAutofit/>
          </a:bodyPr>
          <a:lstStyle/>
          <a:p>
            <a:pPr algn="l" rtl="0" lvl="0" marR="0" indent="-324612" marL="438912">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Para peneliti hingga kini masih optimis terhadap perkembangan terapi, obat, dan operasi untuk penderita kerusakan otak dan sumsum tulang belakang</a:t>
            </a:r>
          </a:p>
        </p:txBody>
      </p:sp>
    </p:spTree>
  </p:cSld>
  <p:clrMapOvr>
    <a:masterClrMapping/>
  </p:clrMapOvr>
  <p:transition spd="slow">
    <p:cut/>
  </p:transition>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55" name="Shape 355"/>
        <p:cNvGrpSpPr/>
        <p:nvPr/>
      </p:nvGrpSpPr>
      <p:grpSpPr>
        <a:xfrm>
          <a:off y="0" x="0"/>
          <a:ext cy="0" cx="0"/>
          <a:chOff y="0" x="0"/>
          <a:chExt cy="0" cx="0"/>
        </a:xfrm>
      </p:grpSpPr>
      <p:grpSp>
        <p:nvGrpSpPr>
          <p:cNvPr id="356" name="Shape 356"/>
          <p:cNvGrpSpPr/>
          <p:nvPr/>
        </p:nvGrpSpPr>
        <p:grpSpPr>
          <a:xfrm>
            <a:off y="0" x="0"/>
            <a:ext cy="6858000" cx="9144000"/>
            <a:chOff y="0" x="0"/>
            <a:chExt cy="6858000" cx="9144000"/>
          </a:xfrm>
        </p:grpSpPr>
        <p:pic>
          <p:nvPicPr>
            <p:cNvPr id="357" name="Shape 357"/>
            <p:cNvPicPr preferRelativeResize="0"/>
            <p:nvPr/>
          </p:nvPicPr>
          <p:blipFill rotWithShape="1">
            <a:blip r:embed="rId3">
              <a:alphaModFix/>
            </a:blip>
            <a:srcRect t="0" b="0" r="0" l="0"/>
            <a:stretch/>
          </p:blipFill>
          <p:spPr>
            <a:xfrm>
              <a:off y="0" x="0"/>
              <a:ext cy="6858000" cx="9144000"/>
            </a:xfrm>
            <a:prstGeom prst="rect">
              <a:avLst/>
            </a:prstGeom>
            <a:noFill/>
            <a:ln>
              <a:noFill/>
            </a:ln>
          </p:spPr>
        </p:pic>
        <p:sp>
          <p:nvSpPr>
            <p:cNvPr id="358" name="Shape 358"/>
            <p:cNvSpPr txBox="1"/>
            <p:nvPr/>
          </p:nvSpPr>
          <p:spPr>
            <a:xfrm>
              <a:off y="2782667" x="0"/>
              <a:ext cy="830996" cx="9144000"/>
            </a:xfrm>
            <a:prstGeom prst="rect">
              <a:avLst/>
            </a:prstGeom>
            <a:noFill/>
            <a:ln>
              <a:noFill/>
            </a:ln>
          </p:spPr>
          <p:txBody>
            <a:bodyPr bIns="45700" rIns="91425" lIns="91425" tIns="45700" anchor="t" anchorCtr="0">
              <a:noAutofit/>
            </a:bodyPr>
            <a:lstStyle/>
            <a:p>
              <a:pPr algn="ctr" rtl="0" lvl="0" marR="0" indent="0" marL="0">
                <a:spcBef>
                  <a:spcPts val="0"/>
                </a:spcBef>
                <a:buSzPct val="25000"/>
                <a:buNone/>
              </a:pPr>
              <a:r>
                <a:rPr strike="noStrike" u="none" b="1" cap="none" baseline="0" sz="4800" lang="en-US" i="0">
                  <a:solidFill>
                    <a:schemeClr val="dk1"/>
                  </a:solidFill>
                  <a:latin typeface="Arial"/>
                  <a:ea typeface="Arial"/>
                  <a:cs typeface="Arial"/>
                  <a:sym typeface="Arial"/>
                </a:rPr>
                <a:t>THANKYOU!</a:t>
              </a:r>
            </a:p>
          </p:txBody>
        </p:sp>
      </p:grpSp>
    </p:spTree>
  </p:cSld>
  <p:clrMapOvr>
    <a:masterClrMapping/>
  </p:clrMapOvr>
  <p:transition spd="slow">
    <p:cut/>
  </p:transition>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62" name="Shape 362"/>
        <p:cNvGrpSpPr/>
        <p:nvPr/>
      </p:nvGrpSpPr>
      <p:grpSpPr>
        <a:xfrm>
          <a:off y="0" x="0"/>
          <a:ext cy="0" cx="0"/>
          <a:chOff y="0" x="0"/>
          <a:chExt cy="0" cx="0"/>
        </a:xfrm>
      </p:grpSpPr>
      <p:sp>
        <p:nvSpPr>
          <p:cNvPr id="363" name="Shape 363"/>
          <p:cNvSpPr txBox="1"/>
          <p:nvPr>
            <p:ph type="title"/>
          </p:nvPr>
        </p:nvSpPr>
        <p:spPr>
          <a:xfrm>
            <a:off y="155447" x="457200"/>
            <a:ext cy="1252727" cx="8229600"/>
          </a:xfrm>
          <a:prstGeom prst="rect">
            <a:avLst/>
          </a:prstGeom>
          <a:noFill/>
          <a:ln>
            <a:noFill/>
          </a:ln>
        </p:spPr>
        <p:txBody>
          <a:bodyPr bIns="45700" rIns="45700" lIns="91425" tIns="45700" anchor="ctr" anchorCtr="0">
            <a:noAutofit/>
          </a:bodyPr>
          <a:lstStyle/>
          <a:p>
            <a:pPr algn="l" rtl="0" lvl="0" marR="0" indent="0" marL="0">
              <a:spcBef>
                <a:spcPts val="0"/>
              </a:spcBef>
              <a:buClr>
                <a:schemeClr val="accent1"/>
              </a:buClr>
              <a:buSzPct val="25000"/>
              <a:buFont typeface="Cantarell"/>
              <a:buNone/>
            </a:pPr>
            <a:r>
              <a:rPr strike="noStrike" u="none" b="1" cap="none" baseline="0" sz="4500" lang="en-US" i="0">
                <a:solidFill>
                  <a:schemeClr val="accent1"/>
                </a:solidFill>
                <a:latin typeface="Cantarell"/>
                <a:ea typeface="Cantarell"/>
                <a:cs typeface="Cantarell"/>
                <a:sym typeface="Cantarell"/>
              </a:rPr>
              <a:t>Pertanyaan </a:t>
            </a:r>
          </a:p>
        </p:txBody>
      </p:sp>
      <p:sp>
        <p:nvSpPr>
          <p:cNvPr id="364" name="Shape 364"/>
          <p:cNvSpPr txBox="1"/>
          <p:nvPr>
            <p:ph idx="1" type="body"/>
          </p:nvPr>
        </p:nvSpPr>
        <p:spPr>
          <a:xfrm>
            <a:off y="1569451" x="315753"/>
            <a:ext cy="5991493" cx="8229598"/>
          </a:xfrm>
          <a:prstGeom prst="rect">
            <a:avLst/>
          </a:prstGeom>
          <a:noFill/>
          <a:ln>
            <a:noFill/>
          </a:ln>
        </p:spPr>
        <p:txBody>
          <a:bodyPr bIns="45700" rIns="91425" lIns="54850" tIns="91425" anchor="t" anchorCtr="0">
            <a:noAutofit/>
          </a:bodyPr>
          <a:lstStyle/>
          <a:p>
            <a:pPr algn="l" rtl="0" lvl="0" marR="0" indent="-518922" marL="633222">
              <a:spcBef>
                <a:spcPts val="0"/>
              </a:spcBef>
              <a:buClr>
                <a:schemeClr val="accent1"/>
              </a:buClr>
              <a:buSzPct val="80000"/>
              <a:buFont typeface="Cantarell"/>
              <a:buAutoNum type="arabicPeriod"/>
            </a:pPr>
            <a:r>
              <a:rPr strike="noStrike" u="none" b="0" cap="none" baseline="0" sz="3200" lang="en-US" i="0">
                <a:solidFill>
                  <a:schemeClr val="dk1"/>
                </a:solidFill>
                <a:latin typeface="Cantarell"/>
                <a:ea typeface="Cantarell"/>
                <a:cs typeface="Cantarell"/>
                <a:sym typeface="Cantarell"/>
              </a:rPr>
              <a:t>Sebutkan dan jelaskan tahapan perkembangan neuron!</a:t>
            </a:r>
          </a:p>
          <a:p>
            <a:pPr algn="l" rtl="0" lvl="0" marR="0" indent="-518922" marL="633222">
              <a:spcBef>
                <a:spcPts val="0"/>
              </a:spcBef>
              <a:buClr>
                <a:schemeClr val="accent1"/>
              </a:buClr>
              <a:buSzPct val="80000"/>
              <a:buFont typeface="Cantarell"/>
              <a:buAutoNum type="arabicPeriod"/>
            </a:pPr>
            <a:r>
              <a:rPr strike="noStrike" u="none" b="0" cap="none" baseline="0" sz="3200" lang="en-US" i="0">
                <a:solidFill>
                  <a:schemeClr val="dk1"/>
                </a:solidFill>
                <a:latin typeface="Cantarell"/>
                <a:ea typeface="Cantarell"/>
                <a:cs typeface="Cantarell"/>
                <a:sym typeface="Cantarell"/>
              </a:rPr>
              <a:t>Sebutkan bukti-bukti yang mendukung pernyataan bahwa pada orang yang buta sejak lahir informasi sentuhan menginvasi korteks okspital!</a:t>
            </a:r>
          </a:p>
          <a:p>
            <a:pPr algn="l" rtl="0" lvl="0" marR="0" indent="-518922" marL="633222">
              <a:spcBef>
                <a:spcPts val="0"/>
              </a:spcBef>
              <a:buClr>
                <a:schemeClr val="accent1"/>
              </a:buClr>
              <a:buSzPct val="80000"/>
              <a:buFont typeface="Cantarell"/>
              <a:buAutoNum type="arabicPeriod"/>
            </a:pPr>
            <a:r>
              <a:rPr strike="noStrike" u="none" b="0" cap="none" baseline="0" sz="3200" lang="en-US" i="0">
                <a:solidFill>
                  <a:schemeClr val="dk1"/>
                </a:solidFill>
                <a:latin typeface="Cantarell"/>
                <a:ea typeface="Cantarell"/>
                <a:cs typeface="Cantarell"/>
                <a:sym typeface="Cantarell"/>
              </a:rPr>
              <a:t>Sebutkan dua tipe stroke dan penyebabnya</a:t>
            </a:r>
            <a:r>
              <a:rPr strike="noStrike" u="none" b="0" cap="none" baseline="0" sz="3200" lang="en-US" i="0">
                <a:solidFill>
                  <a:srgbClr val="000000"/>
                </a:solidFill>
                <a:latin typeface="Cantarell"/>
                <a:ea typeface="Cantarell"/>
                <a:cs typeface="Cantarell"/>
                <a:sym typeface="Cantarell"/>
              </a:rPr>
              <a:t>!</a:t>
            </a:r>
          </a:p>
          <a:p>
            <a:pPr algn="l" rtl="0" lvl="0" marR="0" indent="-518922" marL="633222">
              <a:spcBef>
                <a:spcPts val="0"/>
              </a:spcBef>
              <a:buClr>
                <a:schemeClr val="accent1"/>
              </a:buClr>
              <a:buSzPct val="80000"/>
              <a:buFont typeface="Cantarell"/>
              <a:buAutoNum type="arabicPeriod"/>
            </a:pPr>
            <a:r>
              <a:rPr strike="noStrike" u="none" b="0" cap="none" baseline="0" sz="3200" lang="en-US" i="0">
                <a:solidFill>
                  <a:srgbClr val="000000"/>
                </a:solidFill>
                <a:latin typeface="Cantarell"/>
                <a:ea typeface="Cantarell"/>
                <a:cs typeface="Cantarell"/>
                <a:sym typeface="Cantarell"/>
              </a:rPr>
              <a:t>Jelaskan mengapa sebuah akson dapat mencapai target yg tepat!</a:t>
            </a:r>
          </a:p>
          <a:p>
            <a:pPr algn="l" rtl="0" lvl="0" marR="0" indent="-518922" marL="633222">
              <a:spcBef>
                <a:spcPts val="0"/>
              </a:spcBef>
              <a:buClr>
                <a:schemeClr val="accent1"/>
              </a:buClr>
              <a:buSzPct val="80000"/>
              <a:buFont typeface="Cantarell"/>
              <a:buAutoNum type="arabicPeriod"/>
            </a:pPr>
            <a:r>
              <a:rPr strike="noStrike" u="none" b="0" cap="none" baseline="0" sz="3200" lang="en-US" i="0">
                <a:solidFill>
                  <a:srgbClr val="000000"/>
                </a:solidFill>
                <a:latin typeface="Cantarell"/>
                <a:ea typeface="Cantarell"/>
                <a:cs typeface="Cantarell"/>
                <a:sym typeface="Cantarell"/>
              </a:rPr>
              <a:t>Jelaskan penyebab phantom limb! Jelaskan juga apa yang dirasakan  oleh penderita phantom limb!</a:t>
            </a:r>
          </a:p>
        </p:txBody>
      </p:sp>
    </p:spTree>
  </p:cSld>
  <p:clrMapOvr>
    <a:masterClrMapping/>
  </p:clrMapOvr>
  <p:transition spd="slow">
    <p:cut/>
  </p:transition>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68" name="Shape 368"/>
        <p:cNvGrpSpPr/>
        <p:nvPr/>
      </p:nvGrpSpPr>
      <p:grpSpPr>
        <a:xfrm>
          <a:off y="0" x="0"/>
          <a:ext cy="0" cx="0"/>
          <a:chOff y="0" x="0"/>
          <a:chExt cy="0" cx="0"/>
        </a:xfrm>
      </p:grpSpPr>
      <p:sp>
        <p:nvSpPr>
          <p:cNvPr id="369" name="Shape 369"/>
          <p:cNvSpPr txBox="1"/>
          <p:nvPr>
            <p:ph type="title"/>
          </p:nvPr>
        </p:nvSpPr>
        <p:spPr>
          <a:xfrm>
            <a:off y="155447" x="457200"/>
            <a:ext cy="1252727" cx="8229600"/>
          </a:xfrm>
          <a:prstGeom prst="rect">
            <a:avLst/>
          </a:prstGeom>
          <a:noFill/>
          <a:ln>
            <a:noFill/>
          </a:ln>
        </p:spPr>
        <p:txBody>
          <a:bodyPr bIns="45700" rIns="45700" lIns="91425" tIns="45700" anchor="ctr" anchorCtr="0">
            <a:noAutofit/>
          </a:bodyPr>
          <a:lstStyle/>
          <a:p>
            <a:pPr algn="l" rtl="0" lvl="0" marR="0" indent="0" marL="0">
              <a:spcBef>
                <a:spcPts val="0"/>
              </a:spcBef>
              <a:buClr>
                <a:schemeClr val="accent1"/>
              </a:buClr>
              <a:buSzPct val="25000"/>
              <a:buFont typeface="Cantarell"/>
              <a:buNone/>
            </a:pPr>
            <a:r>
              <a:rPr strike="noStrike" u="none" b="1" cap="none" baseline="0" sz="4500" lang="en-US" i="0">
                <a:solidFill>
                  <a:schemeClr val="accent1"/>
                </a:solidFill>
                <a:latin typeface="Cantarell"/>
                <a:ea typeface="Cantarell"/>
                <a:cs typeface="Cantarell"/>
                <a:sym typeface="Cantarell"/>
              </a:rPr>
              <a:t>Jawaban</a:t>
            </a:r>
          </a:p>
        </p:txBody>
      </p:sp>
      <p:sp>
        <p:nvSpPr>
          <p:cNvPr id="370" name="Shape 370"/>
          <p:cNvSpPr txBox="1"/>
          <p:nvPr>
            <p:ph idx="1" type="body"/>
          </p:nvPr>
        </p:nvSpPr>
        <p:spPr>
          <a:xfrm>
            <a:off y="1408241" x="457200"/>
            <a:ext cy="4625700" cx="8229600"/>
          </a:xfrm>
          <a:prstGeom prst="rect">
            <a:avLst/>
          </a:prstGeom>
          <a:noFill/>
          <a:ln>
            <a:noFill/>
          </a:ln>
        </p:spPr>
        <p:txBody>
          <a:bodyPr bIns="45700" rIns="91425" lIns="54850" tIns="91425" anchor="t" anchorCtr="0">
            <a:noAutofit/>
          </a:bodyPr>
          <a:lstStyle/>
          <a:p>
            <a:pPr algn="l" rtl="0" lvl="0" marR="0" indent="-518922" marL="633222">
              <a:lnSpc>
                <a:spcPct val="80000"/>
              </a:lnSpc>
              <a:spcBef>
                <a:spcPts val="0"/>
              </a:spcBef>
              <a:buClr>
                <a:schemeClr val="accent1"/>
              </a:buClr>
              <a:buSzPct val="78666"/>
              <a:buFont typeface="Cantarell"/>
              <a:buAutoNum type="arabicPeriod"/>
            </a:pPr>
            <a:r>
              <a:rPr sz="2950" lang="en-US">
                <a:solidFill>
                  <a:srgbClr val="FF0000"/>
                </a:solidFill>
                <a:latin typeface="Cantarell"/>
                <a:ea typeface="Cantarell"/>
                <a:cs typeface="Cantarell"/>
                <a:sym typeface="Cantarell"/>
              </a:rPr>
              <a:t>Proliferasi, pembentukan neuron-neuron yang baru. Pada masa awal perkembangan, sel-sel yang melapisi ventrikel membelah, sebagian menetap dilokasi awal dan terus menerus membelah (sebagai sel induk), dan sebagian lainnya bekembang menjadi neuron dan glia primitif yang akan berpindah ke lokasi lain. Setelah sel-sel berdiferensiasi menjadi neuron dan glia, sel-sel tersebut melakukan migrasi menuju lokasi akhirnya di dalam otak. Tiap sel tersebut harus bermigrasi dalam jarak yang cukup jauh dengan mengikuti jalur kimiawi yang spesifik untuk mencapai lokasi akhirnya. Neuron melakukan diferensiasi secara bertahap, membentuk akson</a:t>
            </a:r>
            <a:r>
              <a:rPr strike="noStrike" u="none" b="0" cap="none" baseline="0" sz="2950" lang="en-US" i="0">
                <a:solidFill>
                  <a:srgbClr val="FF0000"/>
                </a:solidFill>
                <a:latin typeface="Cantarell"/>
                <a:ea typeface="Cantarell"/>
                <a:cs typeface="Cantarell"/>
                <a:sym typeface="Cantarell"/>
              </a:rPr>
              <a:t>….</a:t>
            </a:r>
          </a:p>
          <a:p>
            <a:pPr algn="l" rtl="0" lvl="0" marR="0" indent="-518922" marL="633222">
              <a:lnSpc>
                <a:spcPct val="80000"/>
              </a:lnSpc>
              <a:spcBef>
                <a:spcPts val="0"/>
              </a:spcBef>
              <a:buClr>
                <a:schemeClr val="accent1"/>
              </a:buClr>
              <a:buSzPct val="78666"/>
              <a:buFont typeface="Cantarell"/>
              <a:buAutoNum type="arabicPeriod"/>
            </a:pPr>
            <a:r>
              <a:rPr strike="noStrike" u="none" b="0" cap="none" baseline="0" sz="2950" lang="en-US" i="0">
                <a:solidFill>
                  <a:schemeClr val="dk1"/>
                </a:solidFill>
                <a:latin typeface="Cantarell"/>
                <a:ea typeface="Cantarell"/>
                <a:cs typeface="Cantarell"/>
                <a:sym typeface="Cantarell"/>
              </a:rPr>
              <a:t>Bukti pertama, hasil pemindaian otak memperlihatkan adanya peningkatan aktivitas pada korteks okspital orang buta ketika mereka melakukan kegiatan seperti, meraba dua objek dan menilai apakah kedua objek tersebut sama atau berbeda. Bukti kedua, inaktivasi sementara korteks okspital pada orang buta menyebabkan mereka tidak mampu melakukan kegiatan tersebut, sementara kemampuan orang normal tidak terpengaruh sama sekali.</a:t>
            </a:r>
          </a:p>
        </p:txBody>
      </p:sp>
    </p:spTree>
  </p:cSld>
  <p:clrMapOvr>
    <a:masterClrMapping/>
  </p:clrMapOvr>
  <p:transition spd="slow">
    <p:cut/>
  </p:transition>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74" name="Shape 374"/>
        <p:cNvGrpSpPr/>
        <p:nvPr/>
      </p:nvGrpSpPr>
      <p:grpSpPr>
        <a:xfrm>
          <a:off y="0" x="0"/>
          <a:ext cy="0" cx="0"/>
          <a:chOff y="0" x="0"/>
          <a:chExt cy="0" cx="0"/>
        </a:xfrm>
      </p:grpSpPr>
      <p:sp>
        <p:nvSpPr>
          <p:cNvPr id="375" name="Shape 375"/>
          <p:cNvSpPr txBox="1"/>
          <p:nvPr>
            <p:ph type="title"/>
          </p:nvPr>
        </p:nvSpPr>
        <p:spPr>
          <a:xfrm>
            <a:off y="155447" x="457200"/>
            <a:ext cy="1252727" cx="8229600"/>
          </a:xfrm>
          <a:prstGeom prst="rect">
            <a:avLst/>
          </a:prstGeom>
          <a:noFill/>
          <a:ln>
            <a:noFill/>
          </a:ln>
        </p:spPr>
        <p:txBody>
          <a:bodyPr bIns="45700" rIns="45700" lIns="91425" tIns="45700" anchor="ctr" anchorCtr="0">
            <a:noAutofit/>
          </a:bodyPr>
          <a:lstStyle/>
          <a:p>
            <a:pPr algn="l" rtl="0" lvl="0" marR="0" indent="0" marL="0">
              <a:spcBef>
                <a:spcPts val="0"/>
              </a:spcBef>
              <a:buClr>
                <a:schemeClr val="accent1"/>
              </a:buClr>
              <a:buFont typeface="Cantarell"/>
              <a:buNone/>
            </a:pPr>
            <a:r>
              <a:t/>
            </a:r>
            <a:endParaRPr strike="noStrike" u="none" b="1" cap="none" baseline="0" sz="4500" i="0">
              <a:solidFill>
                <a:schemeClr val="accent1"/>
              </a:solidFill>
              <a:latin typeface="Cantarell"/>
              <a:ea typeface="Cantarell"/>
              <a:cs typeface="Cantarell"/>
              <a:sym typeface="Cantarell"/>
            </a:endParaRPr>
          </a:p>
        </p:txBody>
      </p:sp>
      <p:sp>
        <p:nvSpPr>
          <p:cNvPr id="376" name="Shape 376"/>
          <p:cNvSpPr txBox="1"/>
          <p:nvPr>
            <p:ph idx="1" type="body"/>
          </p:nvPr>
        </p:nvSpPr>
        <p:spPr>
          <a:xfrm>
            <a:off y="1775191" x="457200"/>
            <a:ext cy="4625608" cx="8229600"/>
          </a:xfrm>
          <a:prstGeom prst="rect">
            <a:avLst/>
          </a:prstGeom>
          <a:noFill/>
          <a:ln>
            <a:noFill/>
          </a:ln>
        </p:spPr>
        <p:txBody>
          <a:bodyPr bIns="45700" rIns="91425" lIns="54850" tIns="91425" anchor="t" anchorCtr="0">
            <a:noAutofit/>
          </a:bodyPr>
          <a:lstStyle/>
          <a:p>
            <a:pPr algn="l" rtl="0" lvl="0" marR="0" indent="-518922" marL="633222">
              <a:spcBef>
                <a:spcPts val="0"/>
              </a:spcBef>
              <a:buClr>
                <a:schemeClr val="accent1"/>
              </a:buClr>
              <a:buSzPct val="80000"/>
              <a:buFont typeface="Cantarell"/>
              <a:buAutoNum startAt="3" type="arabicPeriod"/>
            </a:pPr>
            <a:r>
              <a:rPr strike="noStrike" u="none" b="0" cap="none" baseline="0" sz="3200" lang="en-US" i="0">
                <a:solidFill>
                  <a:schemeClr val="dk1"/>
                </a:solidFill>
                <a:latin typeface="Cantarell"/>
                <a:ea typeface="Cantarell"/>
                <a:cs typeface="Cantarell"/>
                <a:sym typeface="Cantarell"/>
              </a:rPr>
              <a:t>Tipe stroke: iskemia (yang umum terjadi) dan hemoragi (yang jarang terjadi). Iskemia yaitu penghambatan peredaran darah pada arteri karena ada penggumpalan darah atau gangguan lain. Hemoragi yaitu perdarahan yang disebabkan arteri yang pecah</a:t>
            </a:r>
          </a:p>
          <a:p>
            <a:pPr algn="l" rtl="0" lvl="0" marR="0" indent="-518922" marL="633222">
              <a:spcBef>
                <a:spcPts val="0"/>
              </a:spcBef>
              <a:buClr>
                <a:schemeClr val="accent1"/>
              </a:buClr>
              <a:buSzPct val="80000"/>
              <a:buFont typeface="Cantarell"/>
              <a:buAutoNum startAt="3" type="arabicPeriod"/>
            </a:pPr>
            <a:r>
              <a:rPr strike="noStrike" u="none" b="0" cap="none" baseline="0" sz="3200" lang="en-US" i="0">
                <a:solidFill>
                  <a:srgbClr val="000000"/>
                </a:solidFill>
                <a:latin typeface="Cantarell"/>
                <a:ea typeface="Cantarell"/>
                <a:cs typeface="Cantarell"/>
                <a:sym typeface="Cantarell"/>
              </a:rPr>
              <a:t>Akson yang sedang tumbuh akan mengikuti sebuah jalur yang dibentuk oleh molekul permukaan sel, dalam proses yang memandu akson menuju arah yang benar, akson ditarik oleh sebagian zat kimia</a:t>
            </a:r>
          </a:p>
        </p:txBody>
      </p:sp>
    </p:spTree>
  </p:cSld>
  <p:clrMapOvr>
    <a:masterClrMapping/>
  </p:clrMapOvr>
  <p:transition spd="slow">
    <p:cut/>
  </p:transition>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80" name="Shape 380"/>
        <p:cNvGrpSpPr/>
        <p:nvPr/>
      </p:nvGrpSpPr>
      <p:grpSpPr>
        <a:xfrm>
          <a:off y="0" x="0"/>
          <a:ext cy="0" cx="0"/>
          <a:chOff y="0" x="0"/>
          <a:chExt cy="0" cx="0"/>
        </a:xfrm>
      </p:grpSpPr>
      <p:sp>
        <p:nvSpPr>
          <p:cNvPr id="381" name="Shape 381"/>
          <p:cNvSpPr txBox="1"/>
          <p:nvPr>
            <p:ph type="title"/>
          </p:nvPr>
        </p:nvSpPr>
        <p:spPr>
          <a:xfrm>
            <a:off y="155447" x="457200"/>
            <a:ext cy="1252727" cx="8229600"/>
          </a:xfrm>
          <a:prstGeom prst="rect">
            <a:avLst/>
          </a:prstGeom>
          <a:noFill/>
          <a:ln>
            <a:noFill/>
          </a:ln>
        </p:spPr>
        <p:txBody>
          <a:bodyPr bIns="45700" rIns="45700" lIns="91425" tIns="45700" anchor="ctr" anchorCtr="0">
            <a:noAutofit/>
          </a:bodyPr>
          <a:lstStyle/>
          <a:p>
            <a:pPr algn="l" rtl="0" lvl="0" marR="0" indent="0" marL="0">
              <a:spcBef>
                <a:spcPts val="0"/>
              </a:spcBef>
              <a:buClr>
                <a:schemeClr val="accent1"/>
              </a:buClr>
              <a:buFont typeface="Cantarell"/>
              <a:buNone/>
            </a:pPr>
            <a:r>
              <a:t/>
            </a:r>
            <a:endParaRPr strike="noStrike" u="none" b="1" cap="none" baseline="0" sz="4500" i="0">
              <a:solidFill>
                <a:schemeClr val="accent1"/>
              </a:solidFill>
              <a:latin typeface="Cantarell"/>
              <a:ea typeface="Cantarell"/>
              <a:cs typeface="Cantarell"/>
              <a:sym typeface="Cantarell"/>
            </a:endParaRPr>
          </a:p>
        </p:txBody>
      </p:sp>
      <p:sp>
        <p:nvSpPr>
          <p:cNvPr id="382" name="Shape 382"/>
          <p:cNvSpPr txBox="1"/>
          <p:nvPr>
            <p:ph idx="1" type="body"/>
          </p:nvPr>
        </p:nvSpPr>
        <p:spPr>
          <a:xfrm>
            <a:off y="1775191" x="457200"/>
            <a:ext cy="4625608" cx="8229600"/>
          </a:xfrm>
          <a:prstGeom prst="rect">
            <a:avLst/>
          </a:prstGeom>
          <a:noFill/>
          <a:ln>
            <a:noFill/>
          </a:ln>
        </p:spPr>
        <p:txBody>
          <a:bodyPr bIns="45700" rIns="91425" lIns="54850" tIns="91425" anchor="t" anchorCtr="0">
            <a:noAutofit/>
          </a:bodyPr>
          <a:lstStyle/>
          <a:p>
            <a:pPr algn="l" rtl="0" lvl="0" marR="0" indent="0" marL="0">
              <a:spcBef>
                <a:spcPts val="0"/>
              </a:spcBef>
              <a:buNone/>
            </a:pPr>
            <a:r>
              <a:rPr sz="3200" lang="en-US">
                <a:latin typeface="Cantarell"/>
                <a:ea typeface="Cantarell"/>
                <a:cs typeface="Cantarell"/>
                <a:sym typeface="Cantarell"/>
              </a:rPr>
              <a:t>5. </a:t>
            </a:r>
            <a:r>
              <a:rPr strike="noStrike" u="none" b="0" cap="none" baseline="0" sz="3200" lang="en-US" i="0">
                <a:solidFill>
                  <a:srgbClr val="000000"/>
                </a:solidFill>
                <a:latin typeface="Cantarell"/>
                <a:ea typeface="Cantarell"/>
                <a:cs typeface="Cantarell"/>
                <a:sym typeface="Cantarell"/>
              </a:rPr>
              <a:t>akson-akson dari bagian tubuh yang di amputasi pindah dan mengisi bagian sinapses-sinapses bagian tubuh lain yang sedang kosong (masih ada ruang). Hal ini menyebabkan bagian tubuh yang sinapsesnya diisi dengan akson dari bagian tubuh yang di amputasi menjadi lebih peka. Hal ini juga membuat otak kita bingung, karena masih merasakan sensasi stimulus di bagian tubuh yang telah tiada</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0" name="Shape 120"/>
        <p:cNvGrpSpPr/>
        <p:nvPr/>
      </p:nvGrpSpPr>
      <p:grpSpPr>
        <a:xfrm>
          <a:off y="0" x="0"/>
          <a:ext cy="0" cx="0"/>
          <a:chOff y="0" x="0"/>
          <a:chExt cy="0" cx="0"/>
        </a:xfrm>
      </p:grpSpPr>
      <p:sp>
        <p:nvSpPr>
          <p:cNvPr id="121" name="Shape 121"/>
          <p:cNvSpPr txBox="1"/>
          <p:nvPr>
            <p:ph type="title"/>
          </p:nvPr>
        </p:nvSpPr>
        <p:spPr>
          <a:xfrm>
            <a:off y="0" x="0"/>
            <a:ext cy="1447800" cx="9144000"/>
          </a:xfrm>
          <a:prstGeom prst="rect">
            <a:avLst/>
          </a:prstGeom>
          <a:solidFill>
            <a:srgbClr val="FF0066"/>
          </a:solidFill>
          <a:ln w="9525" cap="rnd">
            <a:solidFill>
              <a:srgbClr val="5BB2CA"/>
            </a:solidFill>
            <a:prstDash val="solid"/>
            <a:round/>
            <a:headEnd w="med" len="med" type="none"/>
            <a:tailEnd w="med" len="med" type="none"/>
          </a:ln>
        </p:spPr>
        <p:txBody>
          <a:bodyPr bIns="45700" rIns="45700" lIns="91425" tIns="45700" anchor="ctr" anchorCtr="0">
            <a:noAutofit/>
          </a:bodyPr>
          <a:lstStyle/>
          <a:p>
            <a:pPr algn="ctr" rtl="0" lvl="0" marR="0" indent="0" marL="0">
              <a:spcBef>
                <a:spcPts val="0"/>
              </a:spcBef>
              <a:buClr>
                <a:schemeClr val="lt1"/>
              </a:buClr>
              <a:buSzPct val="25000"/>
              <a:buFont typeface="Cantarell"/>
              <a:buNone/>
            </a:pPr>
            <a:r>
              <a:rPr strike="noStrike" u="none" b="1" cap="none" baseline="0" sz="4050" lang="en-US" i="0">
                <a:solidFill>
                  <a:schemeClr val="lt1"/>
                </a:solidFill>
                <a:latin typeface="Cantarell"/>
                <a:ea typeface="Cantarell"/>
                <a:cs typeface="Cantarell"/>
                <a:sym typeface="Cantarell"/>
              </a:rPr>
              <a:t>Pertumbuhan dan Perkembangan Akson</a:t>
            </a:r>
          </a:p>
        </p:txBody>
      </p:sp>
      <p:sp>
        <p:nvSpPr>
          <p:cNvPr id="122" name="Shape 122"/>
          <p:cNvSpPr txBox="1"/>
          <p:nvPr>
            <p:ph idx="1" type="body"/>
          </p:nvPr>
        </p:nvSpPr>
        <p:spPr>
          <a:xfrm>
            <a:off y="1775191" x="457200"/>
            <a:ext cy="4625608" cx="8229600"/>
          </a:xfrm>
          <a:prstGeom prst="rect">
            <a:avLst/>
          </a:prstGeom>
          <a:noFill/>
          <a:ln>
            <a:noFill/>
          </a:ln>
        </p:spPr>
        <p:txBody>
          <a:bodyPr bIns="45700" rIns="91425" lIns="54850" tIns="91425" anchor="t" anchorCtr="0">
            <a:noAutofit/>
          </a:bodyPr>
          <a:lstStyle/>
          <a:p>
            <a:pPr algn="l" rtl="0" lvl="0" marR="0" indent="-324612" marL="438912">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Ilmuwan neurosis membagi tahap perkembangan neuron menjadi 5 tahap:</a:t>
            </a:r>
          </a:p>
          <a:p>
            <a:pPr algn="l" rtl="0" lvl="0" marR="0" indent="-520700" marL="914400">
              <a:spcBef>
                <a:spcPts val="0"/>
              </a:spcBef>
              <a:buClr>
                <a:schemeClr val="accent1"/>
              </a:buClr>
              <a:buSzPct val="80000"/>
              <a:buFont typeface="Noto Symbol"/>
              <a:buAutoNum type="arabicPeriod"/>
            </a:pPr>
            <a:r>
              <a:rPr strike="noStrike" u="none" b="0" cap="none" baseline="0" sz="3200" lang="en-US" i="0">
                <a:solidFill>
                  <a:schemeClr val="dk1"/>
                </a:solidFill>
                <a:latin typeface="Cantarell"/>
                <a:ea typeface="Cantarell"/>
                <a:cs typeface="Cantarell"/>
                <a:sym typeface="Cantarell"/>
              </a:rPr>
              <a:t>Proliferasi</a:t>
            </a:r>
          </a:p>
          <a:p>
            <a:pPr algn="l" rtl="0" lvl="0" marR="0" indent="-520700" marL="914400">
              <a:spcBef>
                <a:spcPts val="0"/>
              </a:spcBef>
              <a:buClr>
                <a:schemeClr val="accent1"/>
              </a:buClr>
              <a:buSzPct val="80000"/>
              <a:buFont typeface="Noto Symbol"/>
              <a:buAutoNum type="arabicPeriod"/>
            </a:pPr>
            <a:r>
              <a:rPr strike="noStrike" u="none" b="0" cap="none" baseline="0" sz="3200" lang="en-US" i="0">
                <a:solidFill>
                  <a:schemeClr val="dk1"/>
                </a:solidFill>
                <a:latin typeface="Cantarell"/>
                <a:ea typeface="Cantarell"/>
                <a:cs typeface="Cantarell"/>
                <a:sym typeface="Cantarell"/>
              </a:rPr>
              <a:t>Migrasi</a:t>
            </a:r>
          </a:p>
          <a:p>
            <a:pPr algn="l" rtl="0" lvl="0" marR="0" indent="-520700" marL="914400">
              <a:spcBef>
                <a:spcPts val="0"/>
              </a:spcBef>
              <a:buClr>
                <a:schemeClr val="accent1"/>
              </a:buClr>
              <a:buSzPct val="80000"/>
              <a:buFont typeface="Noto Symbol"/>
              <a:buAutoNum type="arabicPeriod"/>
            </a:pPr>
            <a:r>
              <a:rPr strike="noStrike" u="none" b="0" cap="none" baseline="0" sz="3200" lang="en-US" i="0">
                <a:solidFill>
                  <a:schemeClr val="dk1"/>
                </a:solidFill>
                <a:latin typeface="Cantarell"/>
                <a:ea typeface="Cantarell"/>
                <a:cs typeface="Cantarell"/>
                <a:sym typeface="Cantarell"/>
              </a:rPr>
              <a:t>Diferensiasi</a:t>
            </a:r>
          </a:p>
          <a:p>
            <a:pPr algn="l" rtl="0" lvl="0" marR="0" indent="-520700" marL="914400">
              <a:spcBef>
                <a:spcPts val="0"/>
              </a:spcBef>
              <a:buClr>
                <a:schemeClr val="accent1"/>
              </a:buClr>
              <a:buSzPct val="80000"/>
              <a:buFont typeface="Noto Symbol"/>
              <a:buAutoNum type="arabicPeriod"/>
            </a:pPr>
            <a:r>
              <a:rPr strike="noStrike" u="none" b="0" cap="none" baseline="0" sz="3200" lang="en-US" i="0">
                <a:solidFill>
                  <a:schemeClr val="dk1"/>
                </a:solidFill>
                <a:latin typeface="Cantarell"/>
                <a:ea typeface="Cantarell"/>
                <a:cs typeface="Cantarell"/>
                <a:sym typeface="Cantarell"/>
              </a:rPr>
              <a:t>Mielinasi</a:t>
            </a:r>
          </a:p>
          <a:p>
            <a:pPr algn="l" rtl="0" lvl="0" marR="0" indent="-520700" marL="914400">
              <a:spcBef>
                <a:spcPts val="0"/>
              </a:spcBef>
              <a:buClr>
                <a:schemeClr val="accent1"/>
              </a:buClr>
              <a:buSzPct val="80000"/>
              <a:buFont typeface="Noto Symbol"/>
              <a:buAutoNum type="arabicPeriod"/>
            </a:pPr>
            <a:r>
              <a:rPr strike="noStrike" u="none" b="0" cap="none" baseline="0" sz="3200" lang="en-US" i="0">
                <a:solidFill>
                  <a:schemeClr val="dk1"/>
                </a:solidFill>
                <a:latin typeface="Cantarell"/>
                <a:ea typeface="Cantarell"/>
                <a:cs typeface="Cantarell"/>
                <a:sym typeface="Cantarell"/>
              </a:rPr>
              <a:t>Sinaptogenesis</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6" name="Shape 126"/>
        <p:cNvGrpSpPr/>
        <p:nvPr/>
      </p:nvGrpSpPr>
      <p:grpSpPr>
        <a:xfrm>
          <a:off y="0" x="0"/>
          <a:ext cy="0" cx="0"/>
          <a:chOff y="0" x="0"/>
          <a:chExt cy="0" cx="0"/>
        </a:xfrm>
      </p:grpSpPr>
      <p:sp>
        <p:nvSpPr>
          <p:cNvPr id="127" name="Shape 127"/>
          <p:cNvSpPr txBox="1"/>
          <p:nvPr>
            <p:ph type="title"/>
          </p:nvPr>
        </p:nvSpPr>
        <p:spPr>
          <a:xfrm>
            <a:off y="155447" x="457200"/>
            <a:ext cy="1252727" cx="8229600"/>
          </a:xfrm>
          <a:prstGeom prst="rect">
            <a:avLst/>
          </a:prstGeom>
          <a:noFill/>
          <a:ln>
            <a:noFill/>
          </a:ln>
        </p:spPr>
        <p:txBody>
          <a:bodyPr bIns="45700" rIns="45700" lIns="91425" tIns="45700" anchor="ctr" anchorCtr="0">
            <a:noAutofit/>
          </a:bodyPr>
          <a:lstStyle/>
          <a:p>
            <a:pPr algn="l" rtl="0" lvl="0" marR="0" indent="0" marL="0">
              <a:spcBef>
                <a:spcPts val="0"/>
              </a:spcBef>
              <a:buClr>
                <a:schemeClr val="accent1"/>
              </a:buClr>
              <a:buSzPct val="25000"/>
              <a:buFont typeface="Cantarell"/>
              <a:buNone/>
            </a:pPr>
            <a:r>
              <a:rPr strike="noStrike" u="none" b="1" cap="none" baseline="0" sz="4500" lang="en-US" i="0">
                <a:solidFill>
                  <a:schemeClr val="accent1"/>
                </a:solidFill>
                <a:latin typeface="Cantarell"/>
                <a:ea typeface="Cantarell"/>
                <a:cs typeface="Cantarell"/>
                <a:sym typeface="Cantarell"/>
              </a:rPr>
              <a:t> </a:t>
            </a:r>
          </a:p>
        </p:txBody>
      </p:sp>
      <p:sp>
        <p:nvSpPr>
          <p:cNvPr id="128" name="Shape 128"/>
          <p:cNvSpPr txBox="1"/>
          <p:nvPr>
            <p:ph idx="1" type="body"/>
          </p:nvPr>
        </p:nvSpPr>
        <p:spPr>
          <a:xfrm>
            <a:off y="1775191" x="457200"/>
            <a:ext cy="4625608" cx="8229600"/>
          </a:xfrm>
          <a:prstGeom prst="rect">
            <a:avLst/>
          </a:prstGeom>
          <a:noFill/>
          <a:ln>
            <a:noFill/>
          </a:ln>
        </p:spPr>
        <p:txBody>
          <a:bodyPr bIns="45700" rIns="91425" lIns="54850" tIns="91425" anchor="t" anchorCtr="0">
            <a:noAutofit/>
          </a:bodyPr>
          <a:lstStyle/>
          <a:p>
            <a:pPr algn="l" rtl="0" lvl="0" marR="0" indent="-324612" marL="438912">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Proliferasi </a:t>
            </a:r>
          </a:p>
          <a:p>
            <a:pPr algn="l" rtl="0" lvl="0" marR="0" indent="-324612" marL="438912">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Pembentukan neuron-neuron yang baru. </a:t>
            </a:r>
          </a:p>
          <a:p>
            <a:pPr algn="l" rtl="0" lvl="0" marR="0" indent="-324612" marL="438912">
              <a:spcBef>
                <a:spcPts val="0"/>
              </a:spcBef>
              <a:buClr>
                <a:schemeClr val="accent1"/>
              </a:buClr>
              <a:buSzPct val="80000"/>
              <a:buFont typeface="Noto Symbol"/>
              <a:buChar char="◼"/>
            </a:pPr>
            <a:r>
              <a:rPr strike="noStrike" u="none" b="0" cap="none" baseline="0" sz="3200" lang="en-US" i="0">
                <a:solidFill>
                  <a:schemeClr val="dk1"/>
                </a:solidFill>
                <a:latin typeface="Cantarell"/>
                <a:ea typeface="Cantarell"/>
                <a:cs typeface="Cantarell"/>
                <a:sym typeface="Cantarell"/>
              </a:rPr>
              <a:t>Pada masa awal perkembangan, sel-sel yang melapisi ventrikel membelah, sebagian menetap dilokasi awal dan terus menerus membelah (sebagai sel induk), dan sebagian lainnya bekembang menjadi neuron dan glia primitif yang akan berpindah ke lokasi lain.</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2" name="Shape 132"/>
        <p:cNvGrpSpPr/>
        <p:nvPr/>
      </p:nvGrpSpPr>
      <p:grpSpPr>
        <a:xfrm>
          <a:off y="0" x="0"/>
          <a:ext cy="0" cx="0"/>
          <a:chOff y="0" x="0"/>
          <a:chExt cy="0" cx="0"/>
        </a:xfrm>
      </p:grpSpPr>
      <p:sp>
        <p:nvSpPr>
          <p:cNvPr id="133" name="Shape 133"/>
          <p:cNvSpPr txBox="1"/>
          <p:nvPr>
            <p:ph type="title"/>
          </p:nvPr>
        </p:nvSpPr>
        <p:spPr>
          <a:xfrm>
            <a:off y="155447" x="457200"/>
            <a:ext cy="1252727" cx="8229600"/>
          </a:xfrm>
          <a:prstGeom prst="rect">
            <a:avLst/>
          </a:prstGeom>
          <a:noFill/>
          <a:ln>
            <a:noFill/>
          </a:ln>
        </p:spPr>
        <p:txBody>
          <a:bodyPr bIns="45700" rIns="45700" lIns="91425" tIns="45700" anchor="ctr" anchorCtr="0">
            <a:noAutofit/>
          </a:bodyPr>
          <a:lstStyle/>
          <a:p>
            <a:pPr algn="l" rtl="0" lvl="0" marR="0" indent="0" marL="0">
              <a:spcBef>
                <a:spcPts val="0"/>
              </a:spcBef>
              <a:buClr>
                <a:schemeClr val="accent1"/>
              </a:buClr>
              <a:buFont typeface="Cantarell"/>
              <a:buNone/>
            </a:pPr>
            <a:r>
              <a:t/>
            </a:r>
            <a:endParaRPr strike="noStrike" u="none" b="1" cap="none" baseline="0" sz="4500" i="0">
              <a:solidFill>
                <a:schemeClr val="accent1"/>
              </a:solidFill>
              <a:latin typeface="Cantarell"/>
              <a:ea typeface="Cantarell"/>
              <a:cs typeface="Cantarell"/>
              <a:sym typeface="Cantarell"/>
            </a:endParaRPr>
          </a:p>
        </p:txBody>
      </p:sp>
      <p:sp>
        <p:nvSpPr>
          <p:cNvPr id="134" name="Shape 134"/>
          <p:cNvSpPr txBox="1"/>
          <p:nvPr>
            <p:ph idx="1" type="body"/>
          </p:nvPr>
        </p:nvSpPr>
        <p:spPr>
          <a:xfrm>
            <a:off y="1775191" x="457200"/>
            <a:ext cy="4625608" cx="8229600"/>
          </a:xfrm>
          <a:prstGeom prst="rect">
            <a:avLst/>
          </a:prstGeom>
          <a:noFill/>
          <a:ln>
            <a:noFill/>
          </a:ln>
        </p:spPr>
        <p:txBody>
          <a:bodyPr bIns="45700" rIns="91425" lIns="54850" tIns="91425" anchor="t" anchorCtr="0">
            <a:noAutofit/>
          </a:bodyPr>
          <a:lstStyle/>
          <a:p>
            <a:pPr algn="just" rtl="0" lvl="0" marR="0" indent="-324612" marL="438912">
              <a:lnSpc>
                <a:spcPct val="110000"/>
              </a:lnSpc>
              <a:spcBef>
                <a:spcPts val="0"/>
              </a:spcBef>
              <a:buClr>
                <a:schemeClr val="accent1"/>
              </a:buClr>
              <a:buSzPct val="80000"/>
              <a:buFont typeface="Noto Symbol"/>
              <a:buChar char="◼"/>
            </a:pPr>
            <a:r>
              <a:rPr strike="noStrike" u="none" b="0" cap="none" baseline="0" sz="2800" lang="en-US" i="0">
                <a:solidFill>
                  <a:schemeClr val="dk1"/>
                </a:solidFill>
                <a:latin typeface="Cantarell"/>
                <a:ea typeface="Cantarell"/>
                <a:cs typeface="Cantarell"/>
                <a:sym typeface="Cantarell"/>
              </a:rPr>
              <a:t>Setelah sel-sel berdiferensiasi menjadi neuron dan glia, sel-sel tersebut melakukan </a:t>
            </a:r>
            <a:r>
              <a:rPr strike="noStrike" u="none" b="1" cap="none" baseline="0" sz="2800" lang="en-US" i="0">
                <a:solidFill>
                  <a:schemeClr val="dk1"/>
                </a:solidFill>
                <a:latin typeface="Cantarell"/>
                <a:ea typeface="Cantarell"/>
                <a:cs typeface="Cantarell"/>
                <a:sym typeface="Cantarell"/>
              </a:rPr>
              <a:t>migrasi </a:t>
            </a:r>
            <a:r>
              <a:rPr strike="noStrike" u="none" b="0" cap="none" baseline="0" sz="2800" lang="en-US" i="0">
                <a:solidFill>
                  <a:schemeClr val="dk1"/>
                </a:solidFill>
                <a:latin typeface="Cantarell"/>
                <a:ea typeface="Cantarell"/>
                <a:cs typeface="Cantarell"/>
                <a:sym typeface="Cantarell"/>
              </a:rPr>
              <a:t>menuju lokasi akhirnya di dalam otak.</a:t>
            </a:r>
          </a:p>
          <a:p>
            <a:pPr algn="just" rtl="0" lvl="0" marR="0" indent="-324612" marL="438912">
              <a:lnSpc>
                <a:spcPct val="110000"/>
              </a:lnSpc>
              <a:spcBef>
                <a:spcPts val="0"/>
              </a:spcBef>
              <a:buClr>
                <a:schemeClr val="accent1"/>
              </a:buClr>
              <a:buSzPct val="80000"/>
              <a:buFont typeface="Noto Symbol"/>
              <a:buChar char="◼"/>
            </a:pPr>
            <a:r>
              <a:rPr strike="noStrike" u="none" b="0" cap="none" baseline="0" sz="2800" lang="en-US" i="0">
                <a:solidFill>
                  <a:schemeClr val="dk1"/>
                </a:solidFill>
                <a:latin typeface="Cantarell"/>
                <a:ea typeface="Cantarell"/>
                <a:cs typeface="Cantarell"/>
                <a:sym typeface="Cantarell"/>
              </a:rPr>
              <a:t>Tiap sel tersebut harus bermigrasi dalam jarak yang cukup jauh dengan mengikuti jalur kimiawi yang spesifik untuk mencapai lokasi akhirnya. </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8" name="Shape 138"/>
        <p:cNvGrpSpPr/>
        <p:nvPr/>
      </p:nvGrpSpPr>
      <p:grpSpPr>
        <a:xfrm>
          <a:off y="0" x="0"/>
          <a:ext cy="0" cx="0"/>
          <a:chOff y="0" x="0"/>
          <a:chExt cy="0" cx="0"/>
        </a:xfrm>
      </p:grpSpPr>
      <p:sp>
        <p:nvSpPr>
          <p:cNvPr id="139" name="Shape 139"/>
          <p:cNvSpPr txBox="1"/>
          <p:nvPr>
            <p:ph type="title"/>
          </p:nvPr>
        </p:nvSpPr>
        <p:spPr>
          <a:xfrm>
            <a:off y="155447" x="457200"/>
            <a:ext cy="1252727" cx="8229600"/>
          </a:xfrm>
          <a:prstGeom prst="rect">
            <a:avLst/>
          </a:prstGeom>
          <a:noFill/>
          <a:ln>
            <a:noFill/>
          </a:ln>
        </p:spPr>
        <p:txBody>
          <a:bodyPr bIns="45700" rIns="45700" lIns="91425" tIns="45700" anchor="ctr" anchorCtr="0">
            <a:noAutofit/>
          </a:bodyPr>
          <a:lstStyle/>
          <a:p>
            <a:pPr algn="l" rtl="0" lvl="0" marR="0" indent="0" marL="0">
              <a:spcBef>
                <a:spcPts val="0"/>
              </a:spcBef>
              <a:buClr>
                <a:schemeClr val="accent1"/>
              </a:buClr>
              <a:buFont typeface="Cantarell"/>
              <a:buNone/>
            </a:pPr>
            <a:r>
              <a:t/>
            </a:r>
            <a:endParaRPr strike="noStrike" u="none" b="1" cap="none" baseline="0" sz="4500" i="0">
              <a:solidFill>
                <a:schemeClr val="accent1"/>
              </a:solidFill>
              <a:latin typeface="Cantarell"/>
              <a:ea typeface="Cantarell"/>
              <a:cs typeface="Cantarell"/>
              <a:sym typeface="Cantarell"/>
            </a:endParaRPr>
          </a:p>
        </p:txBody>
      </p:sp>
      <p:sp>
        <p:nvSpPr>
          <p:cNvPr id="140" name="Shape 140"/>
          <p:cNvSpPr txBox="1"/>
          <p:nvPr>
            <p:ph idx="1" type="body"/>
          </p:nvPr>
        </p:nvSpPr>
        <p:spPr>
          <a:xfrm>
            <a:off y="1775191" x="457200"/>
            <a:ext cy="4625608" cx="8229600"/>
          </a:xfrm>
          <a:prstGeom prst="rect">
            <a:avLst/>
          </a:prstGeom>
          <a:noFill/>
          <a:ln>
            <a:noFill/>
          </a:ln>
        </p:spPr>
        <p:txBody>
          <a:bodyPr bIns="45700" rIns="91425" lIns="54850" tIns="91425" anchor="t" anchorCtr="0">
            <a:noAutofit/>
          </a:bodyPr>
          <a:lstStyle/>
          <a:p>
            <a:pPr algn="just" rtl="0" lvl="0" marR="0" indent="-324612" marL="438912">
              <a:spcBef>
                <a:spcPts val="0"/>
              </a:spcBef>
              <a:buClr>
                <a:schemeClr val="accent1"/>
              </a:buClr>
              <a:buSzPct val="80000"/>
              <a:buFont typeface="Noto Symbol"/>
              <a:buChar char="◼"/>
            </a:pPr>
            <a:r>
              <a:rPr strike="noStrike" u="none" b="0" cap="none" baseline="0" sz="2800" lang="en-US" i="0">
                <a:solidFill>
                  <a:schemeClr val="dk1"/>
                </a:solidFill>
                <a:latin typeface="Cantarell"/>
                <a:ea typeface="Cantarell"/>
                <a:cs typeface="Cantarell"/>
                <a:sym typeface="Cantarell"/>
              </a:rPr>
              <a:t>Neuron melakukan</a:t>
            </a:r>
            <a:r>
              <a:rPr strike="noStrike" u="none" b="1" cap="none" baseline="0" sz="2800" lang="en-US" i="0">
                <a:solidFill>
                  <a:schemeClr val="dk1"/>
                </a:solidFill>
                <a:latin typeface="Cantarell"/>
                <a:ea typeface="Cantarell"/>
                <a:cs typeface="Cantarell"/>
                <a:sym typeface="Cantarell"/>
              </a:rPr>
              <a:t> diferensiasi</a:t>
            </a:r>
            <a:r>
              <a:rPr strike="noStrike" u="none" b="0" cap="none" baseline="0" sz="2800" lang="en-US" i="0">
                <a:solidFill>
                  <a:schemeClr val="dk1"/>
                </a:solidFill>
                <a:latin typeface="Cantarell"/>
                <a:ea typeface="Cantarell"/>
                <a:cs typeface="Cantarell"/>
                <a:sym typeface="Cantarell"/>
              </a:rPr>
              <a:t> secara bertahap, membentuk akson dan dendrit yang merupakan ciri khusus neuron. </a:t>
            </a:r>
          </a:p>
          <a:p>
            <a:pPr algn="just" rtl="0" lvl="0" marR="0" indent="-324612" marL="438912">
              <a:spcBef>
                <a:spcPts val="0"/>
              </a:spcBef>
              <a:buClr>
                <a:schemeClr val="accent1"/>
              </a:buClr>
              <a:buSzPct val="80000"/>
              <a:buFont typeface="Noto Symbol"/>
              <a:buChar char="◼"/>
            </a:pPr>
            <a:r>
              <a:rPr strike="noStrike" u="none" b="0" cap="none" baseline="0" sz="2800" lang="en-US" i="0">
                <a:solidFill>
                  <a:schemeClr val="dk1"/>
                </a:solidFill>
                <a:latin typeface="Cantarell"/>
                <a:ea typeface="Cantarell"/>
                <a:cs typeface="Cantarell"/>
                <a:sym typeface="Cantarell"/>
              </a:rPr>
              <a:t>Akson tumbuh lebih dulu, terkadang saat neuron sedang berpindah. Neuron berpindah sambil menarik aksonnya yang sedang tumbuh, seperti buntut yang ditarik ke sana ke mari, neuron tersebut tetap mempertahankan bagian ujungnya didekat targetnya.  </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4" name="Shape 144"/>
        <p:cNvGrpSpPr/>
        <p:nvPr/>
      </p:nvGrpSpPr>
      <p:grpSpPr>
        <a:xfrm>
          <a:off y="0" x="0"/>
          <a:ext cy="0" cx="0"/>
          <a:chOff y="0" x="0"/>
          <a:chExt cy="0" cx="0"/>
        </a:xfrm>
      </p:grpSpPr>
      <p:sp>
        <p:nvSpPr>
          <p:cNvPr id="145" name="Shape 145"/>
          <p:cNvSpPr txBox="1"/>
          <p:nvPr>
            <p:ph type="title"/>
          </p:nvPr>
        </p:nvSpPr>
        <p:spPr>
          <a:xfrm>
            <a:off y="155447" x="457200"/>
            <a:ext cy="1252727" cx="8229600"/>
          </a:xfrm>
          <a:prstGeom prst="rect">
            <a:avLst/>
          </a:prstGeom>
          <a:noFill/>
          <a:ln>
            <a:noFill/>
          </a:ln>
        </p:spPr>
        <p:txBody>
          <a:bodyPr bIns="45700" rIns="45700" lIns="91425" tIns="45700" anchor="ctr" anchorCtr="0">
            <a:noAutofit/>
          </a:bodyPr>
          <a:lstStyle/>
          <a:p>
            <a:pPr algn="l" rtl="0" lvl="0" marR="0" indent="0" marL="0">
              <a:spcBef>
                <a:spcPts val="0"/>
              </a:spcBef>
              <a:buClr>
                <a:schemeClr val="accent1"/>
              </a:buClr>
              <a:buFont typeface="Cantarell"/>
              <a:buNone/>
            </a:pPr>
            <a:r>
              <a:t/>
            </a:r>
            <a:endParaRPr strike="noStrike" u="none" b="1" cap="none" baseline="0" sz="4500" i="0">
              <a:solidFill>
                <a:schemeClr val="accent1"/>
              </a:solidFill>
              <a:latin typeface="Cantarell"/>
              <a:ea typeface="Cantarell"/>
              <a:cs typeface="Cantarell"/>
              <a:sym typeface="Cantarell"/>
            </a:endParaRPr>
          </a:p>
        </p:txBody>
      </p:sp>
      <p:sp>
        <p:nvSpPr>
          <p:cNvPr id="146" name="Shape 146"/>
          <p:cNvSpPr txBox="1"/>
          <p:nvPr>
            <p:ph idx="1" type="body"/>
          </p:nvPr>
        </p:nvSpPr>
        <p:spPr>
          <a:xfrm>
            <a:off y="1775191" x="457200"/>
            <a:ext cy="4625608" cx="8229600"/>
          </a:xfrm>
          <a:prstGeom prst="rect">
            <a:avLst/>
          </a:prstGeom>
          <a:noFill/>
          <a:ln>
            <a:noFill/>
          </a:ln>
        </p:spPr>
        <p:txBody>
          <a:bodyPr bIns="45700" rIns="91425" lIns="54850" tIns="91425" anchor="t" anchorCtr="0">
            <a:noAutofit/>
          </a:bodyPr>
          <a:lstStyle/>
          <a:p>
            <a:pPr algn="just" rtl="0" lvl="0" marR="0" indent="-324612" marL="438912">
              <a:spcBef>
                <a:spcPts val="0"/>
              </a:spcBef>
              <a:buClr>
                <a:schemeClr val="accent1"/>
              </a:buClr>
              <a:buSzPct val="80000"/>
              <a:buFont typeface="Noto Symbol"/>
              <a:buChar char="◼"/>
            </a:pPr>
            <a:r>
              <a:rPr strike="noStrike" u="none" b="0" cap="none" baseline="0" sz="2800" lang="en-US" i="0">
                <a:solidFill>
                  <a:schemeClr val="dk1"/>
                </a:solidFill>
                <a:latin typeface="Cantarell"/>
                <a:ea typeface="Cantarell"/>
                <a:cs typeface="Cantarell"/>
                <a:sym typeface="Cantarell"/>
              </a:rPr>
              <a:t>Tahap lanjutan yang lebih lambat yaitu </a:t>
            </a:r>
            <a:r>
              <a:rPr strike="noStrike" u="none" b="1" cap="none" baseline="0" sz="2800" lang="en-US" i="0">
                <a:solidFill>
                  <a:schemeClr val="dk1"/>
                </a:solidFill>
                <a:latin typeface="Cantarell"/>
                <a:ea typeface="Cantarell"/>
                <a:cs typeface="Cantarell"/>
                <a:sym typeface="Cantarell"/>
              </a:rPr>
              <a:t>mielinasi</a:t>
            </a:r>
            <a:r>
              <a:rPr strike="noStrike" u="none" b="0" cap="none" baseline="0" sz="2800" lang="en-US" i="0">
                <a:solidFill>
                  <a:schemeClr val="dk1"/>
                </a:solidFill>
                <a:latin typeface="Cantarell"/>
                <a:ea typeface="Cantarell"/>
                <a:cs typeface="Cantarell"/>
                <a:sym typeface="Cantarell"/>
              </a:rPr>
              <a:t>. </a:t>
            </a:r>
            <a:r>
              <a:rPr strike="noStrike" u="none" b="1" cap="none" baseline="0" sz="2800" lang="en-US" i="0">
                <a:solidFill>
                  <a:schemeClr val="dk1"/>
                </a:solidFill>
                <a:latin typeface="Cantarell"/>
                <a:ea typeface="Cantarell"/>
                <a:cs typeface="Cantarell"/>
                <a:sym typeface="Cantarell"/>
              </a:rPr>
              <a:t>Mielinasi</a:t>
            </a:r>
            <a:r>
              <a:rPr strike="noStrike" u="none" b="0" cap="none" baseline="0" sz="2800" lang="en-US" i="0">
                <a:solidFill>
                  <a:schemeClr val="dk1"/>
                </a:solidFill>
                <a:latin typeface="Cantarell"/>
                <a:ea typeface="Cantarell"/>
                <a:cs typeface="Cantarell"/>
                <a:sym typeface="Cantarell"/>
              </a:rPr>
              <a:t> adalah proses dimana glia menghasilkan materi lemak insulasi yang mengakselerasi transmisi impuls pada sejumlah besar akson hewan vetebrata.</a:t>
            </a:r>
          </a:p>
          <a:p>
            <a:pPr algn="just" rtl="0" lvl="0" marR="0" indent="-324612" marL="438912">
              <a:spcBef>
                <a:spcPts val="0"/>
              </a:spcBef>
              <a:buClr>
                <a:schemeClr val="accent1"/>
              </a:buClr>
              <a:buSzPct val="91428"/>
              <a:buFont typeface="Noto Symbol"/>
              <a:buChar char="◼"/>
            </a:pPr>
            <a:r>
              <a:rPr strike="noStrike" u="none" b="0" cap="none" baseline="0" sz="2800" lang="en-US" i="0">
                <a:solidFill>
                  <a:schemeClr val="dk1"/>
                </a:solidFill>
                <a:latin typeface="Cantarell"/>
                <a:ea typeface="Cantarell"/>
                <a:cs typeface="Cantarell"/>
                <a:sym typeface="Cantarell"/>
              </a:rPr>
              <a:t>Mielin pertama kali dibentuk di sumsum tulang belakang, kemudian otak bagian belakang, bagian tengah dan bagian depan</a:t>
            </a:r>
            <a:r>
              <a:rPr strike="noStrike" u="none" b="0" cap="none" baseline="0" sz="3200" lang="en-US" i="0">
                <a:solidFill>
                  <a:schemeClr val="dk1"/>
                </a:solidFill>
                <a:latin typeface="Cantarell"/>
                <a:ea typeface="Cantarell"/>
                <a:cs typeface="Cantarell"/>
                <a:sym typeface="Cantarell"/>
              </a:rPr>
              <a:t>. </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Module">
  <a:themeElements>
    <a:clrScheme name="Module">
      <a:dk1>
        <a:srgbClr val="000000"/>
      </a:dk1>
      <a:lt1>
        <a:srgbClr val="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theme>
</file>

<file path=ppt/theme/theme3.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