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theme/themeOverride1.xml" ContentType="application/vnd.openxmlformats-officedocument.themeOverr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theme/themeOverride2.xml" ContentType="application/vnd.openxmlformats-officedocument.themeOverr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833" r:id="rId1"/>
    <p:sldMasterId id="2147483845" r:id="rId2"/>
    <p:sldMasterId id="2147483857" r:id="rId3"/>
    <p:sldMasterId id="2147483869" r:id="rId4"/>
  </p:sldMasterIdLst>
  <p:sldIdLst>
    <p:sldId id="256" r:id="rId5"/>
    <p:sldId id="257" r:id="rId6"/>
    <p:sldId id="258" r:id="rId7"/>
    <p:sldId id="259" r:id="rId8"/>
    <p:sldId id="261" r:id="rId9"/>
    <p:sldId id="262" r:id="rId10"/>
    <p:sldId id="264" r:id="rId11"/>
    <p:sldId id="265" r:id="rId12"/>
    <p:sldId id="266" r:id="rId13"/>
    <p:sldId id="263" r:id="rId14"/>
    <p:sldId id="268" r:id="rId15"/>
    <p:sldId id="260" r:id="rId16"/>
    <p:sldId id="267" r:id="rId17"/>
    <p:sldId id="279" r:id="rId18"/>
    <p:sldId id="280" r:id="rId19"/>
    <p:sldId id="281" r:id="rId20"/>
    <p:sldId id="282" r:id="rId21"/>
    <p:sldId id="283" r:id="rId22"/>
    <p:sldId id="284" r:id="rId23"/>
    <p:sldId id="285" r:id="rId24"/>
    <p:sldId id="286" r:id="rId25"/>
    <p:sldId id="287" r:id="rId26"/>
    <p:sldId id="289" r:id="rId27"/>
    <p:sldId id="290" r:id="rId28"/>
    <p:sldId id="271" r:id="rId29"/>
    <p:sldId id="291" r:id="rId30"/>
    <p:sldId id="273" r:id="rId31"/>
    <p:sldId id="277" r:id="rId32"/>
    <p:sldId id="274" r:id="rId33"/>
    <p:sldId id="275" r:id="rId34"/>
    <p:sldId id="276" r:id="rId35"/>
    <p:sldId id="288" r:id="rId3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33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guide orient="horz" pos="2160"/>
        <p:guide pos="3840"/>
      </p:guideLst>
    </p:cSldViewPr>
  </p:slide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theme" Target="theme/theme1.xml"/><Relationship Id="rId21" Type="http://schemas.openxmlformats.org/officeDocument/2006/relationships/slide" Target="slides/slide17.xml"/><Relationship Id="rId34" Type="http://schemas.openxmlformats.org/officeDocument/2006/relationships/slide" Target="slides/slide30.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8" Type="http://schemas.openxmlformats.org/officeDocument/2006/relationships/slide" Target="slides/slide4.xml"/><Relationship Id="rId3" Type="http://schemas.openxmlformats.org/officeDocument/2006/relationships/slideMaster" Target="slideMasters/slideMaster3.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B862135-C095-4B91-A13D-1A7EC2BEB798}" type="doc">
      <dgm:prSet loTypeId="urn:microsoft.com/office/officeart/2005/8/layout/orgChart1" loCatId="hierarchy" qsTypeId="urn:microsoft.com/office/officeart/2005/8/quickstyle/simple1" qsCatId="simple" csTypeId="urn:microsoft.com/office/officeart/2005/8/colors/accent1_2" csCatId="accent1" phldr="1"/>
      <dgm:spPr/>
      <dgm:t>
        <a:bodyPr/>
        <a:lstStyle/>
        <a:p>
          <a:endParaRPr lang="en-US"/>
        </a:p>
      </dgm:t>
    </dgm:pt>
    <dgm:pt modelId="{7C2AA053-DB12-43A1-9969-CE9E232AD163}">
      <dgm:prSet phldrT="[Text]"/>
      <dgm:spPr/>
      <dgm:t>
        <a:bodyPr/>
        <a:lstStyle/>
        <a:p>
          <a:r>
            <a:rPr lang="en-US" dirty="0"/>
            <a:t>S</a:t>
          </a:r>
          <a:r>
            <a:rPr lang="id-ID" dirty="0"/>
            <a:t>chizophrenia</a:t>
          </a:r>
          <a:endParaRPr lang="en-US" dirty="0"/>
        </a:p>
      </dgm:t>
    </dgm:pt>
    <dgm:pt modelId="{AF1C759B-9E4A-463A-BEE3-C3D8C9B7B851}" type="parTrans" cxnId="{93A811B3-5CA5-45F9-8C98-F0DFAB2D1227}">
      <dgm:prSet/>
      <dgm:spPr/>
      <dgm:t>
        <a:bodyPr/>
        <a:lstStyle/>
        <a:p>
          <a:endParaRPr lang="en-US"/>
        </a:p>
      </dgm:t>
    </dgm:pt>
    <dgm:pt modelId="{DA6B34B7-9B64-4BF6-A241-DBEC19706081}" type="sibTrans" cxnId="{93A811B3-5CA5-45F9-8C98-F0DFAB2D1227}">
      <dgm:prSet/>
      <dgm:spPr/>
      <dgm:t>
        <a:bodyPr/>
        <a:lstStyle/>
        <a:p>
          <a:endParaRPr lang="en-US"/>
        </a:p>
      </dgm:t>
    </dgm:pt>
    <dgm:pt modelId="{CBF2416B-A0BE-407A-B68E-321D44D9AEA1}" type="asst">
      <dgm:prSet phldrT="[Text]"/>
      <dgm:spPr/>
      <dgm:t>
        <a:bodyPr/>
        <a:lstStyle/>
        <a:p>
          <a:r>
            <a:rPr lang="en-US" i="1" dirty="0"/>
            <a:t>Acute</a:t>
          </a:r>
        </a:p>
      </dgm:t>
    </dgm:pt>
    <dgm:pt modelId="{A5348F7A-4BC3-4332-9814-5E09452BE3ED}" type="parTrans" cxnId="{B7870C01-BE31-45E3-9288-F9D5D7C7EF31}">
      <dgm:prSet/>
      <dgm:spPr/>
      <dgm:t>
        <a:bodyPr/>
        <a:lstStyle/>
        <a:p>
          <a:endParaRPr lang="en-US"/>
        </a:p>
      </dgm:t>
    </dgm:pt>
    <dgm:pt modelId="{FC3A6660-C9A7-4CD2-801F-D3C524CADB49}" type="sibTrans" cxnId="{B7870C01-BE31-45E3-9288-F9D5D7C7EF31}">
      <dgm:prSet/>
      <dgm:spPr/>
      <dgm:t>
        <a:bodyPr/>
        <a:lstStyle/>
        <a:p>
          <a:endParaRPr lang="en-US"/>
        </a:p>
      </dgm:t>
    </dgm:pt>
    <dgm:pt modelId="{F322D446-F718-4A91-A907-33EE22458125}" type="asst">
      <dgm:prSet/>
      <dgm:spPr/>
      <dgm:t>
        <a:bodyPr/>
        <a:lstStyle/>
        <a:p>
          <a:r>
            <a:rPr lang="en-US" i="1" dirty="0"/>
            <a:t>Chronic</a:t>
          </a:r>
        </a:p>
      </dgm:t>
    </dgm:pt>
    <dgm:pt modelId="{7CB38B14-7FFC-472A-9980-F17CEE725723}" type="parTrans" cxnId="{A21CDACB-55A1-4231-9E8F-61A225DC9979}">
      <dgm:prSet/>
      <dgm:spPr/>
      <dgm:t>
        <a:bodyPr/>
        <a:lstStyle/>
        <a:p>
          <a:endParaRPr lang="en-US"/>
        </a:p>
      </dgm:t>
    </dgm:pt>
    <dgm:pt modelId="{CA064828-0A95-417D-A338-2313C26507AC}" type="sibTrans" cxnId="{A21CDACB-55A1-4231-9E8F-61A225DC9979}">
      <dgm:prSet/>
      <dgm:spPr/>
      <dgm:t>
        <a:bodyPr/>
        <a:lstStyle/>
        <a:p>
          <a:endParaRPr lang="en-US"/>
        </a:p>
      </dgm:t>
    </dgm:pt>
    <dgm:pt modelId="{A206E7AA-BFC8-42EA-972D-41339AFDEEEF}" type="pres">
      <dgm:prSet presAssocID="{DB862135-C095-4B91-A13D-1A7EC2BEB798}" presName="hierChild1" presStyleCnt="0">
        <dgm:presLayoutVars>
          <dgm:orgChart val="1"/>
          <dgm:chPref val="1"/>
          <dgm:dir/>
          <dgm:animOne val="branch"/>
          <dgm:animLvl val="lvl"/>
          <dgm:resizeHandles/>
        </dgm:presLayoutVars>
      </dgm:prSet>
      <dgm:spPr/>
    </dgm:pt>
    <dgm:pt modelId="{EDB11AD5-822D-4237-AAA7-8A0C1A8C2C56}" type="pres">
      <dgm:prSet presAssocID="{7C2AA053-DB12-43A1-9969-CE9E232AD163}" presName="hierRoot1" presStyleCnt="0">
        <dgm:presLayoutVars>
          <dgm:hierBranch val="init"/>
        </dgm:presLayoutVars>
      </dgm:prSet>
      <dgm:spPr/>
    </dgm:pt>
    <dgm:pt modelId="{EC439BC8-F73D-4CBA-B45D-E94A38CBEE76}" type="pres">
      <dgm:prSet presAssocID="{7C2AA053-DB12-43A1-9969-CE9E232AD163}" presName="rootComposite1" presStyleCnt="0"/>
      <dgm:spPr/>
    </dgm:pt>
    <dgm:pt modelId="{77F97780-1B70-4045-80DA-5BA4755E385F}" type="pres">
      <dgm:prSet presAssocID="{7C2AA053-DB12-43A1-9969-CE9E232AD163}" presName="rootText1" presStyleLbl="node0" presStyleIdx="0" presStyleCnt="1" custScaleX="211641">
        <dgm:presLayoutVars>
          <dgm:chPref val="3"/>
        </dgm:presLayoutVars>
      </dgm:prSet>
      <dgm:spPr/>
    </dgm:pt>
    <dgm:pt modelId="{A1AEB0A5-23CC-49ED-8D2D-E8D040A853A6}" type="pres">
      <dgm:prSet presAssocID="{7C2AA053-DB12-43A1-9969-CE9E232AD163}" presName="rootConnector1" presStyleLbl="node1" presStyleIdx="0" presStyleCnt="0"/>
      <dgm:spPr/>
    </dgm:pt>
    <dgm:pt modelId="{4F0AB41C-8117-4EDF-B0AF-EDCB50820E80}" type="pres">
      <dgm:prSet presAssocID="{7C2AA053-DB12-43A1-9969-CE9E232AD163}" presName="hierChild2" presStyleCnt="0"/>
      <dgm:spPr/>
    </dgm:pt>
    <dgm:pt modelId="{4AD6835C-DA76-4193-80E7-8DBA76708073}" type="pres">
      <dgm:prSet presAssocID="{7C2AA053-DB12-43A1-9969-CE9E232AD163}" presName="hierChild3" presStyleCnt="0"/>
      <dgm:spPr/>
    </dgm:pt>
    <dgm:pt modelId="{43DE1308-5814-471C-B936-388430AFD570}" type="pres">
      <dgm:prSet presAssocID="{A5348F7A-4BC3-4332-9814-5E09452BE3ED}" presName="Name111" presStyleLbl="parChTrans1D2" presStyleIdx="0" presStyleCnt="2"/>
      <dgm:spPr/>
    </dgm:pt>
    <dgm:pt modelId="{E5C7827C-8F14-4B3E-9148-30C1C41E9CB6}" type="pres">
      <dgm:prSet presAssocID="{CBF2416B-A0BE-407A-B68E-321D44D9AEA1}" presName="hierRoot3" presStyleCnt="0">
        <dgm:presLayoutVars>
          <dgm:hierBranch val="init"/>
        </dgm:presLayoutVars>
      </dgm:prSet>
      <dgm:spPr/>
    </dgm:pt>
    <dgm:pt modelId="{236998EC-2E35-4A2C-9597-FC454833276B}" type="pres">
      <dgm:prSet presAssocID="{CBF2416B-A0BE-407A-B68E-321D44D9AEA1}" presName="rootComposite3" presStyleCnt="0"/>
      <dgm:spPr/>
    </dgm:pt>
    <dgm:pt modelId="{0D3979CF-5273-47AD-9824-F8E44612BCF5}" type="pres">
      <dgm:prSet presAssocID="{CBF2416B-A0BE-407A-B68E-321D44D9AEA1}" presName="rootText3" presStyleLbl="asst1" presStyleIdx="0" presStyleCnt="2">
        <dgm:presLayoutVars>
          <dgm:chPref val="3"/>
        </dgm:presLayoutVars>
      </dgm:prSet>
      <dgm:spPr/>
    </dgm:pt>
    <dgm:pt modelId="{30E0CA64-3494-446A-BD27-259056D5BE9F}" type="pres">
      <dgm:prSet presAssocID="{CBF2416B-A0BE-407A-B68E-321D44D9AEA1}" presName="rootConnector3" presStyleLbl="asst1" presStyleIdx="0" presStyleCnt="2"/>
      <dgm:spPr/>
    </dgm:pt>
    <dgm:pt modelId="{A173020F-59A9-4154-BFFA-57D682B8D62E}" type="pres">
      <dgm:prSet presAssocID="{CBF2416B-A0BE-407A-B68E-321D44D9AEA1}" presName="hierChild6" presStyleCnt="0"/>
      <dgm:spPr/>
    </dgm:pt>
    <dgm:pt modelId="{9C617AC0-DD09-4FCD-BEF3-9E49E3D43F87}" type="pres">
      <dgm:prSet presAssocID="{CBF2416B-A0BE-407A-B68E-321D44D9AEA1}" presName="hierChild7" presStyleCnt="0"/>
      <dgm:spPr/>
    </dgm:pt>
    <dgm:pt modelId="{FF3597AD-437F-4C98-A297-FBDD7C0E9D28}" type="pres">
      <dgm:prSet presAssocID="{7CB38B14-7FFC-472A-9980-F17CEE725723}" presName="Name111" presStyleLbl="parChTrans1D2" presStyleIdx="1" presStyleCnt="2"/>
      <dgm:spPr/>
    </dgm:pt>
    <dgm:pt modelId="{21E2D70D-90DE-4105-9B29-0DE04FA8F4EA}" type="pres">
      <dgm:prSet presAssocID="{F322D446-F718-4A91-A907-33EE22458125}" presName="hierRoot3" presStyleCnt="0">
        <dgm:presLayoutVars>
          <dgm:hierBranch val="init"/>
        </dgm:presLayoutVars>
      </dgm:prSet>
      <dgm:spPr/>
    </dgm:pt>
    <dgm:pt modelId="{8FD212A8-3F52-4DA3-99B8-3FA03BA5F82C}" type="pres">
      <dgm:prSet presAssocID="{F322D446-F718-4A91-A907-33EE22458125}" presName="rootComposite3" presStyleCnt="0"/>
      <dgm:spPr/>
    </dgm:pt>
    <dgm:pt modelId="{A07E89F3-CE52-4BF2-B4A4-21FAD1BFF1A0}" type="pres">
      <dgm:prSet presAssocID="{F322D446-F718-4A91-A907-33EE22458125}" presName="rootText3" presStyleLbl="asst1" presStyleIdx="1" presStyleCnt="2" custScaleX="100864">
        <dgm:presLayoutVars>
          <dgm:chPref val="3"/>
        </dgm:presLayoutVars>
      </dgm:prSet>
      <dgm:spPr/>
    </dgm:pt>
    <dgm:pt modelId="{911AF86B-4330-4720-847A-A6297BD2F3A4}" type="pres">
      <dgm:prSet presAssocID="{F322D446-F718-4A91-A907-33EE22458125}" presName="rootConnector3" presStyleLbl="asst1" presStyleIdx="1" presStyleCnt="2"/>
      <dgm:spPr/>
    </dgm:pt>
    <dgm:pt modelId="{17630948-9614-4515-8A1E-767A2CA421D6}" type="pres">
      <dgm:prSet presAssocID="{F322D446-F718-4A91-A907-33EE22458125}" presName="hierChild6" presStyleCnt="0"/>
      <dgm:spPr/>
    </dgm:pt>
    <dgm:pt modelId="{AC18C370-3D4A-4DBE-B2BC-3DD74C2B47D8}" type="pres">
      <dgm:prSet presAssocID="{F322D446-F718-4A91-A907-33EE22458125}" presName="hierChild7" presStyleCnt="0"/>
      <dgm:spPr/>
    </dgm:pt>
  </dgm:ptLst>
  <dgm:cxnLst>
    <dgm:cxn modelId="{A21CDACB-55A1-4231-9E8F-61A225DC9979}" srcId="{7C2AA053-DB12-43A1-9969-CE9E232AD163}" destId="{F322D446-F718-4A91-A907-33EE22458125}" srcOrd="1" destOrd="0" parTransId="{7CB38B14-7FFC-472A-9980-F17CEE725723}" sibTransId="{CA064828-0A95-417D-A338-2313C26507AC}"/>
    <dgm:cxn modelId="{4B423816-1CA8-4A1C-A8F9-21C89B014341}" type="presOf" srcId="{7C2AA053-DB12-43A1-9969-CE9E232AD163}" destId="{77F97780-1B70-4045-80DA-5BA4755E385F}" srcOrd="0" destOrd="0" presId="urn:microsoft.com/office/officeart/2005/8/layout/orgChart1"/>
    <dgm:cxn modelId="{465345A8-6B60-407C-AB7D-EDA4F44B015F}" type="presOf" srcId="{A5348F7A-4BC3-4332-9814-5E09452BE3ED}" destId="{43DE1308-5814-471C-B936-388430AFD570}" srcOrd="0" destOrd="0" presId="urn:microsoft.com/office/officeart/2005/8/layout/orgChart1"/>
    <dgm:cxn modelId="{75B4F82E-C2AB-48C9-96B2-1920013A838A}" type="presOf" srcId="{7C2AA053-DB12-43A1-9969-CE9E232AD163}" destId="{A1AEB0A5-23CC-49ED-8D2D-E8D040A853A6}" srcOrd="1" destOrd="0" presId="urn:microsoft.com/office/officeart/2005/8/layout/orgChart1"/>
    <dgm:cxn modelId="{6BE87BC6-524B-4F75-811A-4F44D4713A17}" type="presOf" srcId="{CBF2416B-A0BE-407A-B68E-321D44D9AEA1}" destId="{30E0CA64-3494-446A-BD27-259056D5BE9F}" srcOrd="1" destOrd="0" presId="urn:microsoft.com/office/officeart/2005/8/layout/orgChart1"/>
    <dgm:cxn modelId="{03276203-CAB4-4EBD-96E0-38D55DE87351}" type="presOf" srcId="{F322D446-F718-4A91-A907-33EE22458125}" destId="{A07E89F3-CE52-4BF2-B4A4-21FAD1BFF1A0}" srcOrd="0" destOrd="0" presId="urn:microsoft.com/office/officeart/2005/8/layout/orgChart1"/>
    <dgm:cxn modelId="{93A811B3-5CA5-45F9-8C98-F0DFAB2D1227}" srcId="{DB862135-C095-4B91-A13D-1A7EC2BEB798}" destId="{7C2AA053-DB12-43A1-9969-CE9E232AD163}" srcOrd="0" destOrd="0" parTransId="{AF1C759B-9E4A-463A-BEE3-C3D8C9B7B851}" sibTransId="{DA6B34B7-9B64-4BF6-A241-DBEC19706081}"/>
    <dgm:cxn modelId="{D751F266-334A-47EF-ADF4-C6D0299406B2}" type="presOf" srcId="{F322D446-F718-4A91-A907-33EE22458125}" destId="{911AF86B-4330-4720-847A-A6297BD2F3A4}" srcOrd="1" destOrd="0" presId="urn:microsoft.com/office/officeart/2005/8/layout/orgChart1"/>
    <dgm:cxn modelId="{51A2EC24-0553-4B09-8EFA-7A0130F44795}" type="presOf" srcId="{7CB38B14-7FFC-472A-9980-F17CEE725723}" destId="{FF3597AD-437F-4C98-A297-FBDD7C0E9D28}" srcOrd="0" destOrd="0" presId="urn:microsoft.com/office/officeart/2005/8/layout/orgChart1"/>
    <dgm:cxn modelId="{01DA39BF-A386-4513-A3DF-3AE5973252DA}" type="presOf" srcId="{CBF2416B-A0BE-407A-B68E-321D44D9AEA1}" destId="{0D3979CF-5273-47AD-9824-F8E44612BCF5}" srcOrd="0" destOrd="0" presId="urn:microsoft.com/office/officeart/2005/8/layout/orgChart1"/>
    <dgm:cxn modelId="{3B709D4B-CA62-46DF-92FA-E9C098A99265}" type="presOf" srcId="{DB862135-C095-4B91-A13D-1A7EC2BEB798}" destId="{A206E7AA-BFC8-42EA-972D-41339AFDEEEF}" srcOrd="0" destOrd="0" presId="urn:microsoft.com/office/officeart/2005/8/layout/orgChart1"/>
    <dgm:cxn modelId="{B7870C01-BE31-45E3-9288-F9D5D7C7EF31}" srcId="{7C2AA053-DB12-43A1-9969-CE9E232AD163}" destId="{CBF2416B-A0BE-407A-B68E-321D44D9AEA1}" srcOrd="0" destOrd="0" parTransId="{A5348F7A-4BC3-4332-9814-5E09452BE3ED}" sibTransId="{FC3A6660-C9A7-4CD2-801F-D3C524CADB49}"/>
    <dgm:cxn modelId="{42847FCA-06D5-4833-94F4-CB8F0805E413}" type="presParOf" srcId="{A206E7AA-BFC8-42EA-972D-41339AFDEEEF}" destId="{EDB11AD5-822D-4237-AAA7-8A0C1A8C2C56}" srcOrd="0" destOrd="0" presId="urn:microsoft.com/office/officeart/2005/8/layout/orgChart1"/>
    <dgm:cxn modelId="{2B2571BC-301A-4D76-8217-506637445588}" type="presParOf" srcId="{EDB11AD5-822D-4237-AAA7-8A0C1A8C2C56}" destId="{EC439BC8-F73D-4CBA-B45D-E94A38CBEE76}" srcOrd="0" destOrd="0" presId="urn:microsoft.com/office/officeart/2005/8/layout/orgChart1"/>
    <dgm:cxn modelId="{A2E4CC44-7088-4FAF-A142-056F8ABBFA7C}" type="presParOf" srcId="{EC439BC8-F73D-4CBA-B45D-E94A38CBEE76}" destId="{77F97780-1B70-4045-80DA-5BA4755E385F}" srcOrd="0" destOrd="0" presId="urn:microsoft.com/office/officeart/2005/8/layout/orgChart1"/>
    <dgm:cxn modelId="{29870876-BF0D-4EFF-B500-65023ECEC02B}" type="presParOf" srcId="{EC439BC8-F73D-4CBA-B45D-E94A38CBEE76}" destId="{A1AEB0A5-23CC-49ED-8D2D-E8D040A853A6}" srcOrd="1" destOrd="0" presId="urn:microsoft.com/office/officeart/2005/8/layout/orgChart1"/>
    <dgm:cxn modelId="{8CFDACD5-A774-48A7-BB4B-D33B7E51E27E}" type="presParOf" srcId="{EDB11AD5-822D-4237-AAA7-8A0C1A8C2C56}" destId="{4F0AB41C-8117-4EDF-B0AF-EDCB50820E80}" srcOrd="1" destOrd="0" presId="urn:microsoft.com/office/officeart/2005/8/layout/orgChart1"/>
    <dgm:cxn modelId="{C69AC579-0D27-4DA5-86D1-D0963908F6F1}" type="presParOf" srcId="{EDB11AD5-822D-4237-AAA7-8A0C1A8C2C56}" destId="{4AD6835C-DA76-4193-80E7-8DBA76708073}" srcOrd="2" destOrd="0" presId="urn:microsoft.com/office/officeart/2005/8/layout/orgChart1"/>
    <dgm:cxn modelId="{0CE5195E-6EF6-42DE-8A79-E30AEB7248FF}" type="presParOf" srcId="{4AD6835C-DA76-4193-80E7-8DBA76708073}" destId="{43DE1308-5814-471C-B936-388430AFD570}" srcOrd="0" destOrd="0" presId="urn:microsoft.com/office/officeart/2005/8/layout/orgChart1"/>
    <dgm:cxn modelId="{66B2668D-ADB6-407F-BBC3-548A4DE6303C}" type="presParOf" srcId="{4AD6835C-DA76-4193-80E7-8DBA76708073}" destId="{E5C7827C-8F14-4B3E-9148-30C1C41E9CB6}" srcOrd="1" destOrd="0" presId="urn:microsoft.com/office/officeart/2005/8/layout/orgChart1"/>
    <dgm:cxn modelId="{A10AB3C0-21F0-46C8-A177-997C0B5A9D98}" type="presParOf" srcId="{E5C7827C-8F14-4B3E-9148-30C1C41E9CB6}" destId="{236998EC-2E35-4A2C-9597-FC454833276B}" srcOrd="0" destOrd="0" presId="urn:microsoft.com/office/officeart/2005/8/layout/orgChart1"/>
    <dgm:cxn modelId="{52E3707F-7027-4781-9713-DEA93BBE1EB6}" type="presParOf" srcId="{236998EC-2E35-4A2C-9597-FC454833276B}" destId="{0D3979CF-5273-47AD-9824-F8E44612BCF5}" srcOrd="0" destOrd="0" presId="urn:microsoft.com/office/officeart/2005/8/layout/orgChart1"/>
    <dgm:cxn modelId="{89BD141F-29D2-4144-868A-4A37D5D4A442}" type="presParOf" srcId="{236998EC-2E35-4A2C-9597-FC454833276B}" destId="{30E0CA64-3494-446A-BD27-259056D5BE9F}" srcOrd="1" destOrd="0" presId="urn:microsoft.com/office/officeart/2005/8/layout/orgChart1"/>
    <dgm:cxn modelId="{44995028-C240-45A3-824D-CEB0C8512DF2}" type="presParOf" srcId="{E5C7827C-8F14-4B3E-9148-30C1C41E9CB6}" destId="{A173020F-59A9-4154-BFFA-57D682B8D62E}" srcOrd="1" destOrd="0" presId="urn:microsoft.com/office/officeart/2005/8/layout/orgChart1"/>
    <dgm:cxn modelId="{E2799A5F-9799-4427-9854-7E2C32A08C56}" type="presParOf" srcId="{E5C7827C-8F14-4B3E-9148-30C1C41E9CB6}" destId="{9C617AC0-DD09-4FCD-BEF3-9E49E3D43F87}" srcOrd="2" destOrd="0" presId="urn:microsoft.com/office/officeart/2005/8/layout/orgChart1"/>
    <dgm:cxn modelId="{FA6F1A18-5F53-42EC-B31B-0A5CEA8A32FA}" type="presParOf" srcId="{4AD6835C-DA76-4193-80E7-8DBA76708073}" destId="{FF3597AD-437F-4C98-A297-FBDD7C0E9D28}" srcOrd="2" destOrd="0" presId="urn:microsoft.com/office/officeart/2005/8/layout/orgChart1"/>
    <dgm:cxn modelId="{66BB67E8-B45D-4ADC-ADAE-E7AF40D914B4}" type="presParOf" srcId="{4AD6835C-DA76-4193-80E7-8DBA76708073}" destId="{21E2D70D-90DE-4105-9B29-0DE04FA8F4EA}" srcOrd="3" destOrd="0" presId="urn:microsoft.com/office/officeart/2005/8/layout/orgChart1"/>
    <dgm:cxn modelId="{825A03C1-6C66-4347-96E6-3187EEDA1865}" type="presParOf" srcId="{21E2D70D-90DE-4105-9B29-0DE04FA8F4EA}" destId="{8FD212A8-3F52-4DA3-99B8-3FA03BA5F82C}" srcOrd="0" destOrd="0" presId="urn:microsoft.com/office/officeart/2005/8/layout/orgChart1"/>
    <dgm:cxn modelId="{83836629-B7D9-4E4E-8B6A-22F5F6037834}" type="presParOf" srcId="{8FD212A8-3F52-4DA3-99B8-3FA03BA5F82C}" destId="{A07E89F3-CE52-4BF2-B4A4-21FAD1BFF1A0}" srcOrd="0" destOrd="0" presId="urn:microsoft.com/office/officeart/2005/8/layout/orgChart1"/>
    <dgm:cxn modelId="{38B86F50-0740-433F-AA84-4B9D5FEA7474}" type="presParOf" srcId="{8FD212A8-3F52-4DA3-99B8-3FA03BA5F82C}" destId="{911AF86B-4330-4720-847A-A6297BD2F3A4}" srcOrd="1" destOrd="0" presId="urn:microsoft.com/office/officeart/2005/8/layout/orgChart1"/>
    <dgm:cxn modelId="{4AAA2341-A6F9-4B69-885C-F483CD77B099}" type="presParOf" srcId="{21E2D70D-90DE-4105-9B29-0DE04FA8F4EA}" destId="{17630948-9614-4515-8A1E-767A2CA421D6}" srcOrd="1" destOrd="0" presId="urn:microsoft.com/office/officeart/2005/8/layout/orgChart1"/>
    <dgm:cxn modelId="{1329FF1C-6F61-4E0A-A874-8218B13A4E5D}" type="presParOf" srcId="{21E2D70D-90DE-4105-9B29-0DE04FA8F4EA}" destId="{AC18C370-3D4A-4DBE-B2BC-3DD74C2B47D8}" srcOrd="2" destOrd="0" presId="urn:microsoft.com/office/officeart/2005/8/layout/orgChar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B862135-C095-4B91-A13D-1A7EC2BEB798}" type="doc">
      <dgm:prSet loTypeId="urn:microsoft.com/office/officeart/2005/8/layout/orgChart1" loCatId="hierarchy" qsTypeId="urn:microsoft.com/office/officeart/2005/8/quickstyle/simple1" qsCatId="simple" csTypeId="urn:microsoft.com/office/officeart/2005/8/colors/accent1_2" csCatId="accent1" phldr="1"/>
      <dgm:spPr/>
      <dgm:t>
        <a:bodyPr/>
        <a:lstStyle/>
        <a:p>
          <a:endParaRPr lang="en-US"/>
        </a:p>
      </dgm:t>
    </dgm:pt>
    <dgm:pt modelId="{7C2AA053-DB12-43A1-9969-CE9E232AD163}">
      <dgm:prSet phldrT="[Text]" custT="1"/>
      <dgm:spPr/>
      <dgm:t>
        <a:bodyPr/>
        <a:lstStyle/>
        <a:p>
          <a:r>
            <a:rPr lang="en-US" sz="5400" dirty="0" err="1"/>
            <a:t>Gejala</a:t>
          </a:r>
          <a:r>
            <a:rPr lang="en-US" sz="5400" dirty="0"/>
            <a:t> </a:t>
          </a:r>
          <a:r>
            <a:rPr lang="en-US" sz="5400" dirty="0" err="1"/>
            <a:t>Positif</a:t>
          </a:r>
          <a:endParaRPr lang="en-US" sz="5400" dirty="0"/>
        </a:p>
      </dgm:t>
    </dgm:pt>
    <dgm:pt modelId="{AF1C759B-9E4A-463A-BEE3-C3D8C9B7B851}" type="parTrans" cxnId="{93A811B3-5CA5-45F9-8C98-F0DFAB2D1227}">
      <dgm:prSet/>
      <dgm:spPr/>
      <dgm:t>
        <a:bodyPr/>
        <a:lstStyle/>
        <a:p>
          <a:endParaRPr lang="en-US"/>
        </a:p>
      </dgm:t>
    </dgm:pt>
    <dgm:pt modelId="{DA6B34B7-9B64-4BF6-A241-DBEC19706081}" type="sibTrans" cxnId="{93A811B3-5CA5-45F9-8C98-F0DFAB2D1227}">
      <dgm:prSet/>
      <dgm:spPr/>
      <dgm:t>
        <a:bodyPr/>
        <a:lstStyle/>
        <a:p>
          <a:endParaRPr lang="en-US"/>
        </a:p>
      </dgm:t>
    </dgm:pt>
    <dgm:pt modelId="{CBF2416B-A0BE-407A-B68E-321D44D9AEA1}" type="asst">
      <dgm:prSet phldrT="[Text]" custT="1"/>
      <dgm:spPr/>
      <dgm:t>
        <a:bodyPr/>
        <a:lstStyle/>
        <a:p>
          <a:r>
            <a:rPr lang="en-US" sz="4800" i="1" dirty="0"/>
            <a:t>Psychotic</a:t>
          </a:r>
        </a:p>
      </dgm:t>
    </dgm:pt>
    <dgm:pt modelId="{A5348F7A-4BC3-4332-9814-5E09452BE3ED}" type="parTrans" cxnId="{B7870C01-BE31-45E3-9288-F9D5D7C7EF31}">
      <dgm:prSet/>
      <dgm:spPr/>
      <dgm:t>
        <a:bodyPr/>
        <a:lstStyle/>
        <a:p>
          <a:endParaRPr lang="en-US"/>
        </a:p>
      </dgm:t>
    </dgm:pt>
    <dgm:pt modelId="{FC3A6660-C9A7-4CD2-801F-D3C524CADB49}" type="sibTrans" cxnId="{B7870C01-BE31-45E3-9288-F9D5D7C7EF31}">
      <dgm:prSet/>
      <dgm:spPr/>
      <dgm:t>
        <a:bodyPr/>
        <a:lstStyle/>
        <a:p>
          <a:endParaRPr lang="en-US"/>
        </a:p>
      </dgm:t>
    </dgm:pt>
    <dgm:pt modelId="{F322D446-F718-4A91-A907-33EE22458125}" type="asst">
      <dgm:prSet custT="1"/>
      <dgm:spPr/>
      <dgm:t>
        <a:bodyPr/>
        <a:lstStyle/>
        <a:p>
          <a:r>
            <a:rPr lang="en-US" sz="4800" i="1" dirty="0"/>
            <a:t>Disorganized</a:t>
          </a:r>
        </a:p>
      </dgm:t>
    </dgm:pt>
    <dgm:pt modelId="{7CB38B14-7FFC-472A-9980-F17CEE725723}" type="parTrans" cxnId="{A21CDACB-55A1-4231-9E8F-61A225DC9979}">
      <dgm:prSet/>
      <dgm:spPr/>
      <dgm:t>
        <a:bodyPr/>
        <a:lstStyle/>
        <a:p>
          <a:endParaRPr lang="en-US"/>
        </a:p>
      </dgm:t>
    </dgm:pt>
    <dgm:pt modelId="{CA064828-0A95-417D-A338-2313C26507AC}" type="sibTrans" cxnId="{A21CDACB-55A1-4231-9E8F-61A225DC9979}">
      <dgm:prSet/>
      <dgm:spPr/>
      <dgm:t>
        <a:bodyPr/>
        <a:lstStyle/>
        <a:p>
          <a:endParaRPr lang="en-US"/>
        </a:p>
      </dgm:t>
    </dgm:pt>
    <dgm:pt modelId="{A206E7AA-BFC8-42EA-972D-41339AFDEEEF}" type="pres">
      <dgm:prSet presAssocID="{DB862135-C095-4B91-A13D-1A7EC2BEB798}" presName="hierChild1" presStyleCnt="0">
        <dgm:presLayoutVars>
          <dgm:orgChart val="1"/>
          <dgm:chPref val="1"/>
          <dgm:dir/>
          <dgm:animOne val="branch"/>
          <dgm:animLvl val="lvl"/>
          <dgm:resizeHandles/>
        </dgm:presLayoutVars>
      </dgm:prSet>
      <dgm:spPr/>
    </dgm:pt>
    <dgm:pt modelId="{EDB11AD5-822D-4237-AAA7-8A0C1A8C2C56}" type="pres">
      <dgm:prSet presAssocID="{7C2AA053-DB12-43A1-9969-CE9E232AD163}" presName="hierRoot1" presStyleCnt="0">
        <dgm:presLayoutVars>
          <dgm:hierBranch val="init"/>
        </dgm:presLayoutVars>
      </dgm:prSet>
      <dgm:spPr/>
    </dgm:pt>
    <dgm:pt modelId="{EC439BC8-F73D-4CBA-B45D-E94A38CBEE76}" type="pres">
      <dgm:prSet presAssocID="{7C2AA053-DB12-43A1-9969-CE9E232AD163}" presName="rootComposite1" presStyleCnt="0"/>
      <dgm:spPr/>
    </dgm:pt>
    <dgm:pt modelId="{77F97780-1B70-4045-80DA-5BA4755E385F}" type="pres">
      <dgm:prSet presAssocID="{7C2AA053-DB12-43A1-9969-CE9E232AD163}" presName="rootText1" presStyleLbl="node0" presStyleIdx="0" presStyleCnt="1" custScaleX="164712">
        <dgm:presLayoutVars>
          <dgm:chPref val="3"/>
        </dgm:presLayoutVars>
      </dgm:prSet>
      <dgm:spPr/>
    </dgm:pt>
    <dgm:pt modelId="{A1AEB0A5-23CC-49ED-8D2D-E8D040A853A6}" type="pres">
      <dgm:prSet presAssocID="{7C2AA053-DB12-43A1-9969-CE9E232AD163}" presName="rootConnector1" presStyleLbl="node1" presStyleIdx="0" presStyleCnt="0"/>
      <dgm:spPr/>
    </dgm:pt>
    <dgm:pt modelId="{4F0AB41C-8117-4EDF-B0AF-EDCB50820E80}" type="pres">
      <dgm:prSet presAssocID="{7C2AA053-DB12-43A1-9969-CE9E232AD163}" presName="hierChild2" presStyleCnt="0"/>
      <dgm:spPr/>
    </dgm:pt>
    <dgm:pt modelId="{4AD6835C-DA76-4193-80E7-8DBA76708073}" type="pres">
      <dgm:prSet presAssocID="{7C2AA053-DB12-43A1-9969-CE9E232AD163}" presName="hierChild3" presStyleCnt="0"/>
      <dgm:spPr/>
    </dgm:pt>
    <dgm:pt modelId="{43DE1308-5814-471C-B936-388430AFD570}" type="pres">
      <dgm:prSet presAssocID="{A5348F7A-4BC3-4332-9814-5E09452BE3ED}" presName="Name111" presStyleLbl="parChTrans1D2" presStyleIdx="0" presStyleCnt="2"/>
      <dgm:spPr/>
    </dgm:pt>
    <dgm:pt modelId="{E5C7827C-8F14-4B3E-9148-30C1C41E9CB6}" type="pres">
      <dgm:prSet presAssocID="{CBF2416B-A0BE-407A-B68E-321D44D9AEA1}" presName="hierRoot3" presStyleCnt="0">
        <dgm:presLayoutVars>
          <dgm:hierBranch val="init"/>
        </dgm:presLayoutVars>
      </dgm:prSet>
      <dgm:spPr/>
    </dgm:pt>
    <dgm:pt modelId="{236998EC-2E35-4A2C-9597-FC454833276B}" type="pres">
      <dgm:prSet presAssocID="{CBF2416B-A0BE-407A-B68E-321D44D9AEA1}" presName="rootComposite3" presStyleCnt="0"/>
      <dgm:spPr/>
    </dgm:pt>
    <dgm:pt modelId="{0D3979CF-5273-47AD-9824-F8E44612BCF5}" type="pres">
      <dgm:prSet presAssocID="{CBF2416B-A0BE-407A-B68E-321D44D9AEA1}" presName="rootText3" presStyleLbl="asst1" presStyleIdx="0" presStyleCnt="2" custScaleX="106086" custLinFactNeighborX="415" custLinFactNeighborY="-830">
        <dgm:presLayoutVars>
          <dgm:chPref val="3"/>
        </dgm:presLayoutVars>
      </dgm:prSet>
      <dgm:spPr/>
    </dgm:pt>
    <dgm:pt modelId="{30E0CA64-3494-446A-BD27-259056D5BE9F}" type="pres">
      <dgm:prSet presAssocID="{CBF2416B-A0BE-407A-B68E-321D44D9AEA1}" presName="rootConnector3" presStyleLbl="asst1" presStyleIdx="0" presStyleCnt="2"/>
      <dgm:spPr/>
    </dgm:pt>
    <dgm:pt modelId="{A173020F-59A9-4154-BFFA-57D682B8D62E}" type="pres">
      <dgm:prSet presAssocID="{CBF2416B-A0BE-407A-B68E-321D44D9AEA1}" presName="hierChild6" presStyleCnt="0"/>
      <dgm:spPr/>
    </dgm:pt>
    <dgm:pt modelId="{9C617AC0-DD09-4FCD-BEF3-9E49E3D43F87}" type="pres">
      <dgm:prSet presAssocID="{CBF2416B-A0BE-407A-B68E-321D44D9AEA1}" presName="hierChild7" presStyleCnt="0"/>
      <dgm:spPr/>
    </dgm:pt>
    <dgm:pt modelId="{FF3597AD-437F-4C98-A297-FBDD7C0E9D28}" type="pres">
      <dgm:prSet presAssocID="{7CB38B14-7FFC-472A-9980-F17CEE725723}" presName="Name111" presStyleLbl="parChTrans1D2" presStyleIdx="1" presStyleCnt="2"/>
      <dgm:spPr/>
    </dgm:pt>
    <dgm:pt modelId="{21E2D70D-90DE-4105-9B29-0DE04FA8F4EA}" type="pres">
      <dgm:prSet presAssocID="{F322D446-F718-4A91-A907-33EE22458125}" presName="hierRoot3" presStyleCnt="0">
        <dgm:presLayoutVars>
          <dgm:hierBranch val="init"/>
        </dgm:presLayoutVars>
      </dgm:prSet>
      <dgm:spPr/>
    </dgm:pt>
    <dgm:pt modelId="{8FD212A8-3F52-4DA3-99B8-3FA03BA5F82C}" type="pres">
      <dgm:prSet presAssocID="{F322D446-F718-4A91-A907-33EE22458125}" presName="rootComposite3" presStyleCnt="0"/>
      <dgm:spPr/>
    </dgm:pt>
    <dgm:pt modelId="{A07E89F3-CE52-4BF2-B4A4-21FAD1BFF1A0}" type="pres">
      <dgm:prSet presAssocID="{F322D446-F718-4A91-A907-33EE22458125}" presName="rootText3" presStyleLbl="asst1" presStyleIdx="1" presStyleCnt="2" custScaleX="109767">
        <dgm:presLayoutVars>
          <dgm:chPref val="3"/>
        </dgm:presLayoutVars>
      </dgm:prSet>
      <dgm:spPr/>
    </dgm:pt>
    <dgm:pt modelId="{911AF86B-4330-4720-847A-A6297BD2F3A4}" type="pres">
      <dgm:prSet presAssocID="{F322D446-F718-4A91-A907-33EE22458125}" presName="rootConnector3" presStyleLbl="asst1" presStyleIdx="1" presStyleCnt="2"/>
      <dgm:spPr/>
    </dgm:pt>
    <dgm:pt modelId="{17630948-9614-4515-8A1E-767A2CA421D6}" type="pres">
      <dgm:prSet presAssocID="{F322D446-F718-4A91-A907-33EE22458125}" presName="hierChild6" presStyleCnt="0"/>
      <dgm:spPr/>
    </dgm:pt>
    <dgm:pt modelId="{AC18C370-3D4A-4DBE-B2BC-3DD74C2B47D8}" type="pres">
      <dgm:prSet presAssocID="{F322D446-F718-4A91-A907-33EE22458125}" presName="hierChild7" presStyleCnt="0"/>
      <dgm:spPr/>
    </dgm:pt>
  </dgm:ptLst>
  <dgm:cxnLst>
    <dgm:cxn modelId="{A21CDACB-55A1-4231-9E8F-61A225DC9979}" srcId="{7C2AA053-DB12-43A1-9969-CE9E232AD163}" destId="{F322D446-F718-4A91-A907-33EE22458125}" srcOrd="1" destOrd="0" parTransId="{7CB38B14-7FFC-472A-9980-F17CEE725723}" sibTransId="{CA064828-0A95-417D-A338-2313C26507AC}"/>
    <dgm:cxn modelId="{1FE7130F-217C-444A-A528-429B65DAB514}" type="presOf" srcId="{DB862135-C095-4B91-A13D-1A7EC2BEB798}" destId="{A206E7AA-BFC8-42EA-972D-41339AFDEEEF}" srcOrd="0" destOrd="0" presId="urn:microsoft.com/office/officeart/2005/8/layout/orgChart1"/>
    <dgm:cxn modelId="{924A9BCA-8B0C-43D2-A1F0-B73185E7039D}" type="presOf" srcId="{A5348F7A-4BC3-4332-9814-5E09452BE3ED}" destId="{43DE1308-5814-471C-B936-388430AFD570}" srcOrd="0" destOrd="0" presId="urn:microsoft.com/office/officeart/2005/8/layout/orgChart1"/>
    <dgm:cxn modelId="{7E879CEC-C7F2-4E4D-8AEC-4A7A65191221}" type="presOf" srcId="{7CB38B14-7FFC-472A-9980-F17CEE725723}" destId="{FF3597AD-437F-4C98-A297-FBDD7C0E9D28}" srcOrd="0" destOrd="0" presId="urn:microsoft.com/office/officeart/2005/8/layout/orgChart1"/>
    <dgm:cxn modelId="{454C8131-A113-4191-97C6-2F1A87285AF0}" type="presOf" srcId="{7C2AA053-DB12-43A1-9969-CE9E232AD163}" destId="{A1AEB0A5-23CC-49ED-8D2D-E8D040A853A6}" srcOrd="1" destOrd="0" presId="urn:microsoft.com/office/officeart/2005/8/layout/orgChart1"/>
    <dgm:cxn modelId="{48C65667-7B21-43B4-B46A-98FDCEE628F2}" type="presOf" srcId="{F322D446-F718-4A91-A907-33EE22458125}" destId="{911AF86B-4330-4720-847A-A6297BD2F3A4}" srcOrd="1" destOrd="0" presId="urn:microsoft.com/office/officeart/2005/8/layout/orgChart1"/>
    <dgm:cxn modelId="{8B2ABC8F-353E-41C7-9880-E860EA0B062A}" type="presOf" srcId="{7C2AA053-DB12-43A1-9969-CE9E232AD163}" destId="{77F97780-1B70-4045-80DA-5BA4755E385F}" srcOrd="0" destOrd="0" presId="urn:microsoft.com/office/officeart/2005/8/layout/orgChart1"/>
    <dgm:cxn modelId="{93A811B3-5CA5-45F9-8C98-F0DFAB2D1227}" srcId="{DB862135-C095-4B91-A13D-1A7EC2BEB798}" destId="{7C2AA053-DB12-43A1-9969-CE9E232AD163}" srcOrd="0" destOrd="0" parTransId="{AF1C759B-9E4A-463A-BEE3-C3D8C9B7B851}" sibTransId="{DA6B34B7-9B64-4BF6-A241-DBEC19706081}"/>
    <dgm:cxn modelId="{30B7903C-4F8A-48C1-8529-4BAF22EB3541}" type="presOf" srcId="{CBF2416B-A0BE-407A-B68E-321D44D9AEA1}" destId="{0D3979CF-5273-47AD-9824-F8E44612BCF5}" srcOrd="0" destOrd="0" presId="urn:microsoft.com/office/officeart/2005/8/layout/orgChart1"/>
    <dgm:cxn modelId="{8C31A6B0-9279-40D2-9F8B-DB497733A21D}" type="presOf" srcId="{CBF2416B-A0BE-407A-B68E-321D44D9AEA1}" destId="{30E0CA64-3494-446A-BD27-259056D5BE9F}" srcOrd="1" destOrd="0" presId="urn:microsoft.com/office/officeart/2005/8/layout/orgChart1"/>
    <dgm:cxn modelId="{055DE9D8-1772-43B7-AC9F-C6F2189FE3EC}" type="presOf" srcId="{F322D446-F718-4A91-A907-33EE22458125}" destId="{A07E89F3-CE52-4BF2-B4A4-21FAD1BFF1A0}" srcOrd="0" destOrd="0" presId="urn:microsoft.com/office/officeart/2005/8/layout/orgChart1"/>
    <dgm:cxn modelId="{B7870C01-BE31-45E3-9288-F9D5D7C7EF31}" srcId="{7C2AA053-DB12-43A1-9969-CE9E232AD163}" destId="{CBF2416B-A0BE-407A-B68E-321D44D9AEA1}" srcOrd="0" destOrd="0" parTransId="{A5348F7A-4BC3-4332-9814-5E09452BE3ED}" sibTransId="{FC3A6660-C9A7-4CD2-801F-D3C524CADB49}"/>
    <dgm:cxn modelId="{BEE97284-53AE-4962-94C8-4C1B6790A8E2}" type="presParOf" srcId="{A206E7AA-BFC8-42EA-972D-41339AFDEEEF}" destId="{EDB11AD5-822D-4237-AAA7-8A0C1A8C2C56}" srcOrd="0" destOrd="0" presId="urn:microsoft.com/office/officeart/2005/8/layout/orgChart1"/>
    <dgm:cxn modelId="{3B8FC2B3-252E-4B40-A0F0-08E931531A50}" type="presParOf" srcId="{EDB11AD5-822D-4237-AAA7-8A0C1A8C2C56}" destId="{EC439BC8-F73D-4CBA-B45D-E94A38CBEE76}" srcOrd="0" destOrd="0" presId="urn:microsoft.com/office/officeart/2005/8/layout/orgChart1"/>
    <dgm:cxn modelId="{35F6AA78-993C-4535-9517-DE393A555289}" type="presParOf" srcId="{EC439BC8-F73D-4CBA-B45D-E94A38CBEE76}" destId="{77F97780-1B70-4045-80DA-5BA4755E385F}" srcOrd="0" destOrd="0" presId="urn:microsoft.com/office/officeart/2005/8/layout/orgChart1"/>
    <dgm:cxn modelId="{86996C88-9D70-4131-99C2-5B522C1E436D}" type="presParOf" srcId="{EC439BC8-F73D-4CBA-B45D-E94A38CBEE76}" destId="{A1AEB0A5-23CC-49ED-8D2D-E8D040A853A6}" srcOrd="1" destOrd="0" presId="urn:microsoft.com/office/officeart/2005/8/layout/orgChart1"/>
    <dgm:cxn modelId="{6D7FB01C-9385-4FA2-92F2-9C770C5F22E6}" type="presParOf" srcId="{EDB11AD5-822D-4237-AAA7-8A0C1A8C2C56}" destId="{4F0AB41C-8117-4EDF-B0AF-EDCB50820E80}" srcOrd="1" destOrd="0" presId="urn:microsoft.com/office/officeart/2005/8/layout/orgChart1"/>
    <dgm:cxn modelId="{0C9B21BC-6F84-48A6-990D-1CFD5F33228C}" type="presParOf" srcId="{EDB11AD5-822D-4237-AAA7-8A0C1A8C2C56}" destId="{4AD6835C-DA76-4193-80E7-8DBA76708073}" srcOrd="2" destOrd="0" presId="urn:microsoft.com/office/officeart/2005/8/layout/orgChart1"/>
    <dgm:cxn modelId="{0E7EAF37-886C-46B3-A792-0DF0144F8CA1}" type="presParOf" srcId="{4AD6835C-DA76-4193-80E7-8DBA76708073}" destId="{43DE1308-5814-471C-B936-388430AFD570}" srcOrd="0" destOrd="0" presId="urn:microsoft.com/office/officeart/2005/8/layout/orgChart1"/>
    <dgm:cxn modelId="{8808F730-27D7-4D5C-A0CE-3762709AE4CC}" type="presParOf" srcId="{4AD6835C-DA76-4193-80E7-8DBA76708073}" destId="{E5C7827C-8F14-4B3E-9148-30C1C41E9CB6}" srcOrd="1" destOrd="0" presId="urn:microsoft.com/office/officeart/2005/8/layout/orgChart1"/>
    <dgm:cxn modelId="{7CE54D3D-CCA8-4427-A1B5-155B47925BEB}" type="presParOf" srcId="{E5C7827C-8F14-4B3E-9148-30C1C41E9CB6}" destId="{236998EC-2E35-4A2C-9597-FC454833276B}" srcOrd="0" destOrd="0" presId="urn:microsoft.com/office/officeart/2005/8/layout/orgChart1"/>
    <dgm:cxn modelId="{DC18FD77-F40E-4132-AA81-16AF683AAAE6}" type="presParOf" srcId="{236998EC-2E35-4A2C-9597-FC454833276B}" destId="{0D3979CF-5273-47AD-9824-F8E44612BCF5}" srcOrd="0" destOrd="0" presId="urn:microsoft.com/office/officeart/2005/8/layout/orgChart1"/>
    <dgm:cxn modelId="{0A4A67E0-DCF6-4B6D-A7E8-600FAD43FD57}" type="presParOf" srcId="{236998EC-2E35-4A2C-9597-FC454833276B}" destId="{30E0CA64-3494-446A-BD27-259056D5BE9F}" srcOrd="1" destOrd="0" presId="urn:microsoft.com/office/officeart/2005/8/layout/orgChart1"/>
    <dgm:cxn modelId="{B622172A-0C92-4A0D-A7E1-DFAB8440D28F}" type="presParOf" srcId="{E5C7827C-8F14-4B3E-9148-30C1C41E9CB6}" destId="{A173020F-59A9-4154-BFFA-57D682B8D62E}" srcOrd="1" destOrd="0" presId="urn:microsoft.com/office/officeart/2005/8/layout/orgChart1"/>
    <dgm:cxn modelId="{6CF83924-B892-4178-B8EE-CCA79FFD8FC8}" type="presParOf" srcId="{E5C7827C-8F14-4B3E-9148-30C1C41E9CB6}" destId="{9C617AC0-DD09-4FCD-BEF3-9E49E3D43F87}" srcOrd="2" destOrd="0" presId="urn:microsoft.com/office/officeart/2005/8/layout/orgChart1"/>
    <dgm:cxn modelId="{E4AE06BD-E138-4D14-A091-3DC27FD13868}" type="presParOf" srcId="{4AD6835C-DA76-4193-80E7-8DBA76708073}" destId="{FF3597AD-437F-4C98-A297-FBDD7C0E9D28}" srcOrd="2" destOrd="0" presId="urn:microsoft.com/office/officeart/2005/8/layout/orgChart1"/>
    <dgm:cxn modelId="{1B12F22F-BD0B-4A15-AF76-2B924D14EA32}" type="presParOf" srcId="{4AD6835C-DA76-4193-80E7-8DBA76708073}" destId="{21E2D70D-90DE-4105-9B29-0DE04FA8F4EA}" srcOrd="3" destOrd="0" presId="urn:microsoft.com/office/officeart/2005/8/layout/orgChart1"/>
    <dgm:cxn modelId="{8B83F57C-F397-493B-832B-3201791536C4}" type="presParOf" srcId="{21E2D70D-90DE-4105-9B29-0DE04FA8F4EA}" destId="{8FD212A8-3F52-4DA3-99B8-3FA03BA5F82C}" srcOrd="0" destOrd="0" presId="urn:microsoft.com/office/officeart/2005/8/layout/orgChart1"/>
    <dgm:cxn modelId="{17AF6945-46C9-4D02-A97A-501ACE38621A}" type="presParOf" srcId="{8FD212A8-3F52-4DA3-99B8-3FA03BA5F82C}" destId="{A07E89F3-CE52-4BF2-B4A4-21FAD1BFF1A0}" srcOrd="0" destOrd="0" presId="urn:microsoft.com/office/officeart/2005/8/layout/orgChart1"/>
    <dgm:cxn modelId="{FB8B7869-93FE-4A88-B8EA-8BF68917DB6E}" type="presParOf" srcId="{8FD212A8-3F52-4DA3-99B8-3FA03BA5F82C}" destId="{911AF86B-4330-4720-847A-A6297BD2F3A4}" srcOrd="1" destOrd="0" presId="urn:microsoft.com/office/officeart/2005/8/layout/orgChart1"/>
    <dgm:cxn modelId="{D4A43464-573D-4805-911D-D900FDB11486}" type="presParOf" srcId="{21E2D70D-90DE-4105-9B29-0DE04FA8F4EA}" destId="{17630948-9614-4515-8A1E-767A2CA421D6}" srcOrd="1" destOrd="0" presId="urn:microsoft.com/office/officeart/2005/8/layout/orgChart1"/>
    <dgm:cxn modelId="{B3E4AB73-D3D1-4D2A-9CE6-964590A3EAF6}" type="presParOf" srcId="{21E2D70D-90DE-4105-9B29-0DE04FA8F4EA}" destId="{AC18C370-3D4A-4DBE-B2BC-3DD74C2B47D8}" srcOrd="2" destOrd="0" presId="urn:microsoft.com/office/officeart/2005/8/layout/orgChar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65F18F8B-614F-4B5B-91AF-DDDE8EBE498E}" type="doc">
      <dgm:prSet loTypeId="urn:microsoft.com/office/officeart/2005/8/layout/orgChart1" loCatId="hierarchy" qsTypeId="urn:microsoft.com/office/officeart/2005/8/quickstyle/simple1" qsCatId="simple" csTypeId="urn:microsoft.com/office/officeart/2005/8/colors/accent1_2" csCatId="accent1" phldr="1"/>
      <dgm:spPr/>
      <dgm:t>
        <a:bodyPr/>
        <a:lstStyle/>
        <a:p>
          <a:endParaRPr lang="en-US"/>
        </a:p>
      </dgm:t>
    </dgm:pt>
    <dgm:pt modelId="{8B26FDA0-26F3-4F0C-B165-6BBAC83D59FF}">
      <dgm:prSet phldrT="[Text]" custT="1"/>
      <dgm:spPr/>
      <dgm:t>
        <a:bodyPr/>
        <a:lstStyle/>
        <a:p>
          <a:r>
            <a:rPr lang="en-US" sz="3600" dirty="0" err="1">
              <a:solidFill>
                <a:schemeClr val="bg1"/>
              </a:solidFill>
            </a:rPr>
            <a:t>Gejala</a:t>
          </a:r>
          <a:r>
            <a:rPr lang="en-US" sz="3600" dirty="0">
              <a:solidFill>
                <a:schemeClr val="bg1"/>
              </a:solidFill>
            </a:rPr>
            <a:t> </a:t>
          </a:r>
          <a:r>
            <a:rPr lang="en-US" sz="3600" dirty="0" err="1">
              <a:solidFill>
                <a:schemeClr val="bg1"/>
              </a:solidFill>
            </a:rPr>
            <a:t>Negatif</a:t>
          </a:r>
          <a:endParaRPr lang="en-US" sz="3600" dirty="0">
            <a:solidFill>
              <a:schemeClr val="bg1"/>
            </a:solidFill>
          </a:endParaRPr>
        </a:p>
      </dgm:t>
    </dgm:pt>
    <dgm:pt modelId="{E53D6AE7-604D-46F0-9149-986BD4DE408F}" type="parTrans" cxnId="{E0579979-FC56-4209-892C-D42827E1264A}">
      <dgm:prSet/>
      <dgm:spPr/>
      <dgm:t>
        <a:bodyPr/>
        <a:lstStyle/>
        <a:p>
          <a:endParaRPr lang="en-US"/>
        </a:p>
      </dgm:t>
    </dgm:pt>
    <dgm:pt modelId="{3B663771-68C8-449F-8B2B-0FCF4E3C9FDB}" type="sibTrans" cxnId="{E0579979-FC56-4209-892C-D42827E1264A}">
      <dgm:prSet/>
      <dgm:spPr/>
      <dgm:t>
        <a:bodyPr/>
        <a:lstStyle/>
        <a:p>
          <a:endParaRPr lang="en-US"/>
        </a:p>
      </dgm:t>
    </dgm:pt>
    <dgm:pt modelId="{23B1F3EF-187A-4FE3-9766-62A301A8913D}">
      <dgm:prSet phldrT="[Text]" custT="1"/>
      <dgm:spPr/>
      <dgm:t>
        <a:bodyPr/>
        <a:lstStyle/>
        <a:p>
          <a:r>
            <a:rPr lang="en-US" sz="2800" dirty="0" err="1">
              <a:solidFill>
                <a:schemeClr val="bg1"/>
              </a:solidFill>
            </a:rPr>
            <a:t>Lemahnya</a:t>
          </a:r>
          <a:r>
            <a:rPr lang="en-US" sz="2800" dirty="0">
              <a:solidFill>
                <a:schemeClr val="bg1"/>
              </a:solidFill>
            </a:rPr>
            <a:t> </a:t>
          </a:r>
          <a:r>
            <a:rPr lang="en-US" sz="2800" dirty="0" err="1">
              <a:solidFill>
                <a:schemeClr val="bg1"/>
              </a:solidFill>
            </a:rPr>
            <a:t>Interaksi</a:t>
          </a:r>
          <a:r>
            <a:rPr lang="en-US" sz="2800" dirty="0">
              <a:solidFill>
                <a:schemeClr val="bg1"/>
              </a:solidFill>
            </a:rPr>
            <a:t> </a:t>
          </a:r>
          <a:r>
            <a:rPr lang="en-US" sz="2800" dirty="0" err="1">
              <a:solidFill>
                <a:schemeClr val="bg1"/>
              </a:solidFill>
            </a:rPr>
            <a:t>Sosial</a:t>
          </a:r>
          <a:endParaRPr lang="en-US" sz="2800" dirty="0">
            <a:solidFill>
              <a:schemeClr val="bg1"/>
            </a:solidFill>
          </a:endParaRPr>
        </a:p>
      </dgm:t>
    </dgm:pt>
    <dgm:pt modelId="{F56D5EE7-F4FE-46AF-9310-7B0AC485B5FC}" type="parTrans" cxnId="{6DA37259-A63D-41B1-B6D1-D69C9EF8E7B5}">
      <dgm:prSet/>
      <dgm:spPr/>
      <dgm:t>
        <a:bodyPr/>
        <a:lstStyle/>
        <a:p>
          <a:endParaRPr lang="en-US"/>
        </a:p>
      </dgm:t>
    </dgm:pt>
    <dgm:pt modelId="{B68994A2-B2D6-4EFA-AC20-FD5A3FB662B5}" type="sibTrans" cxnId="{6DA37259-A63D-41B1-B6D1-D69C9EF8E7B5}">
      <dgm:prSet/>
      <dgm:spPr/>
      <dgm:t>
        <a:bodyPr/>
        <a:lstStyle/>
        <a:p>
          <a:endParaRPr lang="en-US"/>
        </a:p>
      </dgm:t>
    </dgm:pt>
    <dgm:pt modelId="{B67F4C53-ED73-4FDF-9644-C5F100DDE8AB}">
      <dgm:prSet phldrT="[Text]" custT="1"/>
      <dgm:spPr/>
      <dgm:t>
        <a:bodyPr/>
        <a:lstStyle/>
        <a:p>
          <a:r>
            <a:rPr lang="en-US" sz="2400" dirty="0" err="1">
              <a:solidFill>
                <a:schemeClr val="bg1"/>
              </a:solidFill>
            </a:rPr>
            <a:t>Ek</a:t>
          </a:r>
          <a:r>
            <a:rPr lang="id-ID" sz="2400" dirty="0">
              <a:solidFill>
                <a:schemeClr val="bg1"/>
              </a:solidFill>
            </a:rPr>
            <a:t>s</a:t>
          </a:r>
          <a:r>
            <a:rPr lang="en-US" sz="2400" dirty="0" err="1">
              <a:solidFill>
                <a:schemeClr val="bg1"/>
              </a:solidFill>
            </a:rPr>
            <a:t>presi</a:t>
          </a:r>
          <a:r>
            <a:rPr lang="id-ID" sz="2400" dirty="0">
              <a:solidFill>
                <a:schemeClr val="bg1"/>
              </a:solidFill>
            </a:rPr>
            <a:t> </a:t>
          </a:r>
          <a:r>
            <a:rPr lang="en-US" sz="2400" dirty="0" err="1">
              <a:solidFill>
                <a:schemeClr val="bg1"/>
              </a:solidFill>
            </a:rPr>
            <a:t>Emosional</a:t>
          </a:r>
          <a:r>
            <a:rPr lang="en-US" sz="2400" dirty="0">
              <a:solidFill>
                <a:schemeClr val="bg1"/>
              </a:solidFill>
            </a:rPr>
            <a:t> </a:t>
          </a:r>
          <a:r>
            <a:rPr lang="id-ID" sz="2400" dirty="0">
              <a:solidFill>
                <a:schemeClr val="bg1"/>
              </a:solidFill>
            </a:rPr>
            <a:t>y</a:t>
          </a:r>
          <a:r>
            <a:rPr lang="en-US" sz="2400" dirty="0" err="1">
              <a:solidFill>
                <a:schemeClr val="bg1"/>
              </a:solidFill>
            </a:rPr>
            <a:t>ang</a:t>
          </a:r>
          <a:r>
            <a:rPr lang="en-US" sz="2400" dirty="0">
              <a:solidFill>
                <a:schemeClr val="bg1"/>
              </a:solidFill>
            </a:rPr>
            <a:t> </a:t>
          </a:r>
          <a:r>
            <a:rPr lang="en-US" sz="2400" dirty="0" err="1">
              <a:solidFill>
                <a:schemeClr val="bg1"/>
              </a:solidFill>
            </a:rPr>
            <a:t>Tidak</a:t>
          </a:r>
          <a:r>
            <a:rPr lang="en-US" sz="2400" dirty="0">
              <a:solidFill>
                <a:schemeClr val="bg1"/>
              </a:solidFill>
            </a:rPr>
            <a:t> </a:t>
          </a:r>
          <a:r>
            <a:rPr lang="en-US" sz="2400" dirty="0" err="1">
              <a:solidFill>
                <a:schemeClr val="bg1"/>
              </a:solidFill>
            </a:rPr>
            <a:t>Wajar</a:t>
          </a:r>
          <a:endParaRPr lang="en-US" sz="2400" dirty="0">
            <a:solidFill>
              <a:schemeClr val="bg1"/>
            </a:solidFill>
          </a:endParaRPr>
        </a:p>
      </dgm:t>
    </dgm:pt>
    <dgm:pt modelId="{787193E2-FBAB-42CA-9C06-49DF923355B5}" type="parTrans" cxnId="{23B6FF38-E707-4F90-BEEB-1DCA56B08472}">
      <dgm:prSet/>
      <dgm:spPr/>
      <dgm:t>
        <a:bodyPr/>
        <a:lstStyle/>
        <a:p>
          <a:endParaRPr lang="en-US"/>
        </a:p>
      </dgm:t>
    </dgm:pt>
    <dgm:pt modelId="{A3478804-7909-418B-A3CA-71F9A9536A92}" type="sibTrans" cxnId="{23B6FF38-E707-4F90-BEEB-1DCA56B08472}">
      <dgm:prSet/>
      <dgm:spPr/>
      <dgm:t>
        <a:bodyPr/>
        <a:lstStyle/>
        <a:p>
          <a:endParaRPr lang="en-US"/>
        </a:p>
      </dgm:t>
    </dgm:pt>
    <dgm:pt modelId="{7019FC24-5360-469C-B963-86AF5BE4969B}">
      <dgm:prSet phldrT="[Text]" custT="1"/>
      <dgm:spPr/>
      <dgm:t>
        <a:bodyPr/>
        <a:lstStyle/>
        <a:p>
          <a:r>
            <a:rPr lang="en-US" sz="3200" dirty="0" err="1">
              <a:solidFill>
                <a:schemeClr val="bg1"/>
              </a:solidFill>
            </a:rPr>
            <a:t>Berbicara</a:t>
          </a:r>
          <a:endParaRPr lang="en-US" sz="3200" dirty="0">
            <a:solidFill>
              <a:schemeClr val="bg1"/>
            </a:solidFill>
          </a:endParaRPr>
        </a:p>
      </dgm:t>
    </dgm:pt>
    <dgm:pt modelId="{9512731C-1B57-43E7-AE00-C0A6D8C54D6B}" type="parTrans" cxnId="{36CD3B14-C8FC-4703-969F-C36CAB9B2881}">
      <dgm:prSet/>
      <dgm:spPr/>
      <dgm:t>
        <a:bodyPr/>
        <a:lstStyle/>
        <a:p>
          <a:endParaRPr lang="en-US"/>
        </a:p>
      </dgm:t>
    </dgm:pt>
    <dgm:pt modelId="{4E83048B-A90E-4285-AA82-98071B52AA8D}" type="sibTrans" cxnId="{36CD3B14-C8FC-4703-969F-C36CAB9B2881}">
      <dgm:prSet/>
      <dgm:spPr/>
      <dgm:t>
        <a:bodyPr/>
        <a:lstStyle/>
        <a:p>
          <a:endParaRPr lang="en-US"/>
        </a:p>
      </dgm:t>
    </dgm:pt>
    <dgm:pt modelId="{C7221757-5728-4F9C-BA80-476AEFB74B7A}">
      <dgm:prSet phldrT="[Text]" custT="1"/>
      <dgm:spPr/>
      <dgm:t>
        <a:bodyPr/>
        <a:lstStyle/>
        <a:p>
          <a:r>
            <a:rPr lang="en-US" sz="2800" dirty="0">
              <a:solidFill>
                <a:schemeClr val="bg1"/>
              </a:solidFill>
            </a:rPr>
            <a:t>Working Memory</a:t>
          </a:r>
        </a:p>
      </dgm:t>
    </dgm:pt>
    <dgm:pt modelId="{ABA21634-53C7-488B-8F2F-E2E99A12F613}" type="parTrans" cxnId="{DE75443D-087F-4B34-B9AE-AE9CED75A1E6}">
      <dgm:prSet/>
      <dgm:spPr/>
      <dgm:t>
        <a:bodyPr/>
        <a:lstStyle/>
        <a:p>
          <a:endParaRPr lang="en-US"/>
        </a:p>
      </dgm:t>
    </dgm:pt>
    <dgm:pt modelId="{F6502FE6-C65C-4EAE-B6CF-D836B99BB8E7}" type="sibTrans" cxnId="{DE75443D-087F-4B34-B9AE-AE9CED75A1E6}">
      <dgm:prSet/>
      <dgm:spPr/>
      <dgm:t>
        <a:bodyPr/>
        <a:lstStyle/>
        <a:p>
          <a:endParaRPr lang="en-US"/>
        </a:p>
      </dgm:t>
    </dgm:pt>
    <dgm:pt modelId="{5D8A2856-98C2-4471-B234-A12A20DA4687}" type="pres">
      <dgm:prSet presAssocID="{65F18F8B-614F-4B5B-91AF-DDDE8EBE498E}" presName="hierChild1" presStyleCnt="0">
        <dgm:presLayoutVars>
          <dgm:orgChart val="1"/>
          <dgm:chPref val="1"/>
          <dgm:dir/>
          <dgm:animOne val="branch"/>
          <dgm:animLvl val="lvl"/>
          <dgm:resizeHandles/>
        </dgm:presLayoutVars>
      </dgm:prSet>
      <dgm:spPr/>
    </dgm:pt>
    <dgm:pt modelId="{1F17738B-090A-47AC-8E9A-ABAE3756E7AD}" type="pres">
      <dgm:prSet presAssocID="{8B26FDA0-26F3-4F0C-B165-6BBAC83D59FF}" presName="hierRoot1" presStyleCnt="0">
        <dgm:presLayoutVars>
          <dgm:hierBranch val="init"/>
        </dgm:presLayoutVars>
      </dgm:prSet>
      <dgm:spPr/>
    </dgm:pt>
    <dgm:pt modelId="{A1479692-4B64-4705-9243-5158B0E9082A}" type="pres">
      <dgm:prSet presAssocID="{8B26FDA0-26F3-4F0C-B165-6BBAC83D59FF}" presName="rootComposite1" presStyleCnt="0"/>
      <dgm:spPr/>
    </dgm:pt>
    <dgm:pt modelId="{465B8D82-CB10-42AE-A8F1-86EA0DE41BAC}" type="pres">
      <dgm:prSet presAssocID="{8B26FDA0-26F3-4F0C-B165-6BBAC83D59FF}" presName="rootText1" presStyleLbl="node0" presStyleIdx="0" presStyleCnt="1" custScaleX="256535">
        <dgm:presLayoutVars>
          <dgm:chPref val="3"/>
        </dgm:presLayoutVars>
      </dgm:prSet>
      <dgm:spPr/>
    </dgm:pt>
    <dgm:pt modelId="{4E4E9C30-1F82-4AD2-8D37-7009E4727CAA}" type="pres">
      <dgm:prSet presAssocID="{8B26FDA0-26F3-4F0C-B165-6BBAC83D59FF}" presName="rootConnector1" presStyleLbl="node1" presStyleIdx="0" presStyleCnt="0"/>
      <dgm:spPr/>
    </dgm:pt>
    <dgm:pt modelId="{D088AE28-806E-481B-AAFC-37B8C1D12F62}" type="pres">
      <dgm:prSet presAssocID="{8B26FDA0-26F3-4F0C-B165-6BBAC83D59FF}" presName="hierChild2" presStyleCnt="0"/>
      <dgm:spPr/>
    </dgm:pt>
    <dgm:pt modelId="{993B5429-5DB5-4681-8F26-B4F9847FD3F6}" type="pres">
      <dgm:prSet presAssocID="{F56D5EE7-F4FE-46AF-9310-7B0AC485B5FC}" presName="Name37" presStyleLbl="parChTrans1D2" presStyleIdx="0" presStyleCnt="4"/>
      <dgm:spPr/>
    </dgm:pt>
    <dgm:pt modelId="{B473E45D-5E04-4603-8B7E-E1E52AB236C4}" type="pres">
      <dgm:prSet presAssocID="{23B1F3EF-187A-4FE3-9766-62A301A8913D}" presName="hierRoot2" presStyleCnt="0">
        <dgm:presLayoutVars>
          <dgm:hierBranch val="init"/>
        </dgm:presLayoutVars>
      </dgm:prSet>
      <dgm:spPr/>
    </dgm:pt>
    <dgm:pt modelId="{818CF471-10F1-42A1-86B7-74F2494F42DC}" type="pres">
      <dgm:prSet presAssocID="{23B1F3EF-187A-4FE3-9766-62A301A8913D}" presName="rootComposite" presStyleCnt="0"/>
      <dgm:spPr/>
    </dgm:pt>
    <dgm:pt modelId="{E41B14E9-4202-46D1-866A-A2BB671E19A4}" type="pres">
      <dgm:prSet presAssocID="{23B1F3EF-187A-4FE3-9766-62A301A8913D}" presName="rootText" presStyleLbl="node2" presStyleIdx="0" presStyleCnt="4">
        <dgm:presLayoutVars>
          <dgm:chPref val="3"/>
        </dgm:presLayoutVars>
      </dgm:prSet>
      <dgm:spPr/>
    </dgm:pt>
    <dgm:pt modelId="{F89FD92E-FFCC-4AED-A1E1-EA780C328305}" type="pres">
      <dgm:prSet presAssocID="{23B1F3EF-187A-4FE3-9766-62A301A8913D}" presName="rootConnector" presStyleLbl="node2" presStyleIdx="0" presStyleCnt="4"/>
      <dgm:spPr/>
    </dgm:pt>
    <dgm:pt modelId="{2A1C417A-6114-4801-A884-B5407EC1990E}" type="pres">
      <dgm:prSet presAssocID="{23B1F3EF-187A-4FE3-9766-62A301A8913D}" presName="hierChild4" presStyleCnt="0"/>
      <dgm:spPr/>
    </dgm:pt>
    <dgm:pt modelId="{6781A1A8-A4EA-469D-A441-FE0C35579857}" type="pres">
      <dgm:prSet presAssocID="{23B1F3EF-187A-4FE3-9766-62A301A8913D}" presName="hierChild5" presStyleCnt="0"/>
      <dgm:spPr/>
    </dgm:pt>
    <dgm:pt modelId="{E70D3557-3CE2-4C37-9DBB-47730A593617}" type="pres">
      <dgm:prSet presAssocID="{787193E2-FBAB-42CA-9C06-49DF923355B5}" presName="Name37" presStyleLbl="parChTrans1D2" presStyleIdx="1" presStyleCnt="4"/>
      <dgm:spPr/>
    </dgm:pt>
    <dgm:pt modelId="{23C80BB5-1A73-4256-B423-603C64104B34}" type="pres">
      <dgm:prSet presAssocID="{B67F4C53-ED73-4FDF-9644-C5F100DDE8AB}" presName="hierRoot2" presStyleCnt="0">
        <dgm:presLayoutVars>
          <dgm:hierBranch val="init"/>
        </dgm:presLayoutVars>
      </dgm:prSet>
      <dgm:spPr/>
    </dgm:pt>
    <dgm:pt modelId="{01F137F1-6994-4511-9ACB-39613D8870F0}" type="pres">
      <dgm:prSet presAssocID="{B67F4C53-ED73-4FDF-9644-C5F100DDE8AB}" presName="rootComposite" presStyleCnt="0"/>
      <dgm:spPr/>
    </dgm:pt>
    <dgm:pt modelId="{C2865F94-EF86-4BB1-8D70-48A7F75CB42F}" type="pres">
      <dgm:prSet presAssocID="{B67F4C53-ED73-4FDF-9644-C5F100DDE8AB}" presName="rootText" presStyleLbl="node2" presStyleIdx="1" presStyleCnt="4">
        <dgm:presLayoutVars>
          <dgm:chPref val="3"/>
        </dgm:presLayoutVars>
      </dgm:prSet>
      <dgm:spPr/>
    </dgm:pt>
    <dgm:pt modelId="{C755AC68-63EC-4869-8C9B-BDB082A9A4F8}" type="pres">
      <dgm:prSet presAssocID="{B67F4C53-ED73-4FDF-9644-C5F100DDE8AB}" presName="rootConnector" presStyleLbl="node2" presStyleIdx="1" presStyleCnt="4"/>
      <dgm:spPr/>
    </dgm:pt>
    <dgm:pt modelId="{E545DFFB-D07B-44C7-87DC-01785017F143}" type="pres">
      <dgm:prSet presAssocID="{B67F4C53-ED73-4FDF-9644-C5F100DDE8AB}" presName="hierChild4" presStyleCnt="0"/>
      <dgm:spPr/>
    </dgm:pt>
    <dgm:pt modelId="{E9F408E4-F7AC-4E07-9094-78E6D7D7A019}" type="pres">
      <dgm:prSet presAssocID="{B67F4C53-ED73-4FDF-9644-C5F100DDE8AB}" presName="hierChild5" presStyleCnt="0"/>
      <dgm:spPr/>
    </dgm:pt>
    <dgm:pt modelId="{F239A109-6646-4393-BF1B-EE681DFAE721}" type="pres">
      <dgm:prSet presAssocID="{9512731C-1B57-43E7-AE00-C0A6D8C54D6B}" presName="Name37" presStyleLbl="parChTrans1D2" presStyleIdx="2" presStyleCnt="4"/>
      <dgm:spPr/>
    </dgm:pt>
    <dgm:pt modelId="{01014239-B138-4698-A811-855E95F51264}" type="pres">
      <dgm:prSet presAssocID="{7019FC24-5360-469C-B963-86AF5BE4969B}" presName="hierRoot2" presStyleCnt="0">
        <dgm:presLayoutVars>
          <dgm:hierBranch val="init"/>
        </dgm:presLayoutVars>
      </dgm:prSet>
      <dgm:spPr/>
    </dgm:pt>
    <dgm:pt modelId="{D7E1684F-AA45-4923-A2E0-2033F9134465}" type="pres">
      <dgm:prSet presAssocID="{7019FC24-5360-469C-B963-86AF5BE4969B}" presName="rootComposite" presStyleCnt="0"/>
      <dgm:spPr/>
    </dgm:pt>
    <dgm:pt modelId="{A76829C8-3050-4DFA-B924-915239D8D9D1}" type="pres">
      <dgm:prSet presAssocID="{7019FC24-5360-469C-B963-86AF5BE4969B}" presName="rootText" presStyleLbl="node2" presStyleIdx="2" presStyleCnt="4">
        <dgm:presLayoutVars>
          <dgm:chPref val="3"/>
        </dgm:presLayoutVars>
      </dgm:prSet>
      <dgm:spPr/>
    </dgm:pt>
    <dgm:pt modelId="{730B2768-63CF-444B-9AEB-98DDAE0CC1C8}" type="pres">
      <dgm:prSet presAssocID="{7019FC24-5360-469C-B963-86AF5BE4969B}" presName="rootConnector" presStyleLbl="node2" presStyleIdx="2" presStyleCnt="4"/>
      <dgm:spPr/>
    </dgm:pt>
    <dgm:pt modelId="{212FC2F6-08C9-4729-9869-0B350E4D8CA5}" type="pres">
      <dgm:prSet presAssocID="{7019FC24-5360-469C-B963-86AF5BE4969B}" presName="hierChild4" presStyleCnt="0"/>
      <dgm:spPr/>
    </dgm:pt>
    <dgm:pt modelId="{790F7A99-D77E-4524-975A-5B29312C7430}" type="pres">
      <dgm:prSet presAssocID="{7019FC24-5360-469C-B963-86AF5BE4969B}" presName="hierChild5" presStyleCnt="0"/>
      <dgm:spPr/>
    </dgm:pt>
    <dgm:pt modelId="{893C9664-2D2F-4C2E-B377-EA64FC6FA911}" type="pres">
      <dgm:prSet presAssocID="{ABA21634-53C7-488B-8F2F-E2E99A12F613}" presName="Name37" presStyleLbl="parChTrans1D2" presStyleIdx="3" presStyleCnt="4"/>
      <dgm:spPr/>
    </dgm:pt>
    <dgm:pt modelId="{9063548B-09D7-40F3-84BE-D754DAACFF7C}" type="pres">
      <dgm:prSet presAssocID="{C7221757-5728-4F9C-BA80-476AEFB74B7A}" presName="hierRoot2" presStyleCnt="0">
        <dgm:presLayoutVars>
          <dgm:hierBranch val="init"/>
        </dgm:presLayoutVars>
      </dgm:prSet>
      <dgm:spPr/>
    </dgm:pt>
    <dgm:pt modelId="{5E12EC91-1B87-44F9-8820-4D1A04D7CBC4}" type="pres">
      <dgm:prSet presAssocID="{C7221757-5728-4F9C-BA80-476AEFB74B7A}" presName="rootComposite" presStyleCnt="0"/>
      <dgm:spPr/>
    </dgm:pt>
    <dgm:pt modelId="{BF10715D-5A80-43C3-AF13-557B81B572D6}" type="pres">
      <dgm:prSet presAssocID="{C7221757-5728-4F9C-BA80-476AEFB74B7A}" presName="rootText" presStyleLbl="node2" presStyleIdx="3" presStyleCnt="4">
        <dgm:presLayoutVars>
          <dgm:chPref val="3"/>
        </dgm:presLayoutVars>
      </dgm:prSet>
      <dgm:spPr/>
    </dgm:pt>
    <dgm:pt modelId="{D716E2E1-5FBB-4511-A1FA-23D051777135}" type="pres">
      <dgm:prSet presAssocID="{C7221757-5728-4F9C-BA80-476AEFB74B7A}" presName="rootConnector" presStyleLbl="node2" presStyleIdx="3" presStyleCnt="4"/>
      <dgm:spPr/>
    </dgm:pt>
    <dgm:pt modelId="{72858BA2-A075-485C-A65E-ACBDFD02F51A}" type="pres">
      <dgm:prSet presAssocID="{C7221757-5728-4F9C-BA80-476AEFB74B7A}" presName="hierChild4" presStyleCnt="0"/>
      <dgm:spPr/>
    </dgm:pt>
    <dgm:pt modelId="{07D6A41F-3CBD-4EAB-B21B-DD9959A38DE2}" type="pres">
      <dgm:prSet presAssocID="{C7221757-5728-4F9C-BA80-476AEFB74B7A}" presName="hierChild5" presStyleCnt="0"/>
      <dgm:spPr/>
    </dgm:pt>
    <dgm:pt modelId="{962E4983-ACF7-4C80-AE2B-45243F2F5FEF}" type="pres">
      <dgm:prSet presAssocID="{8B26FDA0-26F3-4F0C-B165-6BBAC83D59FF}" presName="hierChild3" presStyleCnt="0"/>
      <dgm:spPr/>
    </dgm:pt>
  </dgm:ptLst>
  <dgm:cxnLst>
    <dgm:cxn modelId="{E0579979-FC56-4209-892C-D42827E1264A}" srcId="{65F18F8B-614F-4B5B-91AF-DDDE8EBE498E}" destId="{8B26FDA0-26F3-4F0C-B165-6BBAC83D59FF}" srcOrd="0" destOrd="0" parTransId="{E53D6AE7-604D-46F0-9149-986BD4DE408F}" sibTransId="{3B663771-68C8-449F-8B2B-0FCF4E3C9FDB}"/>
    <dgm:cxn modelId="{BAE73F11-9DB7-48FC-8F3D-68342162FE9B}" type="presOf" srcId="{23B1F3EF-187A-4FE3-9766-62A301A8913D}" destId="{E41B14E9-4202-46D1-866A-A2BB671E19A4}" srcOrd="0" destOrd="0" presId="urn:microsoft.com/office/officeart/2005/8/layout/orgChart1"/>
    <dgm:cxn modelId="{36A49111-4016-40E8-9A03-C2564E3E8DA8}" type="presOf" srcId="{C7221757-5728-4F9C-BA80-476AEFB74B7A}" destId="{D716E2E1-5FBB-4511-A1FA-23D051777135}" srcOrd="1" destOrd="0" presId="urn:microsoft.com/office/officeart/2005/8/layout/orgChart1"/>
    <dgm:cxn modelId="{62D5233F-3B97-4EC4-B279-385F20717677}" type="presOf" srcId="{F56D5EE7-F4FE-46AF-9310-7B0AC485B5FC}" destId="{993B5429-5DB5-4681-8F26-B4F9847FD3F6}" srcOrd="0" destOrd="0" presId="urn:microsoft.com/office/officeart/2005/8/layout/orgChart1"/>
    <dgm:cxn modelId="{395B83F7-7589-49B1-90AB-8F52117B02B0}" type="presOf" srcId="{8B26FDA0-26F3-4F0C-B165-6BBAC83D59FF}" destId="{4E4E9C30-1F82-4AD2-8D37-7009E4727CAA}" srcOrd="1" destOrd="0" presId="urn:microsoft.com/office/officeart/2005/8/layout/orgChart1"/>
    <dgm:cxn modelId="{6DA37259-A63D-41B1-B6D1-D69C9EF8E7B5}" srcId="{8B26FDA0-26F3-4F0C-B165-6BBAC83D59FF}" destId="{23B1F3EF-187A-4FE3-9766-62A301A8913D}" srcOrd="0" destOrd="0" parTransId="{F56D5EE7-F4FE-46AF-9310-7B0AC485B5FC}" sibTransId="{B68994A2-B2D6-4EFA-AC20-FD5A3FB662B5}"/>
    <dgm:cxn modelId="{DE75443D-087F-4B34-B9AE-AE9CED75A1E6}" srcId="{8B26FDA0-26F3-4F0C-B165-6BBAC83D59FF}" destId="{C7221757-5728-4F9C-BA80-476AEFB74B7A}" srcOrd="3" destOrd="0" parTransId="{ABA21634-53C7-488B-8F2F-E2E99A12F613}" sibTransId="{F6502FE6-C65C-4EAE-B6CF-D836B99BB8E7}"/>
    <dgm:cxn modelId="{99E2A9F6-A5BC-423A-96B1-894AF434DE2B}" type="presOf" srcId="{8B26FDA0-26F3-4F0C-B165-6BBAC83D59FF}" destId="{465B8D82-CB10-42AE-A8F1-86EA0DE41BAC}" srcOrd="0" destOrd="0" presId="urn:microsoft.com/office/officeart/2005/8/layout/orgChart1"/>
    <dgm:cxn modelId="{6A2F2C0B-6A12-47AC-B450-310CEC6221AE}" type="presOf" srcId="{C7221757-5728-4F9C-BA80-476AEFB74B7A}" destId="{BF10715D-5A80-43C3-AF13-557B81B572D6}" srcOrd="0" destOrd="0" presId="urn:microsoft.com/office/officeart/2005/8/layout/orgChart1"/>
    <dgm:cxn modelId="{DB24E297-1A0E-4847-89C8-10643E05F0DB}" type="presOf" srcId="{65F18F8B-614F-4B5B-91AF-DDDE8EBE498E}" destId="{5D8A2856-98C2-4471-B234-A12A20DA4687}" srcOrd="0" destOrd="0" presId="urn:microsoft.com/office/officeart/2005/8/layout/orgChart1"/>
    <dgm:cxn modelId="{EB086AD5-F76D-42FD-99A9-654771835DE0}" type="presOf" srcId="{ABA21634-53C7-488B-8F2F-E2E99A12F613}" destId="{893C9664-2D2F-4C2E-B377-EA64FC6FA911}" srcOrd="0" destOrd="0" presId="urn:microsoft.com/office/officeart/2005/8/layout/orgChart1"/>
    <dgm:cxn modelId="{23B6FF38-E707-4F90-BEEB-1DCA56B08472}" srcId="{8B26FDA0-26F3-4F0C-B165-6BBAC83D59FF}" destId="{B67F4C53-ED73-4FDF-9644-C5F100DDE8AB}" srcOrd="1" destOrd="0" parTransId="{787193E2-FBAB-42CA-9C06-49DF923355B5}" sibTransId="{A3478804-7909-418B-A3CA-71F9A9536A92}"/>
    <dgm:cxn modelId="{CADB0F9A-650C-418D-8284-538D70401FC1}" type="presOf" srcId="{23B1F3EF-187A-4FE3-9766-62A301A8913D}" destId="{F89FD92E-FFCC-4AED-A1E1-EA780C328305}" srcOrd="1" destOrd="0" presId="urn:microsoft.com/office/officeart/2005/8/layout/orgChart1"/>
    <dgm:cxn modelId="{5F477170-803B-49BE-9C16-04C746B3E3D4}" type="presOf" srcId="{787193E2-FBAB-42CA-9C06-49DF923355B5}" destId="{E70D3557-3CE2-4C37-9DBB-47730A593617}" srcOrd="0" destOrd="0" presId="urn:microsoft.com/office/officeart/2005/8/layout/orgChart1"/>
    <dgm:cxn modelId="{8BA191AE-CF16-4201-9B76-A29C5986668D}" type="presOf" srcId="{7019FC24-5360-469C-B963-86AF5BE4969B}" destId="{A76829C8-3050-4DFA-B924-915239D8D9D1}" srcOrd="0" destOrd="0" presId="urn:microsoft.com/office/officeart/2005/8/layout/orgChart1"/>
    <dgm:cxn modelId="{B2810539-BC67-47C8-AFB5-19B05B391341}" type="presOf" srcId="{B67F4C53-ED73-4FDF-9644-C5F100DDE8AB}" destId="{C2865F94-EF86-4BB1-8D70-48A7F75CB42F}" srcOrd="0" destOrd="0" presId="urn:microsoft.com/office/officeart/2005/8/layout/orgChart1"/>
    <dgm:cxn modelId="{4FA65D82-189D-464B-BCE6-198A5B9E57D4}" type="presOf" srcId="{9512731C-1B57-43E7-AE00-C0A6D8C54D6B}" destId="{F239A109-6646-4393-BF1B-EE681DFAE721}" srcOrd="0" destOrd="0" presId="urn:microsoft.com/office/officeart/2005/8/layout/orgChart1"/>
    <dgm:cxn modelId="{36CD3B14-C8FC-4703-969F-C36CAB9B2881}" srcId="{8B26FDA0-26F3-4F0C-B165-6BBAC83D59FF}" destId="{7019FC24-5360-469C-B963-86AF5BE4969B}" srcOrd="2" destOrd="0" parTransId="{9512731C-1B57-43E7-AE00-C0A6D8C54D6B}" sibTransId="{4E83048B-A90E-4285-AA82-98071B52AA8D}"/>
    <dgm:cxn modelId="{BB82A226-43D2-4B23-BE7B-514E3F1E88F8}" type="presOf" srcId="{7019FC24-5360-469C-B963-86AF5BE4969B}" destId="{730B2768-63CF-444B-9AEB-98DDAE0CC1C8}" srcOrd="1" destOrd="0" presId="urn:microsoft.com/office/officeart/2005/8/layout/orgChart1"/>
    <dgm:cxn modelId="{43DAFC62-5472-4EBA-B0E6-CC4A3244FDFC}" type="presOf" srcId="{B67F4C53-ED73-4FDF-9644-C5F100DDE8AB}" destId="{C755AC68-63EC-4869-8C9B-BDB082A9A4F8}" srcOrd="1" destOrd="0" presId="urn:microsoft.com/office/officeart/2005/8/layout/orgChart1"/>
    <dgm:cxn modelId="{5BD7DE1C-C9C0-4EC6-9A2E-9363E25309C3}" type="presParOf" srcId="{5D8A2856-98C2-4471-B234-A12A20DA4687}" destId="{1F17738B-090A-47AC-8E9A-ABAE3756E7AD}" srcOrd="0" destOrd="0" presId="urn:microsoft.com/office/officeart/2005/8/layout/orgChart1"/>
    <dgm:cxn modelId="{85BC9A4A-CC20-41BB-BD71-123A708917D8}" type="presParOf" srcId="{1F17738B-090A-47AC-8E9A-ABAE3756E7AD}" destId="{A1479692-4B64-4705-9243-5158B0E9082A}" srcOrd="0" destOrd="0" presId="urn:microsoft.com/office/officeart/2005/8/layout/orgChart1"/>
    <dgm:cxn modelId="{16D119B4-BFAB-49D0-B0A5-57AC519D9A55}" type="presParOf" srcId="{A1479692-4B64-4705-9243-5158B0E9082A}" destId="{465B8D82-CB10-42AE-A8F1-86EA0DE41BAC}" srcOrd="0" destOrd="0" presId="urn:microsoft.com/office/officeart/2005/8/layout/orgChart1"/>
    <dgm:cxn modelId="{F6B3BB89-DD8D-4735-B70B-1738B3715CA5}" type="presParOf" srcId="{A1479692-4B64-4705-9243-5158B0E9082A}" destId="{4E4E9C30-1F82-4AD2-8D37-7009E4727CAA}" srcOrd="1" destOrd="0" presId="urn:microsoft.com/office/officeart/2005/8/layout/orgChart1"/>
    <dgm:cxn modelId="{E48D6AF5-9027-4C29-86E5-D09B9243AFE5}" type="presParOf" srcId="{1F17738B-090A-47AC-8E9A-ABAE3756E7AD}" destId="{D088AE28-806E-481B-AAFC-37B8C1D12F62}" srcOrd="1" destOrd="0" presId="urn:microsoft.com/office/officeart/2005/8/layout/orgChart1"/>
    <dgm:cxn modelId="{2E764D31-8075-4526-A9F0-904C415BD02A}" type="presParOf" srcId="{D088AE28-806E-481B-AAFC-37B8C1D12F62}" destId="{993B5429-5DB5-4681-8F26-B4F9847FD3F6}" srcOrd="0" destOrd="0" presId="urn:microsoft.com/office/officeart/2005/8/layout/orgChart1"/>
    <dgm:cxn modelId="{E1AE3418-B610-4A0E-B1FE-650A7271E7A5}" type="presParOf" srcId="{D088AE28-806E-481B-AAFC-37B8C1D12F62}" destId="{B473E45D-5E04-4603-8B7E-E1E52AB236C4}" srcOrd="1" destOrd="0" presId="urn:microsoft.com/office/officeart/2005/8/layout/orgChart1"/>
    <dgm:cxn modelId="{085FEE14-38E8-4B95-9409-1DBDD81C6904}" type="presParOf" srcId="{B473E45D-5E04-4603-8B7E-E1E52AB236C4}" destId="{818CF471-10F1-42A1-86B7-74F2494F42DC}" srcOrd="0" destOrd="0" presId="urn:microsoft.com/office/officeart/2005/8/layout/orgChart1"/>
    <dgm:cxn modelId="{B2338415-DAAA-455D-87C6-E46459DCFB11}" type="presParOf" srcId="{818CF471-10F1-42A1-86B7-74F2494F42DC}" destId="{E41B14E9-4202-46D1-866A-A2BB671E19A4}" srcOrd="0" destOrd="0" presId="urn:microsoft.com/office/officeart/2005/8/layout/orgChart1"/>
    <dgm:cxn modelId="{889D1B84-DFD4-416F-BEF0-8087FA7B4A29}" type="presParOf" srcId="{818CF471-10F1-42A1-86B7-74F2494F42DC}" destId="{F89FD92E-FFCC-4AED-A1E1-EA780C328305}" srcOrd="1" destOrd="0" presId="urn:microsoft.com/office/officeart/2005/8/layout/orgChart1"/>
    <dgm:cxn modelId="{80F27895-6F59-45CC-8225-34B6B3274F39}" type="presParOf" srcId="{B473E45D-5E04-4603-8B7E-E1E52AB236C4}" destId="{2A1C417A-6114-4801-A884-B5407EC1990E}" srcOrd="1" destOrd="0" presId="urn:microsoft.com/office/officeart/2005/8/layout/orgChart1"/>
    <dgm:cxn modelId="{C0595819-15F5-4DF9-9650-78F291A12251}" type="presParOf" srcId="{B473E45D-5E04-4603-8B7E-E1E52AB236C4}" destId="{6781A1A8-A4EA-469D-A441-FE0C35579857}" srcOrd="2" destOrd="0" presId="urn:microsoft.com/office/officeart/2005/8/layout/orgChart1"/>
    <dgm:cxn modelId="{DDB00E47-5B04-4BBA-9185-F0F1AA1EE50C}" type="presParOf" srcId="{D088AE28-806E-481B-AAFC-37B8C1D12F62}" destId="{E70D3557-3CE2-4C37-9DBB-47730A593617}" srcOrd="2" destOrd="0" presId="urn:microsoft.com/office/officeart/2005/8/layout/orgChart1"/>
    <dgm:cxn modelId="{26665FE1-F618-4490-8190-B2A9420E5F6D}" type="presParOf" srcId="{D088AE28-806E-481B-AAFC-37B8C1D12F62}" destId="{23C80BB5-1A73-4256-B423-603C64104B34}" srcOrd="3" destOrd="0" presId="urn:microsoft.com/office/officeart/2005/8/layout/orgChart1"/>
    <dgm:cxn modelId="{FFE9DD60-2E9D-4CB3-8CCA-33E7D32B9455}" type="presParOf" srcId="{23C80BB5-1A73-4256-B423-603C64104B34}" destId="{01F137F1-6994-4511-9ACB-39613D8870F0}" srcOrd="0" destOrd="0" presId="urn:microsoft.com/office/officeart/2005/8/layout/orgChart1"/>
    <dgm:cxn modelId="{AABEE347-75A4-4D07-95C9-A8C2FDF4BBE6}" type="presParOf" srcId="{01F137F1-6994-4511-9ACB-39613D8870F0}" destId="{C2865F94-EF86-4BB1-8D70-48A7F75CB42F}" srcOrd="0" destOrd="0" presId="urn:microsoft.com/office/officeart/2005/8/layout/orgChart1"/>
    <dgm:cxn modelId="{6B11FCF5-BAE0-4500-9E22-ECCE45268A29}" type="presParOf" srcId="{01F137F1-6994-4511-9ACB-39613D8870F0}" destId="{C755AC68-63EC-4869-8C9B-BDB082A9A4F8}" srcOrd="1" destOrd="0" presId="urn:microsoft.com/office/officeart/2005/8/layout/orgChart1"/>
    <dgm:cxn modelId="{7A3D3E13-7B1A-4635-96F0-0FAFAB99436A}" type="presParOf" srcId="{23C80BB5-1A73-4256-B423-603C64104B34}" destId="{E545DFFB-D07B-44C7-87DC-01785017F143}" srcOrd="1" destOrd="0" presId="urn:microsoft.com/office/officeart/2005/8/layout/orgChart1"/>
    <dgm:cxn modelId="{B1606281-B965-4916-BEB7-3BA0F376D8BA}" type="presParOf" srcId="{23C80BB5-1A73-4256-B423-603C64104B34}" destId="{E9F408E4-F7AC-4E07-9094-78E6D7D7A019}" srcOrd="2" destOrd="0" presId="urn:microsoft.com/office/officeart/2005/8/layout/orgChart1"/>
    <dgm:cxn modelId="{86B016A9-587D-4048-9760-B11F0E19047A}" type="presParOf" srcId="{D088AE28-806E-481B-AAFC-37B8C1D12F62}" destId="{F239A109-6646-4393-BF1B-EE681DFAE721}" srcOrd="4" destOrd="0" presId="urn:microsoft.com/office/officeart/2005/8/layout/orgChart1"/>
    <dgm:cxn modelId="{B70E5464-315D-4544-BCC6-9CFD51637BB7}" type="presParOf" srcId="{D088AE28-806E-481B-AAFC-37B8C1D12F62}" destId="{01014239-B138-4698-A811-855E95F51264}" srcOrd="5" destOrd="0" presId="urn:microsoft.com/office/officeart/2005/8/layout/orgChart1"/>
    <dgm:cxn modelId="{6E080053-D33B-41B8-AC65-A4759010EA58}" type="presParOf" srcId="{01014239-B138-4698-A811-855E95F51264}" destId="{D7E1684F-AA45-4923-A2E0-2033F9134465}" srcOrd="0" destOrd="0" presId="urn:microsoft.com/office/officeart/2005/8/layout/orgChart1"/>
    <dgm:cxn modelId="{BC862869-0CAB-4A44-AAF2-16383DBCDD13}" type="presParOf" srcId="{D7E1684F-AA45-4923-A2E0-2033F9134465}" destId="{A76829C8-3050-4DFA-B924-915239D8D9D1}" srcOrd="0" destOrd="0" presId="urn:microsoft.com/office/officeart/2005/8/layout/orgChart1"/>
    <dgm:cxn modelId="{C53D3768-BC69-4E52-9823-A4326EA212E1}" type="presParOf" srcId="{D7E1684F-AA45-4923-A2E0-2033F9134465}" destId="{730B2768-63CF-444B-9AEB-98DDAE0CC1C8}" srcOrd="1" destOrd="0" presId="urn:microsoft.com/office/officeart/2005/8/layout/orgChart1"/>
    <dgm:cxn modelId="{DA92AAC6-19DD-4C36-BAE5-72C0CED6EEF8}" type="presParOf" srcId="{01014239-B138-4698-A811-855E95F51264}" destId="{212FC2F6-08C9-4729-9869-0B350E4D8CA5}" srcOrd="1" destOrd="0" presId="urn:microsoft.com/office/officeart/2005/8/layout/orgChart1"/>
    <dgm:cxn modelId="{00AB6F16-F33D-4206-AE1E-DC749FA32C35}" type="presParOf" srcId="{01014239-B138-4698-A811-855E95F51264}" destId="{790F7A99-D77E-4524-975A-5B29312C7430}" srcOrd="2" destOrd="0" presId="urn:microsoft.com/office/officeart/2005/8/layout/orgChart1"/>
    <dgm:cxn modelId="{6DD03B28-D774-4E37-8422-610E87004070}" type="presParOf" srcId="{D088AE28-806E-481B-AAFC-37B8C1D12F62}" destId="{893C9664-2D2F-4C2E-B377-EA64FC6FA911}" srcOrd="6" destOrd="0" presId="urn:microsoft.com/office/officeart/2005/8/layout/orgChart1"/>
    <dgm:cxn modelId="{D23A9E0E-85A6-4E4F-9437-B97FE6A1E93B}" type="presParOf" srcId="{D088AE28-806E-481B-AAFC-37B8C1D12F62}" destId="{9063548B-09D7-40F3-84BE-D754DAACFF7C}" srcOrd="7" destOrd="0" presId="urn:microsoft.com/office/officeart/2005/8/layout/orgChart1"/>
    <dgm:cxn modelId="{F8A3A6D9-8714-498A-9154-55734C081815}" type="presParOf" srcId="{9063548B-09D7-40F3-84BE-D754DAACFF7C}" destId="{5E12EC91-1B87-44F9-8820-4D1A04D7CBC4}" srcOrd="0" destOrd="0" presId="urn:microsoft.com/office/officeart/2005/8/layout/orgChart1"/>
    <dgm:cxn modelId="{4668EF98-AE80-4870-9EF9-14A86B65A131}" type="presParOf" srcId="{5E12EC91-1B87-44F9-8820-4D1A04D7CBC4}" destId="{BF10715D-5A80-43C3-AF13-557B81B572D6}" srcOrd="0" destOrd="0" presId="urn:microsoft.com/office/officeart/2005/8/layout/orgChart1"/>
    <dgm:cxn modelId="{DDA2689A-ED19-4C36-BD0C-C4B94178E9A3}" type="presParOf" srcId="{5E12EC91-1B87-44F9-8820-4D1A04D7CBC4}" destId="{D716E2E1-5FBB-4511-A1FA-23D051777135}" srcOrd="1" destOrd="0" presId="urn:microsoft.com/office/officeart/2005/8/layout/orgChart1"/>
    <dgm:cxn modelId="{B8108F7D-A14B-40CC-9461-D08A6DBA4497}" type="presParOf" srcId="{9063548B-09D7-40F3-84BE-D754DAACFF7C}" destId="{72858BA2-A075-485C-A65E-ACBDFD02F51A}" srcOrd="1" destOrd="0" presId="urn:microsoft.com/office/officeart/2005/8/layout/orgChart1"/>
    <dgm:cxn modelId="{D27328F1-3898-43C6-A8E1-D87FC3566F90}" type="presParOf" srcId="{9063548B-09D7-40F3-84BE-D754DAACFF7C}" destId="{07D6A41F-3CBD-4EAB-B21B-DD9959A38DE2}" srcOrd="2" destOrd="0" presId="urn:microsoft.com/office/officeart/2005/8/layout/orgChart1"/>
    <dgm:cxn modelId="{A5929EB9-4951-4716-8C5A-6F1B7F7E81C2}" type="presParOf" srcId="{1F17738B-090A-47AC-8E9A-ABAE3756E7AD}" destId="{962E4983-ACF7-4C80-AE2B-45243F2F5FEF}" srcOrd="2" destOrd="0" presId="urn:microsoft.com/office/officeart/2005/8/layout/orgChart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B985302A-A3FD-48B1-A9C8-5785723B37E3}" type="doc">
      <dgm:prSet loTypeId="urn:microsoft.com/office/officeart/2005/8/layout/hierarchy1" loCatId="hierarchy" qsTypeId="urn:microsoft.com/office/officeart/2005/8/quickstyle/simple1" qsCatId="simple" csTypeId="urn:microsoft.com/office/officeart/2005/8/colors/accent2_1" csCatId="accent2" phldr="1"/>
      <dgm:spPr/>
      <dgm:t>
        <a:bodyPr/>
        <a:lstStyle/>
        <a:p>
          <a:endParaRPr lang="en-US"/>
        </a:p>
      </dgm:t>
    </dgm:pt>
    <dgm:pt modelId="{7C7EA99A-F91B-4DB6-B0C4-04895E4F087B}">
      <dgm:prSet phldrT="[Text]"/>
      <dgm:spPr/>
      <dgm:t>
        <a:bodyPr/>
        <a:lstStyle/>
        <a:p>
          <a:r>
            <a:rPr lang="id-ID" dirty="0"/>
            <a:t>Treatments</a:t>
          </a:r>
          <a:endParaRPr lang="en-US" dirty="0"/>
        </a:p>
      </dgm:t>
    </dgm:pt>
    <dgm:pt modelId="{C7527F69-E12B-4EBC-B7B1-0714C39CE0A5}" type="parTrans" cxnId="{1BAEC448-0709-4C78-AB43-A9E73B161B90}">
      <dgm:prSet/>
      <dgm:spPr/>
      <dgm:t>
        <a:bodyPr/>
        <a:lstStyle/>
        <a:p>
          <a:endParaRPr lang="en-US"/>
        </a:p>
      </dgm:t>
    </dgm:pt>
    <dgm:pt modelId="{27FE0F50-3A14-4080-81AE-FA428B3363BF}" type="sibTrans" cxnId="{1BAEC448-0709-4C78-AB43-A9E73B161B90}">
      <dgm:prSet/>
      <dgm:spPr/>
      <dgm:t>
        <a:bodyPr/>
        <a:lstStyle/>
        <a:p>
          <a:endParaRPr lang="en-US"/>
        </a:p>
      </dgm:t>
    </dgm:pt>
    <dgm:pt modelId="{6518D192-881D-4AE1-8495-CA83CE3955F1}">
      <dgm:prSet phldrT="[Text]"/>
      <dgm:spPr/>
      <dgm:t>
        <a:bodyPr/>
        <a:lstStyle/>
        <a:p>
          <a:r>
            <a:rPr lang="id-ID" dirty="0"/>
            <a:t>Antipsychotic Drugs</a:t>
          </a:r>
          <a:endParaRPr lang="en-US" dirty="0"/>
        </a:p>
      </dgm:t>
    </dgm:pt>
    <dgm:pt modelId="{DAAA817D-F3C5-47BA-9FD4-BB0C73C47032}" type="parTrans" cxnId="{2574638E-4FAC-43C2-BD19-658849EDAD76}">
      <dgm:prSet/>
      <dgm:spPr/>
      <dgm:t>
        <a:bodyPr/>
        <a:lstStyle/>
        <a:p>
          <a:endParaRPr lang="en-US"/>
        </a:p>
      </dgm:t>
    </dgm:pt>
    <dgm:pt modelId="{81DF96B4-1292-4BD7-AF2B-22D00120966B}" type="sibTrans" cxnId="{2574638E-4FAC-43C2-BD19-658849EDAD76}">
      <dgm:prSet/>
      <dgm:spPr/>
      <dgm:t>
        <a:bodyPr/>
        <a:lstStyle/>
        <a:p>
          <a:endParaRPr lang="en-US"/>
        </a:p>
      </dgm:t>
    </dgm:pt>
    <dgm:pt modelId="{986E930E-D4B0-4671-8779-08AD3E4275AD}">
      <dgm:prSet phldrT="[Text]"/>
      <dgm:spPr/>
      <dgm:t>
        <a:bodyPr/>
        <a:lstStyle/>
        <a:p>
          <a:r>
            <a:rPr lang="id-ID" dirty="0"/>
            <a:t>Role Of Glutamate</a:t>
          </a:r>
          <a:endParaRPr lang="en-US" dirty="0"/>
        </a:p>
      </dgm:t>
    </dgm:pt>
    <dgm:pt modelId="{297B8639-901A-4A98-B17E-23A78442FCD2}" type="parTrans" cxnId="{5DB54672-D860-4D0B-B8B2-060C073FA718}">
      <dgm:prSet/>
      <dgm:spPr/>
      <dgm:t>
        <a:bodyPr/>
        <a:lstStyle/>
        <a:p>
          <a:endParaRPr lang="en-US"/>
        </a:p>
      </dgm:t>
    </dgm:pt>
    <dgm:pt modelId="{C4C928C6-30DF-45C0-A854-A7B3D79BC21D}" type="sibTrans" cxnId="{5DB54672-D860-4D0B-B8B2-060C073FA718}">
      <dgm:prSet/>
      <dgm:spPr/>
      <dgm:t>
        <a:bodyPr/>
        <a:lstStyle/>
        <a:p>
          <a:endParaRPr lang="en-US"/>
        </a:p>
      </dgm:t>
    </dgm:pt>
    <dgm:pt modelId="{5513F60C-B8EB-4A7D-A40F-611A017EE971}">
      <dgm:prSet phldrT="[Text]"/>
      <dgm:spPr/>
      <dgm:t>
        <a:bodyPr/>
        <a:lstStyle/>
        <a:p>
          <a:r>
            <a:rPr lang="id-ID" dirty="0"/>
            <a:t>New Drugs</a:t>
          </a:r>
          <a:endParaRPr lang="en-US" dirty="0"/>
        </a:p>
      </dgm:t>
    </dgm:pt>
    <dgm:pt modelId="{A954F70C-E388-47A6-B4E3-223A494C52C3}" type="parTrans" cxnId="{01DCFC36-D2A2-4E8B-8398-A21CB4665302}">
      <dgm:prSet/>
      <dgm:spPr/>
      <dgm:t>
        <a:bodyPr/>
        <a:lstStyle/>
        <a:p>
          <a:endParaRPr lang="en-US"/>
        </a:p>
      </dgm:t>
    </dgm:pt>
    <dgm:pt modelId="{DDE66ECC-44C1-4F10-8797-D4C695A5D9B9}" type="sibTrans" cxnId="{01DCFC36-D2A2-4E8B-8398-A21CB4665302}">
      <dgm:prSet/>
      <dgm:spPr/>
      <dgm:t>
        <a:bodyPr/>
        <a:lstStyle/>
        <a:p>
          <a:endParaRPr lang="en-US"/>
        </a:p>
      </dgm:t>
    </dgm:pt>
    <dgm:pt modelId="{C6F0E8B8-4C9A-4B36-A7CB-7BAB66E23905}" type="pres">
      <dgm:prSet presAssocID="{B985302A-A3FD-48B1-A9C8-5785723B37E3}" presName="hierChild1" presStyleCnt="0">
        <dgm:presLayoutVars>
          <dgm:chPref val="1"/>
          <dgm:dir/>
          <dgm:animOne val="branch"/>
          <dgm:animLvl val="lvl"/>
          <dgm:resizeHandles/>
        </dgm:presLayoutVars>
      </dgm:prSet>
      <dgm:spPr/>
    </dgm:pt>
    <dgm:pt modelId="{E78785D0-A75C-4865-949B-6EA98C37059A}" type="pres">
      <dgm:prSet presAssocID="{7C7EA99A-F91B-4DB6-B0C4-04895E4F087B}" presName="hierRoot1" presStyleCnt="0"/>
      <dgm:spPr/>
    </dgm:pt>
    <dgm:pt modelId="{AD197172-3C35-4F72-8713-579EA608A764}" type="pres">
      <dgm:prSet presAssocID="{7C7EA99A-F91B-4DB6-B0C4-04895E4F087B}" presName="composite" presStyleCnt="0"/>
      <dgm:spPr/>
    </dgm:pt>
    <dgm:pt modelId="{DEF5F68B-8D59-45DC-9168-89568F0C3DE9}" type="pres">
      <dgm:prSet presAssocID="{7C7EA99A-F91B-4DB6-B0C4-04895E4F087B}" presName="background" presStyleLbl="node0" presStyleIdx="0" presStyleCnt="1"/>
      <dgm:spPr/>
    </dgm:pt>
    <dgm:pt modelId="{C7A9BE7F-6C84-4A91-970D-0BA8146A8FC4}" type="pres">
      <dgm:prSet presAssocID="{7C7EA99A-F91B-4DB6-B0C4-04895E4F087B}" presName="text" presStyleLbl="fgAcc0" presStyleIdx="0" presStyleCnt="1" custLinFactNeighborX="-5567" custLinFactNeighborY="13638">
        <dgm:presLayoutVars>
          <dgm:chPref val="3"/>
        </dgm:presLayoutVars>
      </dgm:prSet>
      <dgm:spPr/>
    </dgm:pt>
    <dgm:pt modelId="{011A379C-23BA-4CD7-A8BA-F81B821DA0C8}" type="pres">
      <dgm:prSet presAssocID="{7C7EA99A-F91B-4DB6-B0C4-04895E4F087B}" presName="hierChild2" presStyleCnt="0"/>
      <dgm:spPr/>
    </dgm:pt>
    <dgm:pt modelId="{948C6BB6-A0B7-4E29-9371-2C9412A632D2}" type="pres">
      <dgm:prSet presAssocID="{DAAA817D-F3C5-47BA-9FD4-BB0C73C47032}" presName="Name10" presStyleLbl="parChTrans1D2" presStyleIdx="0" presStyleCnt="3"/>
      <dgm:spPr/>
    </dgm:pt>
    <dgm:pt modelId="{9E1597D5-D489-4004-AF35-D0D4009DA42C}" type="pres">
      <dgm:prSet presAssocID="{6518D192-881D-4AE1-8495-CA83CE3955F1}" presName="hierRoot2" presStyleCnt="0"/>
      <dgm:spPr/>
    </dgm:pt>
    <dgm:pt modelId="{BE40296A-10E6-42C3-8E78-01518E5BC490}" type="pres">
      <dgm:prSet presAssocID="{6518D192-881D-4AE1-8495-CA83CE3955F1}" presName="composite2" presStyleCnt="0"/>
      <dgm:spPr/>
    </dgm:pt>
    <dgm:pt modelId="{0ABE4574-DEDE-451B-BDD1-3A31287FDDA2}" type="pres">
      <dgm:prSet presAssocID="{6518D192-881D-4AE1-8495-CA83CE3955F1}" presName="background2" presStyleLbl="node2" presStyleIdx="0" presStyleCnt="3"/>
      <dgm:spPr/>
    </dgm:pt>
    <dgm:pt modelId="{4FF619A7-15C7-4E36-99BC-9D36FD2900A7}" type="pres">
      <dgm:prSet presAssocID="{6518D192-881D-4AE1-8495-CA83CE3955F1}" presName="text2" presStyleLbl="fgAcc2" presStyleIdx="0" presStyleCnt="3">
        <dgm:presLayoutVars>
          <dgm:chPref val="3"/>
        </dgm:presLayoutVars>
      </dgm:prSet>
      <dgm:spPr/>
    </dgm:pt>
    <dgm:pt modelId="{6AFD64EA-E965-4EC2-8AA1-02A550F75FA7}" type="pres">
      <dgm:prSet presAssocID="{6518D192-881D-4AE1-8495-CA83CE3955F1}" presName="hierChild3" presStyleCnt="0"/>
      <dgm:spPr/>
    </dgm:pt>
    <dgm:pt modelId="{A2798522-7ECE-4962-B15B-1B4CB4891EB2}" type="pres">
      <dgm:prSet presAssocID="{297B8639-901A-4A98-B17E-23A78442FCD2}" presName="Name10" presStyleLbl="parChTrans1D2" presStyleIdx="1" presStyleCnt="3"/>
      <dgm:spPr/>
    </dgm:pt>
    <dgm:pt modelId="{0D950080-BCAE-4083-A0D9-AB528487876B}" type="pres">
      <dgm:prSet presAssocID="{986E930E-D4B0-4671-8779-08AD3E4275AD}" presName="hierRoot2" presStyleCnt="0"/>
      <dgm:spPr/>
    </dgm:pt>
    <dgm:pt modelId="{CA5C4F8A-93F7-46D2-AB5A-61881D61740F}" type="pres">
      <dgm:prSet presAssocID="{986E930E-D4B0-4671-8779-08AD3E4275AD}" presName="composite2" presStyleCnt="0"/>
      <dgm:spPr/>
    </dgm:pt>
    <dgm:pt modelId="{9D2947D3-D0CD-4826-94EB-3A52A69948E3}" type="pres">
      <dgm:prSet presAssocID="{986E930E-D4B0-4671-8779-08AD3E4275AD}" presName="background2" presStyleLbl="node2" presStyleIdx="1" presStyleCnt="3"/>
      <dgm:spPr/>
    </dgm:pt>
    <dgm:pt modelId="{0653299D-E508-4D82-9D16-652D7B7DE72F}" type="pres">
      <dgm:prSet presAssocID="{986E930E-D4B0-4671-8779-08AD3E4275AD}" presName="text2" presStyleLbl="fgAcc2" presStyleIdx="1" presStyleCnt="3">
        <dgm:presLayoutVars>
          <dgm:chPref val="3"/>
        </dgm:presLayoutVars>
      </dgm:prSet>
      <dgm:spPr/>
    </dgm:pt>
    <dgm:pt modelId="{FD8C52FC-FE9B-46F9-A2D6-C960FF38589C}" type="pres">
      <dgm:prSet presAssocID="{986E930E-D4B0-4671-8779-08AD3E4275AD}" presName="hierChild3" presStyleCnt="0"/>
      <dgm:spPr/>
    </dgm:pt>
    <dgm:pt modelId="{CAB05D88-8F7C-4872-9C39-D3D9B15E8835}" type="pres">
      <dgm:prSet presAssocID="{A954F70C-E388-47A6-B4E3-223A494C52C3}" presName="Name10" presStyleLbl="parChTrans1D2" presStyleIdx="2" presStyleCnt="3"/>
      <dgm:spPr/>
    </dgm:pt>
    <dgm:pt modelId="{19A23A42-82E4-47E3-8C12-C78CD3B30348}" type="pres">
      <dgm:prSet presAssocID="{5513F60C-B8EB-4A7D-A40F-611A017EE971}" presName="hierRoot2" presStyleCnt="0"/>
      <dgm:spPr/>
    </dgm:pt>
    <dgm:pt modelId="{9E29BE81-5EED-470E-8ED5-E25E61AEE345}" type="pres">
      <dgm:prSet presAssocID="{5513F60C-B8EB-4A7D-A40F-611A017EE971}" presName="composite2" presStyleCnt="0"/>
      <dgm:spPr/>
    </dgm:pt>
    <dgm:pt modelId="{888B4CD2-1811-4EDF-BC8A-2EAB17A8512F}" type="pres">
      <dgm:prSet presAssocID="{5513F60C-B8EB-4A7D-A40F-611A017EE971}" presName="background2" presStyleLbl="node2" presStyleIdx="2" presStyleCnt="3"/>
      <dgm:spPr/>
    </dgm:pt>
    <dgm:pt modelId="{D7D33871-F161-4FCE-AC3C-5CF6B1074852}" type="pres">
      <dgm:prSet presAssocID="{5513F60C-B8EB-4A7D-A40F-611A017EE971}" presName="text2" presStyleLbl="fgAcc2" presStyleIdx="2" presStyleCnt="3">
        <dgm:presLayoutVars>
          <dgm:chPref val="3"/>
        </dgm:presLayoutVars>
      </dgm:prSet>
      <dgm:spPr/>
    </dgm:pt>
    <dgm:pt modelId="{4DCA68E3-8409-4C8D-B02D-F65650354837}" type="pres">
      <dgm:prSet presAssocID="{5513F60C-B8EB-4A7D-A40F-611A017EE971}" presName="hierChild3" presStyleCnt="0"/>
      <dgm:spPr/>
    </dgm:pt>
  </dgm:ptLst>
  <dgm:cxnLst>
    <dgm:cxn modelId="{B0C16CB5-CDB6-4F0C-9735-6274986CEC58}" type="presOf" srcId="{DAAA817D-F3C5-47BA-9FD4-BB0C73C47032}" destId="{948C6BB6-A0B7-4E29-9371-2C9412A632D2}" srcOrd="0" destOrd="0" presId="urn:microsoft.com/office/officeart/2005/8/layout/hierarchy1"/>
    <dgm:cxn modelId="{2574638E-4FAC-43C2-BD19-658849EDAD76}" srcId="{7C7EA99A-F91B-4DB6-B0C4-04895E4F087B}" destId="{6518D192-881D-4AE1-8495-CA83CE3955F1}" srcOrd="0" destOrd="0" parTransId="{DAAA817D-F3C5-47BA-9FD4-BB0C73C47032}" sibTransId="{81DF96B4-1292-4BD7-AF2B-22D00120966B}"/>
    <dgm:cxn modelId="{E147AE4A-0F57-4D2F-B82A-7ACB7660522F}" type="presOf" srcId="{5513F60C-B8EB-4A7D-A40F-611A017EE971}" destId="{D7D33871-F161-4FCE-AC3C-5CF6B1074852}" srcOrd="0" destOrd="0" presId="urn:microsoft.com/office/officeart/2005/8/layout/hierarchy1"/>
    <dgm:cxn modelId="{1BAEC448-0709-4C78-AB43-A9E73B161B90}" srcId="{B985302A-A3FD-48B1-A9C8-5785723B37E3}" destId="{7C7EA99A-F91B-4DB6-B0C4-04895E4F087B}" srcOrd="0" destOrd="0" parTransId="{C7527F69-E12B-4EBC-B7B1-0714C39CE0A5}" sibTransId="{27FE0F50-3A14-4080-81AE-FA428B3363BF}"/>
    <dgm:cxn modelId="{AA694DBB-16FD-47C4-98B2-BC4367CC26ED}" type="presOf" srcId="{6518D192-881D-4AE1-8495-CA83CE3955F1}" destId="{4FF619A7-15C7-4E36-99BC-9D36FD2900A7}" srcOrd="0" destOrd="0" presId="urn:microsoft.com/office/officeart/2005/8/layout/hierarchy1"/>
    <dgm:cxn modelId="{5DB54672-D860-4D0B-B8B2-060C073FA718}" srcId="{7C7EA99A-F91B-4DB6-B0C4-04895E4F087B}" destId="{986E930E-D4B0-4671-8779-08AD3E4275AD}" srcOrd="1" destOrd="0" parTransId="{297B8639-901A-4A98-B17E-23A78442FCD2}" sibTransId="{C4C928C6-30DF-45C0-A854-A7B3D79BC21D}"/>
    <dgm:cxn modelId="{01DCFC36-D2A2-4E8B-8398-A21CB4665302}" srcId="{7C7EA99A-F91B-4DB6-B0C4-04895E4F087B}" destId="{5513F60C-B8EB-4A7D-A40F-611A017EE971}" srcOrd="2" destOrd="0" parTransId="{A954F70C-E388-47A6-B4E3-223A494C52C3}" sibTransId="{DDE66ECC-44C1-4F10-8797-D4C695A5D9B9}"/>
    <dgm:cxn modelId="{095E3E4B-F4D9-4FE4-8386-0B79DCDBCA73}" type="presOf" srcId="{B985302A-A3FD-48B1-A9C8-5785723B37E3}" destId="{C6F0E8B8-4C9A-4B36-A7CB-7BAB66E23905}" srcOrd="0" destOrd="0" presId="urn:microsoft.com/office/officeart/2005/8/layout/hierarchy1"/>
    <dgm:cxn modelId="{B4C1588F-C638-4B77-8137-6CEBEC4B430A}" type="presOf" srcId="{7C7EA99A-F91B-4DB6-B0C4-04895E4F087B}" destId="{C7A9BE7F-6C84-4A91-970D-0BA8146A8FC4}" srcOrd="0" destOrd="0" presId="urn:microsoft.com/office/officeart/2005/8/layout/hierarchy1"/>
    <dgm:cxn modelId="{4EE99957-ADA0-4709-80D7-2EF122E47681}" type="presOf" srcId="{297B8639-901A-4A98-B17E-23A78442FCD2}" destId="{A2798522-7ECE-4962-B15B-1B4CB4891EB2}" srcOrd="0" destOrd="0" presId="urn:microsoft.com/office/officeart/2005/8/layout/hierarchy1"/>
    <dgm:cxn modelId="{879CB0B0-E932-4187-8C91-1914E5477D94}" type="presOf" srcId="{986E930E-D4B0-4671-8779-08AD3E4275AD}" destId="{0653299D-E508-4D82-9D16-652D7B7DE72F}" srcOrd="0" destOrd="0" presId="urn:microsoft.com/office/officeart/2005/8/layout/hierarchy1"/>
    <dgm:cxn modelId="{11508FFF-8026-4749-BB86-101C450AE0FB}" type="presOf" srcId="{A954F70C-E388-47A6-B4E3-223A494C52C3}" destId="{CAB05D88-8F7C-4872-9C39-D3D9B15E8835}" srcOrd="0" destOrd="0" presId="urn:microsoft.com/office/officeart/2005/8/layout/hierarchy1"/>
    <dgm:cxn modelId="{027F2C7A-555A-468A-AEDF-C30A8455BB88}" type="presParOf" srcId="{C6F0E8B8-4C9A-4B36-A7CB-7BAB66E23905}" destId="{E78785D0-A75C-4865-949B-6EA98C37059A}" srcOrd="0" destOrd="0" presId="urn:microsoft.com/office/officeart/2005/8/layout/hierarchy1"/>
    <dgm:cxn modelId="{524114E5-45EA-4A2D-B6CA-290C1D9E6DB0}" type="presParOf" srcId="{E78785D0-A75C-4865-949B-6EA98C37059A}" destId="{AD197172-3C35-4F72-8713-579EA608A764}" srcOrd="0" destOrd="0" presId="urn:microsoft.com/office/officeart/2005/8/layout/hierarchy1"/>
    <dgm:cxn modelId="{8780EF1C-F888-423D-A4DC-A66CB45DA99B}" type="presParOf" srcId="{AD197172-3C35-4F72-8713-579EA608A764}" destId="{DEF5F68B-8D59-45DC-9168-89568F0C3DE9}" srcOrd="0" destOrd="0" presId="urn:microsoft.com/office/officeart/2005/8/layout/hierarchy1"/>
    <dgm:cxn modelId="{2C867821-CB80-4F3A-B7E3-160B032C42C4}" type="presParOf" srcId="{AD197172-3C35-4F72-8713-579EA608A764}" destId="{C7A9BE7F-6C84-4A91-970D-0BA8146A8FC4}" srcOrd="1" destOrd="0" presId="urn:microsoft.com/office/officeart/2005/8/layout/hierarchy1"/>
    <dgm:cxn modelId="{5FA86C85-45C6-413F-91F3-ED62D94D3578}" type="presParOf" srcId="{E78785D0-A75C-4865-949B-6EA98C37059A}" destId="{011A379C-23BA-4CD7-A8BA-F81B821DA0C8}" srcOrd="1" destOrd="0" presId="urn:microsoft.com/office/officeart/2005/8/layout/hierarchy1"/>
    <dgm:cxn modelId="{50B5B9E7-5111-44A2-A11A-9B2748EC60EF}" type="presParOf" srcId="{011A379C-23BA-4CD7-A8BA-F81B821DA0C8}" destId="{948C6BB6-A0B7-4E29-9371-2C9412A632D2}" srcOrd="0" destOrd="0" presId="urn:microsoft.com/office/officeart/2005/8/layout/hierarchy1"/>
    <dgm:cxn modelId="{4D231EB2-A409-40F9-95B3-3B8FB6BAE0D1}" type="presParOf" srcId="{011A379C-23BA-4CD7-A8BA-F81B821DA0C8}" destId="{9E1597D5-D489-4004-AF35-D0D4009DA42C}" srcOrd="1" destOrd="0" presId="urn:microsoft.com/office/officeart/2005/8/layout/hierarchy1"/>
    <dgm:cxn modelId="{B2097788-E9F8-4B16-B8A8-FBBA55018C99}" type="presParOf" srcId="{9E1597D5-D489-4004-AF35-D0D4009DA42C}" destId="{BE40296A-10E6-42C3-8E78-01518E5BC490}" srcOrd="0" destOrd="0" presId="urn:microsoft.com/office/officeart/2005/8/layout/hierarchy1"/>
    <dgm:cxn modelId="{653D0F23-2248-4C5E-90A3-CA40B84F8FEB}" type="presParOf" srcId="{BE40296A-10E6-42C3-8E78-01518E5BC490}" destId="{0ABE4574-DEDE-451B-BDD1-3A31287FDDA2}" srcOrd="0" destOrd="0" presId="urn:microsoft.com/office/officeart/2005/8/layout/hierarchy1"/>
    <dgm:cxn modelId="{816A3DF8-0BE2-4AB8-A46B-BCB6310CFECC}" type="presParOf" srcId="{BE40296A-10E6-42C3-8E78-01518E5BC490}" destId="{4FF619A7-15C7-4E36-99BC-9D36FD2900A7}" srcOrd="1" destOrd="0" presId="urn:microsoft.com/office/officeart/2005/8/layout/hierarchy1"/>
    <dgm:cxn modelId="{FB1E36A1-D767-4751-8834-2598121BEC01}" type="presParOf" srcId="{9E1597D5-D489-4004-AF35-D0D4009DA42C}" destId="{6AFD64EA-E965-4EC2-8AA1-02A550F75FA7}" srcOrd="1" destOrd="0" presId="urn:microsoft.com/office/officeart/2005/8/layout/hierarchy1"/>
    <dgm:cxn modelId="{A7174B03-3CEA-449A-99D0-707EDAF674C9}" type="presParOf" srcId="{011A379C-23BA-4CD7-A8BA-F81B821DA0C8}" destId="{A2798522-7ECE-4962-B15B-1B4CB4891EB2}" srcOrd="2" destOrd="0" presId="urn:microsoft.com/office/officeart/2005/8/layout/hierarchy1"/>
    <dgm:cxn modelId="{D4157B0F-3899-4243-8B92-8FAE5FBEB0EB}" type="presParOf" srcId="{011A379C-23BA-4CD7-A8BA-F81B821DA0C8}" destId="{0D950080-BCAE-4083-A0D9-AB528487876B}" srcOrd="3" destOrd="0" presId="urn:microsoft.com/office/officeart/2005/8/layout/hierarchy1"/>
    <dgm:cxn modelId="{0B37C808-3E55-44C6-AB9E-805301C68925}" type="presParOf" srcId="{0D950080-BCAE-4083-A0D9-AB528487876B}" destId="{CA5C4F8A-93F7-46D2-AB5A-61881D61740F}" srcOrd="0" destOrd="0" presId="urn:microsoft.com/office/officeart/2005/8/layout/hierarchy1"/>
    <dgm:cxn modelId="{1F250A2B-30CD-4507-A886-0E7403D9EFD4}" type="presParOf" srcId="{CA5C4F8A-93F7-46D2-AB5A-61881D61740F}" destId="{9D2947D3-D0CD-4826-94EB-3A52A69948E3}" srcOrd="0" destOrd="0" presId="urn:microsoft.com/office/officeart/2005/8/layout/hierarchy1"/>
    <dgm:cxn modelId="{212D0372-7937-4768-9499-06F945B8D97F}" type="presParOf" srcId="{CA5C4F8A-93F7-46D2-AB5A-61881D61740F}" destId="{0653299D-E508-4D82-9D16-652D7B7DE72F}" srcOrd="1" destOrd="0" presId="urn:microsoft.com/office/officeart/2005/8/layout/hierarchy1"/>
    <dgm:cxn modelId="{F7C41E0A-9988-457C-80D1-0B112580D3A3}" type="presParOf" srcId="{0D950080-BCAE-4083-A0D9-AB528487876B}" destId="{FD8C52FC-FE9B-46F9-A2D6-C960FF38589C}" srcOrd="1" destOrd="0" presId="urn:microsoft.com/office/officeart/2005/8/layout/hierarchy1"/>
    <dgm:cxn modelId="{639D7382-090A-43BB-ABE7-EF18356E489C}" type="presParOf" srcId="{011A379C-23BA-4CD7-A8BA-F81B821DA0C8}" destId="{CAB05D88-8F7C-4872-9C39-D3D9B15E8835}" srcOrd="4" destOrd="0" presId="urn:microsoft.com/office/officeart/2005/8/layout/hierarchy1"/>
    <dgm:cxn modelId="{50EE4A00-7FD5-482C-9BF5-551F2EA882CB}" type="presParOf" srcId="{011A379C-23BA-4CD7-A8BA-F81B821DA0C8}" destId="{19A23A42-82E4-47E3-8C12-C78CD3B30348}" srcOrd="5" destOrd="0" presId="urn:microsoft.com/office/officeart/2005/8/layout/hierarchy1"/>
    <dgm:cxn modelId="{6BB12914-5DDF-4EEC-8438-79F5E0464768}" type="presParOf" srcId="{19A23A42-82E4-47E3-8C12-C78CD3B30348}" destId="{9E29BE81-5EED-470E-8ED5-E25E61AEE345}" srcOrd="0" destOrd="0" presId="urn:microsoft.com/office/officeart/2005/8/layout/hierarchy1"/>
    <dgm:cxn modelId="{402384D3-836F-48CA-9C54-06AF7089F582}" type="presParOf" srcId="{9E29BE81-5EED-470E-8ED5-E25E61AEE345}" destId="{888B4CD2-1811-4EDF-BC8A-2EAB17A8512F}" srcOrd="0" destOrd="0" presId="urn:microsoft.com/office/officeart/2005/8/layout/hierarchy1"/>
    <dgm:cxn modelId="{E1503419-D821-4C29-8895-DC98EB3CFB7B}" type="presParOf" srcId="{9E29BE81-5EED-470E-8ED5-E25E61AEE345}" destId="{D7D33871-F161-4FCE-AC3C-5CF6B1074852}" srcOrd="1" destOrd="0" presId="urn:microsoft.com/office/officeart/2005/8/layout/hierarchy1"/>
    <dgm:cxn modelId="{5D65BE58-E4D2-4DA8-AEAB-ACC1302BD341}" type="presParOf" srcId="{19A23A42-82E4-47E3-8C12-C78CD3B30348}" destId="{4DCA68E3-8409-4C8D-B02D-F65650354837}" srcOrd="1" destOrd="0" presId="urn:microsoft.com/office/officeart/2005/8/layout/hierarchy1"/>
  </dgm:cxnLst>
  <dgm:bg>
    <a:noFill/>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F3597AD-437F-4C98-A297-FBDD7C0E9D28}">
      <dsp:nvSpPr>
        <dsp:cNvPr id="0" name=""/>
        <dsp:cNvSpPr/>
      </dsp:nvSpPr>
      <dsp:spPr>
        <a:xfrm>
          <a:off x="3906381" y="1660426"/>
          <a:ext cx="348254" cy="1525688"/>
        </a:xfrm>
        <a:custGeom>
          <a:avLst/>
          <a:gdLst/>
          <a:ahLst/>
          <a:cxnLst/>
          <a:rect l="0" t="0" r="0" b="0"/>
          <a:pathLst>
            <a:path>
              <a:moveTo>
                <a:pt x="0" y="0"/>
              </a:moveTo>
              <a:lnTo>
                <a:pt x="0" y="1525688"/>
              </a:lnTo>
              <a:lnTo>
                <a:pt x="348254" y="1525688"/>
              </a:lnTo>
            </a:path>
          </a:pathLst>
        </a:custGeom>
        <a:noFill/>
        <a:ln w="1587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3DE1308-5814-471C-B936-388430AFD570}">
      <dsp:nvSpPr>
        <dsp:cNvPr id="0" name=""/>
        <dsp:cNvSpPr/>
      </dsp:nvSpPr>
      <dsp:spPr>
        <a:xfrm>
          <a:off x="3558126" y="1660426"/>
          <a:ext cx="348254" cy="1525688"/>
        </a:xfrm>
        <a:custGeom>
          <a:avLst/>
          <a:gdLst/>
          <a:ahLst/>
          <a:cxnLst/>
          <a:rect l="0" t="0" r="0" b="0"/>
          <a:pathLst>
            <a:path>
              <a:moveTo>
                <a:pt x="348254" y="0"/>
              </a:moveTo>
              <a:lnTo>
                <a:pt x="348254" y="1525688"/>
              </a:lnTo>
              <a:lnTo>
                <a:pt x="0" y="1525688"/>
              </a:lnTo>
            </a:path>
          </a:pathLst>
        </a:custGeom>
        <a:noFill/>
        <a:ln w="1587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7F97780-1B70-4045-80DA-5BA4755E385F}">
      <dsp:nvSpPr>
        <dsp:cNvPr id="0" name=""/>
        <dsp:cNvSpPr/>
      </dsp:nvSpPr>
      <dsp:spPr>
        <a:xfrm>
          <a:off x="396618" y="2069"/>
          <a:ext cx="7019525" cy="1658356"/>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275" tIns="41275" rIns="41275" bIns="41275" numCol="1" spcCol="1270" anchor="ctr" anchorCtr="0">
          <a:noAutofit/>
        </a:bodyPr>
        <a:lstStyle/>
        <a:p>
          <a:pPr marL="0" lvl="0" indent="0" algn="ctr" defTabSz="2889250">
            <a:lnSpc>
              <a:spcPct val="90000"/>
            </a:lnSpc>
            <a:spcBef>
              <a:spcPct val="0"/>
            </a:spcBef>
            <a:spcAft>
              <a:spcPct val="35000"/>
            </a:spcAft>
            <a:buNone/>
          </a:pPr>
          <a:r>
            <a:rPr lang="en-US" sz="6500" kern="1200" dirty="0"/>
            <a:t>S</a:t>
          </a:r>
          <a:r>
            <a:rPr lang="id-ID" sz="6500" kern="1200" dirty="0"/>
            <a:t>chizophrenia</a:t>
          </a:r>
          <a:endParaRPr lang="en-US" sz="6500" kern="1200" dirty="0"/>
        </a:p>
      </dsp:txBody>
      <dsp:txXfrm>
        <a:off x="396618" y="2069"/>
        <a:ext cx="7019525" cy="1658356"/>
      </dsp:txXfrm>
    </dsp:sp>
    <dsp:sp modelId="{0D3979CF-5273-47AD-9824-F8E44612BCF5}">
      <dsp:nvSpPr>
        <dsp:cNvPr id="0" name=""/>
        <dsp:cNvSpPr/>
      </dsp:nvSpPr>
      <dsp:spPr>
        <a:xfrm>
          <a:off x="241412" y="2356936"/>
          <a:ext cx="3316713" cy="1658356"/>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275" tIns="41275" rIns="41275" bIns="41275" numCol="1" spcCol="1270" anchor="ctr" anchorCtr="0">
          <a:noAutofit/>
        </a:bodyPr>
        <a:lstStyle/>
        <a:p>
          <a:pPr marL="0" lvl="0" indent="0" algn="ctr" defTabSz="2889250">
            <a:lnSpc>
              <a:spcPct val="90000"/>
            </a:lnSpc>
            <a:spcBef>
              <a:spcPct val="0"/>
            </a:spcBef>
            <a:spcAft>
              <a:spcPct val="35000"/>
            </a:spcAft>
            <a:buNone/>
          </a:pPr>
          <a:r>
            <a:rPr lang="en-US" sz="6500" i="1" kern="1200" dirty="0"/>
            <a:t>Acute</a:t>
          </a:r>
        </a:p>
      </dsp:txBody>
      <dsp:txXfrm>
        <a:off x="241412" y="2356936"/>
        <a:ext cx="3316713" cy="1658356"/>
      </dsp:txXfrm>
    </dsp:sp>
    <dsp:sp modelId="{A07E89F3-CE52-4BF2-B4A4-21FAD1BFF1A0}">
      <dsp:nvSpPr>
        <dsp:cNvPr id="0" name=""/>
        <dsp:cNvSpPr/>
      </dsp:nvSpPr>
      <dsp:spPr>
        <a:xfrm>
          <a:off x="4254636" y="2356936"/>
          <a:ext cx="3345369" cy="1658356"/>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275" tIns="41275" rIns="41275" bIns="41275" numCol="1" spcCol="1270" anchor="ctr" anchorCtr="0">
          <a:noAutofit/>
        </a:bodyPr>
        <a:lstStyle/>
        <a:p>
          <a:pPr marL="0" lvl="0" indent="0" algn="ctr" defTabSz="2889250">
            <a:lnSpc>
              <a:spcPct val="90000"/>
            </a:lnSpc>
            <a:spcBef>
              <a:spcPct val="0"/>
            </a:spcBef>
            <a:spcAft>
              <a:spcPct val="35000"/>
            </a:spcAft>
            <a:buNone/>
          </a:pPr>
          <a:r>
            <a:rPr lang="en-US" sz="6500" i="1" kern="1200" dirty="0"/>
            <a:t>Chronic</a:t>
          </a:r>
        </a:p>
      </dsp:txBody>
      <dsp:txXfrm>
        <a:off x="4254636" y="2356936"/>
        <a:ext cx="3345369" cy="165835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F3597AD-437F-4C98-A297-FBDD7C0E9D28}">
      <dsp:nvSpPr>
        <dsp:cNvPr id="0" name=""/>
        <dsp:cNvSpPr/>
      </dsp:nvSpPr>
      <dsp:spPr>
        <a:xfrm>
          <a:off x="4217093" y="2159256"/>
          <a:ext cx="379389" cy="1662089"/>
        </a:xfrm>
        <a:custGeom>
          <a:avLst/>
          <a:gdLst/>
          <a:ahLst/>
          <a:cxnLst/>
          <a:rect l="0" t="0" r="0" b="0"/>
          <a:pathLst>
            <a:path>
              <a:moveTo>
                <a:pt x="0" y="0"/>
              </a:moveTo>
              <a:lnTo>
                <a:pt x="0" y="1662089"/>
              </a:lnTo>
              <a:lnTo>
                <a:pt x="379389" y="1662089"/>
              </a:lnTo>
            </a:path>
          </a:pathLst>
        </a:custGeom>
        <a:noFill/>
        <a:ln w="1905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3DE1308-5814-471C-B936-388430AFD570}">
      <dsp:nvSpPr>
        <dsp:cNvPr id="0" name=""/>
        <dsp:cNvSpPr/>
      </dsp:nvSpPr>
      <dsp:spPr>
        <a:xfrm>
          <a:off x="3852698" y="2159256"/>
          <a:ext cx="364395" cy="1647094"/>
        </a:xfrm>
        <a:custGeom>
          <a:avLst/>
          <a:gdLst/>
          <a:ahLst/>
          <a:cxnLst/>
          <a:rect l="0" t="0" r="0" b="0"/>
          <a:pathLst>
            <a:path>
              <a:moveTo>
                <a:pt x="364395" y="0"/>
              </a:moveTo>
              <a:lnTo>
                <a:pt x="364395" y="1647094"/>
              </a:lnTo>
              <a:lnTo>
                <a:pt x="0" y="1647094"/>
              </a:lnTo>
            </a:path>
          </a:pathLst>
        </a:custGeom>
        <a:noFill/>
        <a:ln w="1905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7F97780-1B70-4045-80DA-5BA4755E385F}">
      <dsp:nvSpPr>
        <dsp:cNvPr id="0" name=""/>
        <dsp:cNvSpPr/>
      </dsp:nvSpPr>
      <dsp:spPr>
        <a:xfrm>
          <a:off x="1241375" y="352637"/>
          <a:ext cx="5951436" cy="1806618"/>
        </a:xfrm>
        <a:prstGeom prst="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ctr" defTabSz="2400300">
            <a:lnSpc>
              <a:spcPct val="90000"/>
            </a:lnSpc>
            <a:spcBef>
              <a:spcPct val="0"/>
            </a:spcBef>
            <a:spcAft>
              <a:spcPct val="35000"/>
            </a:spcAft>
            <a:buNone/>
          </a:pPr>
          <a:r>
            <a:rPr lang="en-US" sz="5400" kern="1200" dirty="0" err="1"/>
            <a:t>Gejala</a:t>
          </a:r>
          <a:r>
            <a:rPr lang="en-US" sz="5400" kern="1200" dirty="0"/>
            <a:t> </a:t>
          </a:r>
          <a:r>
            <a:rPr lang="en-US" sz="5400" kern="1200" dirty="0" err="1"/>
            <a:t>Positif</a:t>
          </a:r>
          <a:endParaRPr lang="en-US" sz="5400" kern="1200" dirty="0"/>
        </a:p>
      </dsp:txBody>
      <dsp:txXfrm>
        <a:off x="1241375" y="352637"/>
        <a:ext cx="5951436" cy="1806618"/>
      </dsp:txXfrm>
    </dsp:sp>
    <dsp:sp modelId="{0D3979CF-5273-47AD-9824-F8E44612BCF5}">
      <dsp:nvSpPr>
        <dsp:cNvPr id="0" name=""/>
        <dsp:cNvSpPr/>
      </dsp:nvSpPr>
      <dsp:spPr>
        <a:xfrm>
          <a:off x="19559" y="2903041"/>
          <a:ext cx="3833139" cy="1806618"/>
        </a:xfrm>
        <a:prstGeom prst="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2133600">
            <a:lnSpc>
              <a:spcPct val="90000"/>
            </a:lnSpc>
            <a:spcBef>
              <a:spcPct val="0"/>
            </a:spcBef>
            <a:spcAft>
              <a:spcPct val="35000"/>
            </a:spcAft>
            <a:buNone/>
          </a:pPr>
          <a:r>
            <a:rPr lang="en-US" sz="4800" i="1" kern="1200" dirty="0"/>
            <a:t>Psychotic</a:t>
          </a:r>
        </a:p>
      </dsp:txBody>
      <dsp:txXfrm>
        <a:off x="19559" y="2903041"/>
        <a:ext cx="3833139" cy="1806618"/>
      </dsp:txXfrm>
    </dsp:sp>
    <dsp:sp modelId="{A07E89F3-CE52-4BF2-B4A4-21FAD1BFF1A0}">
      <dsp:nvSpPr>
        <dsp:cNvPr id="0" name=""/>
        <dsp:cNvSpPr/>
      </dsp:nvSpPr>
      <dsp:spPr>
        <a:xfrm>
          <a:off x="4596483" y="2918036"/>
          <a:ext cx="3966142" cy="1806618"/>
        </a:xfrm>
        <a:prstGeom prst="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2133600">
            <a:lnSpc>
              <a:spcPct val="90000"/>
            </a:lnSpc>
            <a:spcBef>
              <a:spcPct val="0"/>
            </a:spcBef>
            <a:spcAft>
              <a:spcPct val="35000"/>
            </a:spcAft>
            <a:buNone/>
          </a:pPr>
          <a:r>
            <a:rPr lang="en-US" sz="4800" i="1" kern="1200" dirty="0"/>
            <a:t>Disorganized</a:t>
          </a:r>
        </a:p>
      </dsp:txBody>
      <dsp:txXfrm>
        <a:off x="4596483" y="2918036"/>
        <a:ext cx="3966142" cy="1806618"/>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93C9664-2D2F-4C2E-B377-EA64FC6FA911}">
      <dsp:nvSpPr>
        <dsp:cNvPr id="0" name=""/>
        <dsp:cNvSpPr/>
      </dsp:nvSpPr>
      <dsp:spPr>
        <a:xfrm>
          <a:off x="5646295" y="2080916"/>
          <a:ext cx="4422213" cy="511661"/>
        </a:xfrm>
        <a:custGeom>
          <a:avLst/>
          <a:gdLst/>
          <a:ahLst/>
          <a:cxnLst/>
          <a:rect l="0" t="0" r="0" b="0"/>
          <a:pathLst>
            <a:path>
              <a:moveTo>
                <a:pt x="0" y="0"/>
              </a:moveTo>
              <a:lnTo>
                <a:pt x="0" y="255830"/>
              </a:lnTo>
              <a:lnTo>
                <a:pt x="4422213" y="255830"/>
              </a:lnTo>
              <a:lnTo>
                <a:pt x="4422213" y="511661"/>
              </a:lnTo>
            </a:path>
          </a:pathLst>
        </a:custGeom>
        <a:noFill/>
        <a:ln w="1905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239A109-6646-4393-BF1B-EE681DFAE721}">
      <dsp:nvSpPr>
        <dsp:cNvPr id="0" name=""/>
        <dsp:cNvSpPr/>
      </dsp:nvSpPr>
      <dsp:spPr>
        <a:xfrm>
          <a:off x="5646295" y="2080916"/>
          <a:ext cx="1474071" cy="511661"/>
        </a:xfrm>
        <a:custGeom>
          <a:avLst/>
          <a:gdLst/>
          <a:ahLst/>
          <a:cxnLst/>
          <a:rect l="0" t="0" r="0" b="0"/>
          <a:pathLst>
            <a:path>
              <a:moveTo>
                <a:pt x="0" y="0"/>
              </a:moveTo>
              <a:lnTo>
                <a:pt x="0" y="255830"/>
              </a:lnTo>
              <a:lnTo>
                <a:pt x="1474071" y="255830"/>
              </a:lnTo>
              <a:lnTo>
                <a:pt x="1474071" y="511661"/>
              </a:lnTo>
            </a:path>
          </a:pathLst>
        </a:custGeom>
        <a:noFill/>
        <a:ln w="1905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70D3557-3CE2-4C37-9DBB-47730A593617}">
      <dsp:nvSpPr>
        <dsp:cNvPr id="0" name=""/>
        <dsp:cNvSpPr/>
      </dsp:nvSpPr>
      <dsp:spPr>
        <a:xfrm>
          <a:off x="4172224" y="2080916"/>
          <a:ext cx="1474071" cy="511661"/>
        </a:xfrm>
        <a:custGeom>
          <a:avLst/>
          <a:gdLst/>
          <a:ahLst/>
          <a:cxnLst/>
          <a:rect l="0" t="0" r="0" b="0"/>
          <a:pathLst>
            <a:path>
              <a:moveTo>
                <a:pt x="1474071" y="0"/>
              </a:moveTo>
              <a:lnTo>
                <a:pt x="1474071" y="255830"/>
              </a:lnTo>
              <a:lnTo>
                <a:pt x="0" y="255830"/>
              </a:lnTo>
              <a:lnTo>
                <a:pt x="0" y="511661"/>
              </a:lnTo>
            </a:path>
          </a:pathLst>
        </a:custGeom>
        <a:noFill/>
        <a:ln w="1905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993B5429-5DB5-4681-8F26-B4F9847FD3F6}">
      <dsp:nvSpPr>
        <dsp:cNvPr id="0" name=""/>
        <dsp:cNvSpPr/>
      </dsp:nvSpPr>
      <dsp:spPr>
        <a:xfrm>
          <a:off x="1224081" y="2080916"/>
          <a:ext cx="4422213" cy="511661"/>
        </a:xfrm>
        <a:custGeom>
          <a:avLst/>
          <a:gdLst/>
          <a:ahLst/>
          <a:cxnLst/>
          <a:rect l="0" t="0" r="0" b="0"/>
          <a:pathLst>
            <a:path>
              <a:moveTo>
                <a:pt x="4422213" y="0"/>
              </a:moveTo>
              <a:lnTo>
                <a:pt x="4422213" y="255830"/>
              </a:lnTo>
              <a:lnTo>
                <a:pt x="0" y="255830"/>
              </a:lnTo>
              <a:lnTo>
                <a:pt x="0" y="511661"/>
              </a:lnTo>
            </a:path>
          </a:pathLst>
        </a:custGeom>
        <a:noFill/>
        <a:ln w="1905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65B8D82-CB10-42AE-A8F1-86EA0DE41BAC}">
      <dsp:nvSpPr>
        <dsp:cNvPr id="0" name=""/>
        <dsp:cNvSpPr/>
      </dsp:nvSpPr>
      <dsp:spPr>
        <a:xfrm>
          <a:off x="2521081" y="862676"/>
          <a:ext cx="6250427" cy="1218240"/>
        </a:xfrm>
        <a:prstGeom prst="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1600200">
            <a:lnSpc>
              <a:spcPct val="90000"/>
            </a:lnSpc>
            <a:spcBef>
              <a:spcPct val="0"/>
            </a:spcBef>
            <a:spcAft>
              <a:spcPct val="35000"/>
            </a:spcAft>
            <a:buNone/>
          </a:pPr>
          <a:r>
            <a:rPr lang="en-US" sz="3600" kern="1200" dirty="0" err="1">
              <a:solidFill>
                <a:schemeClr val="bg1"/>
              </a:solidFill>
            </a:rPr>
            <a:t>Gejala</a:t>
          </a:r>
          <a:r>
            <a:rPr lang="en-US" sz="3600" kern="1200" dirty="0">
              <a:solidFill>
                <a:schemeClr val="bg1"/>
              </a:solidFill>
            </a:rPr>
            <a:t> </a:t>
          </a:r>
          <a:r>
            <a:rPr lang="en-US" sz="3600" kern="1200" dirty="0" err="1">
              <a:solidFill>
                <a:schemeClr val="bg1"/>
              </a:solidFill>
            </a:rPr>
            <a:t>Negatif</a:t>
          </a:r>
          <a:endParaRPr lang="en-US" sz="3600" kern="1200" dirty="0">
            <a:solidFill>
              <a:schemeClr val="bg1"/>
            </a:solidFill>
          </a:endParaRPr>
        </a:p>
      </dsp:txBody>
      <dsp:txXfrm>
        <a:off x="2521081" y="862676"/>
        <a:ext cx="6250427" cy="1218240"/>
      </dsp:txXfrm>
    </dsp:sp>
    <dsp:sp modelId="{E41B14E9-4202-46D1-866A-A2BB671E19A4}">
      <dsp:nvSpPr>
        <dsp:cNvPr id="0" name=""/>
        <dsp:cNvSpPr/>
      </dsp:nvSpPr>
      <dsp:spPr>
        <a:xfrm>
          <a:off x="5841" y="2592578"/>
          <a:ext cx="2436481" cy="1218240"/>
        </a:xfrm>
        <a:prstGeom prst="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1244600">
            <a:lnSpc>
              <a:spcPct val="90000"/>
            </a:lnSpc>
            <a:spcBef>
              <a:spcPct val="0"/>
            </a:spcBef>
            <a:spcAft>
              <a:spcPct val="35000"/>
            </a:spcAft>
            <a:buNone/>
          </a:pPr>
          <a:r>
            <a:rPr lang="en-US" sz="2800" kern="1200" dirty="0" err="1">
              <a:solidFill>
                <a:schemeClr val="bg1"/>
              </a:solidFill>
            </a:rPr>
            <a:t>Lemahnya</a:t>
          </a:r>
          <a:r>
            <a:rPr lang="en-US" sz="2800" kern="1200" dirty="0">
              <a:solidFill>
                <a:schemeClr val="bg1"/>
              </a:solidFill>
            </a:rPr>
            <a:t> </a:t>
          </a:r>
          <a:r>
            <a:rPr lang="en-US" sz="2800" kern="1200" dirty="0" err="1">
              <a:solidFill>
                <a:schemeClr val="bg1"/>
              </a:solidFill>
            </a:rPr>
            <a:t>Interaksi</a:t>
          </a:r>
          <a:r>
            <a:rPr lang="en-US" sz="2800" kern="1200" dirty="0">
              <a:solidFill>
                <a:schemeClr val="bg1"/>
              </a:solidFill>
            </a:rPr>
            <a:t> </a:t>
          </a:r>
          <a:r>
            <a:rPr lang="en-US" sz="2800" kern="1200" dirty="0" err="1">
              <a:solidFill>
                <a:schemeClr val="bg1"/>
              </a:solidFill>
            </a:rPr>
            <a:t>Sosial</a:t>
          </a:r>
          <a:endParaRPr lang="en-US" sz="2800" kern="1200" dirty="0">
            <a:solidFill>
              <a:schemeClr val="bg1"/>
            </a:solidFill>
          </a:endParaRPr>
        </a:p>
      </dsp:txBody>
      <dsp:txXfrm>
        <a:off x="5841" y="2592578"/>
        <a:ext cx="2436481" cy="1218240"/>
      </dsp:txXfrm>
    </dsp:sp>
    <dsp:sp modelId="{C2865F94-EF86-4BB1-8D70-48A7F75CB42F}">
      <dsp:nvSpPr>
        <dsp:cNvPr id="0" name=""/>
        <dsp:cNvSpPr/>
      </dsp:nvSpPr>
      <dsp:spPr>
        <a:xfrm>
          <a:off x="2953983" y="2592578"/>
          <a:ext cx="2436481" cy="1218240"/>
        </a:xfrm>
        <a:prstGeom prst="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lang="en-US" sz="2400" kern="1200" dirty="0" err="1">
              <a:solidFill>
                <a:schemeClr val="bg1"/>
              </a:solidFill>
            </a:rPr>
            <a:t>Ek</a:t>
          </a:r>
          <a:r>
            <a:rPr lang="id-ID" sz="2400" kern="1200" dirty="0">
              <a:solidFill>
                <a:schemeClr val="bg1"/>
              </a:solidFill>
            </a:rPr>
            <a:t>s</a:t>
          </a:r>
          <a:r>
            <a:rPr lang="en-US" sz="2400" kern="1200" dirty="0" err="1">
              <a:solidFill>
                <a:schemeClr val="bg1"/>
              </a:solidFill>
            </a:rPr>
            <a:t>presi</a:t>
          </a:r>
          <a:r>
            <a:rPr lang="id-ID" sz="2400" kern="1200" dirty="0">
              <a:solidFill>
                <a:schemeClr val="bg1"/>
              </a:solidFill>
            </a:rPr>
            <a:t> </a:t>
          </a:r>
          <a:r>
            <a:rPr lang="en-US" sz="2400" kern="1200" dirty="0" err="1">
              <a:solidFill>
                <a:schemeClr val="bg1"/>
              </a:solidFill>
            </a:rPr>
            <a:t>Emosional</a:t>
          </a:r>
          <a:r>
            <a:rPr lang="en-US" sz="2400" kern="1200" dirty="0">
              <a:solidFill>
                <a:schemeClr val="bg1"/>
              </a:solidFill>
            </a:rPr>
            <a:t> </a:t>
          </a:r>
          <a:r>
            <a:rPr lang="id-ID" sz="2400" kern="1200" dirty="0">
              <a:solidFill>
                <a:schemeClr val="bg1"/>
              </a:solidFill>
            </a:rPr>
            <a:t>y</a:t>
          </a:r>
          <a:r>
            <a:rPr lang="en-US" sz="2400" kern="1200" dirty="0" err="1">
              <a:solidFill>
                <a:schemeClr val="bg1"/>
              </a:solidFill>
            </a:rPr>
            <a:t>ang</a:t>
          </a:r>
          <a:r>
            <a:rPr lang="en-US" sz="2400" kern="1200" dirty="0">
              <a:solidFill>
                <a:schemeClr val="bg1"/>
              </a:solidFill>
            </a:rPr>
            <a:t> </a:t>
          </a:r>
          <a:r>
            <a:rPr lang="en-US" sz="2400" kern="1200" dirty="0" err="1">
              <a:solidFill>
                <a:schemeClr val="bg1"/>
              </a:solidFill>
            </a:rPr>
            <a:t>Tidak</a:t>
          </a:r>
          <a:r>
            <a:rPr lang="en-US" sz="2400" kern="1200" dirty="0">
              <a:solidFill>
                <a:schemeClr val="bg1"/>
              </a:solidFill>
            </a:rPr>
            <a:t> </a:t>
          </a:r>
          <a:r>
            <a:rPr lang="en-US" sz="2400" kern="1200" dirty="0" err="1">
              <a:solidFill>
                <a:schemeClr val="bg1"/>
              </a:solidFill>
            </a:rPr>
            <a:t>Wajar</a:t>
          </a:r>
          <a:endParaRPr lang="en-US" sz="2400" kern="1200" dirty="0">
            <a:solidFill>
              <a:schemeClr val="bg1"/>
            </a:solidFill>
          </a:endParaRPr>
        </a:p>
      </dsp:txBody>
      <dsp:txXfrm>
        <a:off x="2953983" y="2592578"/>
        <a:ext cx="2436481" cy="1218240"/>
      </dsp:txXfrm>
    </dsp:sp>
    <dsp:sp modelId="{A76829C8-3050-4DFA-B924-915239D8D9D1}">
      <dsp:nvSpPr>
        <dsp:cNvPr id="0" name=""/>
        <dsp:cNvSpPr/>
      </dsp:nvSpPr>
      <dsp:spPr>
        <a:xfrm>
          <a:off x="5902126" y="2592578"/>
          <a:ext cx="2436481" cy="1218240"/>
        </a:xfrm>
        <a:prstGeom prst="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1422400">
            <a:lnSpc>
              <a:spcPct val="90000"/>
            </a:lnSpc>
            <a:spcBef>
              <a:spcPct val="0"/>
            </a:spcBef>
            <a:spcAft>
              <a:spcPct val="35000"/>
            </a:spcAft>
            <a:buNone/>
          </a:pPr>
          <a:r>
            <a:rPr lang="en-US" sz="3200" kern="1200" dirty="0" err="1">
              <a:solidFill>
                <a:schemeClr val="bg1"/>
              </a:solidFill>
            </a:rPr>
            <a:t>Berbicara</a:t>
          </a:r>
          <a:endParaRPr lang="en-US" sz="3200" kern="1200" dirty="0">
            <a:solidFill>
              <a:schemeClr val="bg1"/>
            </a:solidFill>
          </a:endParaRPr>
        </a:p>
      </dsp:txBody>
      <dsp:txXfrm>
        <a:off x="5902126" y="2592578"/>
        <a:ext cx="2436481" cy="1218240"/>
      </dsp:txXfrm>
    </dsp:sp>
    <dsp:sp modelId="{BF10715D-5A80-43C3-AF13-557B81B572D6}">
      <dsp:nvSpPr>
        <dsp:cNvPr id="0" name=""/>
        <dsp:cNvSpPr/>
      </dsp:nvSpPr>
      <dsp:spPr>
        <a:xfrm>
          <a:off x="8850268" y="2592578"/>
          <a:ext cx="2436481" cy="1218240"/>
        </a:xfrm>
        <a:prstGeom prst="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1244600">
            <a:lnSpc>
              <a:spcPct val="90000"/>
            </a:lnSpc>
            <a:spcBef>
              <a:spcPct val="0"/>
            </a:spcBef>
            <a:spcAft>
              <a:spcPct val="35000"/>
            </a:spcAft>
            <a:buNone/>
          </a:pPr>
          <a:r>
            <a:rPr lang="en-US" sz="2800" kern="1200" dirty="0">
              <a:solidFill>
                <a:schemeClr val="bg1"/>
              </a:solidFill>
            </a:rPr>
            <a:t>Working Memory</a:t>
          </a:r>
        </a:p>
      </dsp:txBody>
      <dsp:txXfrm>
        <a:off x="8850268" y="2592578"/>
        <a:ext cx="2436481" cy="121824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AB05D88-8F7C-4872-9C39-D3D9B15E8835}">
      <dsp:nvSpPr>
        <dsp:cNvPr id="0" name=""/>
        <dsp:cNvSpPr/>
      </dsp:nvSpPr>
      <dsp:spPr>
        <a:xfrm>
          <a:off x="4038478" y="2641351"/>
          <a:ext cx="3096656" cy="494906"/>
        </a:xfrm>
        <a:custGeom>
          <a:avLst/>
          <a:gdLst/>
          <a:ahLst/>
          <a:cxnLst/>
          <a:rect l="0" t="0" r="0" b="0"/>
          <a:pathLst>
            <a:path>
              <a:moveTo>
                <a:pt x="0" y="0"/>
              </a:moveTo>
              <a:lnTo>
                <a:pt x="0" y="270418"/>
              </a:lnTo>
              <a:lnTo>
                <a:pt x="3096656" y="270418"/>
              </a:lnTo>
              <a:lnTo>
                <a:pt x="3096656" y="494906"/>
              </a:lnTo>
            </a:path>
          </a:pathLst>
        </a:custGeom>
        <a:noFill/>
        <a:ln w="19050" cap="flat" cmpd="sng" algn="ctr">
          <a:solidFill>
            <a:schemeClr val="accent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2798522-7ECE-4962-B15B-1B4CB4891EB2}">
      <dsp:nvSpPr>
        <dsp:cNvPr id="0" name=""/>
        <dsp:cNvSpPr/>
      </dsp:nvSpPr>
      <dsp:spPr>
        <a:xfrm>
          <a:off x="4038478" y="2641351"/>
          <a:ext cx="134902" cy="494906"/>
        </a:xfrm>
        <a:custGeom>
          <a:avLst/>
          <a:gdLst/>
          <a:ahLst/>
          <a:cxnLst/>
          <a:rect l="0" t="0" r="0" b="0"/>
          <a:pathLst>
            <a:path>
              <a:moveTo>
                <a:pt x="0" y="0"/>
              </a:moveTo>
              <a:lnTo>
                <a:pt x="0" y="270418"/>
              </a:lnTo>
              <a:lnTo>
                <a:pt x="134902" y="270418"/>
              </a:lnTo>
              <a:lnTo>
                <a:pt x="134902" y="494906"/>
              </a:lnTo>
            </a:path>
          </a:pathLst>
        </a:custGeom>
        <a:noFill/>
        <a:ln w="19050" cap="flat" cmpd="sng" algn="ctr">
          <a:solidFill>
            <a:schemeClr val="accent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948C6BB6-A0B7-4E29-9371-2C9412A632D2}">
      <dsp:nvSpPr>
        <dsp:cNvPr id="0" name=""/>
        <dsp:cNvSpPr/>
      </dsp:nvSpPr>
      <dsp:spPr>
        <a:xfrm>
          <a:off x="1211626" y="2641351"/>
          <a:ext cx="2826851" cy="494906"/>
        </a:xfrm>
        <a:custGeom>
          <a:avLst/>
          <a:gdLst/>
          <a:ahLst/>
          <a:cxnLst/>
          <a:rect l="0" t="0" r="0" b="0"/>
          <a:pathLst>
            <a:path>
              <a:moveTo>
                <a:pt x="2826851" y="0"/>
              </a:moveTo>
              <a:lnTo>
                <a:pt x="2826851" y="270418"/>
              </a:lnTo>
              <a:lnTo>
                <a:pt x="0" y="270418"/>
              </a:lnTo>
              <a:lnTo>
                <a:pt x="0" y="494906"/>
              </a:lnTo>
            </a:path>
          </a:pathLst>
        </a:custGeom>
        <a:noFill/>
        <a:ln w="19050" cap="flat" cmpd="sng" algn="ctr">
          <a:solidFill>
            <a:schemeClr val="accent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EF5F68B-8D59-45DC-9168-89568F0C3DE9}">
      <dsp:nvSpPr>
        <dsp:cNvPr id="0" name=""/>
        <dsp:cNvSpPr/>
      </dsp:nvSpPr>
      <dsp:spPr>
        <a:xfrm>
          <a:off x="2826851" y="1102584"/>
          <a:ext cx="2423253" cy="1538766"/>
        </a:xfrm>
        <a:prstGeom prst="roundRect">
          <a:avLst>
            <a:gd name="adj" fmla="val 10000"/>
          </a:avLst>
        </a:prstGeom>
        <a:solidFill>
          <a:schemeClr val="lt1">
            <a:hueOff val="0"/>
            <a:satOff val="0"/>
            <a:lumOff val="0"/>
            <a:alphaOff val="0"/>
          </a:schemeClr>
        </a:solidFill>
        <a:ln w="1905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7A9BE7F-6C84-4A91-970D-0BA8146A8FC4}">
      <dsp:nvSpPr>
        <dsp:cNvPr id="0" name=""/>
        <dsp:cNvSpPr/>
      </dsp:nvSpPr>
      <dsp:spPr>
        <a:xfrm>
          <a:off x="3096102" y="1358372"/>
          <a:ext cx="2423253" cy="1538766"/>
        </a:xfrm>
        <a:prstGeom prst="roundRect">
          <a:avLst>
            <a:gd name="adj" fmla="val 10000"/>
          </a:avLst>
        </a:prstGeom>
        <a:solidFill>
          <a:schemeClr val="accent2">
            <a:alpha val="90000"/>
            <a:tint val="40000"/>
            <a:hueOff val="0"/>
            <a:satOff val="0"/>
            <a:lumOff val="0"/>
            <a:alphaOff val="0"/>
          </a:schemeClr>
        </a:solidFill>
        <a:ln w="1905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id-ID" sz="2800" kern="1200" dirty="0"/>
            <a:t>Treatments</a:t>
          </a:r>
          <a:endParaRPr lang="en-US" sz="2800" kern="1200" dirty="0"/>
        </a:p>
      </dsp:txBody>
      <dsp:txXfrm>
        <a:off x="3096102" y="1358372"/>
        <a:ext cx="2423253" cy="1538766"/>
      </dsp:txXfrm>
    </dsp:sp>
    <dsp:sp modelId="{0ABE4574-DEDE-451B-BDD1-3A31287FDDA2}">
      <dsp:nvSpPr>
        <dsp:cNvPr id="0" name=""/>
        <dsp:cNvSpPr/>
      </dsp:nvSpPr>
      <dsp:spPr>
        <a:xfrm>
          <a:off x="0" y="3136257"/>
          <a:ext cx="2423253" cy="1538766"/>
        </a:xfrm>
        <a:prstGeom prst="roundRect">
          <a:avLst>
            <a:gd name="adj" fmla="val 10000"/>
          </a:avLst>
        </a:prstGeom>
        <a:solidFill>
          <a:schemeClr val="lt1">
            <a:hueOff val="0"/>
            <a:satOff val="0"/>
            <a:lumOff val="0"/>
            <a:alphaOff val="0"/>
          </a:schemeClr>
        </a:solidFill>
        <a:ln w="1905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FF619A7-15C7-4E36-99BC-9D36FD2900A7}">
      <dsp:nvSpPr>
        <dsp:cNvPr id="0" name=""/>
        <dsp:cNvSpPr/>
      </dsp:nvSpPr>
      <dsp:spPr>
        <a:xfrm>
          <a:off x="269250" y="3392044"/>
          <a:ext cx="2423253" cy="1538766"/>
        </a:xfrm>
        <a:prstGeom prst="roundRect">
          <a:avLst>
            <a:gd name="adj" fmla="val 10000"/>
          </a:avLst>
        </a:prstGeom>
        <a:solidFill>
          <a:schemeClr val="accent2">
            <a:alpha val="90000"/>
            <a:tint val="40000"/>
            <a:hueOff val="0"/>
            <a:satOff val="0"/>
            <a:lumOff val="0"/>
            <a:alphaOff val="0"/>
          </a:schemeClr>
        </a:solidFill>
        <a:ln w="1905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id-ID" sz="2800" kern="1200" dirty="0"/>
            <a:t>Antipsychotic Drugs</a:t>
          </a:r>
          <a:endParaRPr lang="en-US" sz="2800" kern="1200" dirty="0"/>
        </a:p>
      </dsp:txBody>
      <dsp:txXfrm>
        <a:off x="269250" y="3392044"/>
        <a:ext cx="2423253" cy="1538766"/>
      </dsp:txXfrm>
    </dsp:sp>
    <dsp:sp modelId="{9D2947D3-D0CD-4826-94EB-3A52A69948E3}">
      <dsp:nvSpPr>
        <dsp:cNvPr id="0" name=""/>
        <dsp:cNvSpPr/>
      </dsp:nvSpPr>
      <dsp:spPr>
        <a:xfrm>
          <a:off x="2961754" y="3136257"/>
          <a:ext cx="2423253" cy="1538766"/>
        </a:xfrm>
        <a:prstGeom prst="roundRect">
          <a:avLst>
            <a:gd name="adj" fmla="val 10000"/>
          </a:avLst>
        </a:prstGeom>
        <a:solidFill>
          <a:schemeClr val="lt1">
            <a:hueOff val="0"/>
            <a:satOff val="0"/>
            <a:lumOff val="0"/>
            <a:alphaOff val="0"/>
          </a:schemeClr>
        </a:solidFill>
        <a:ln w="1905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653299D-E508-4D82-9D16-652D7B7DE72F}">
      <dsp:nvSpPr>
        <dsp:cNvPr id="0" name=""/>
        <dsp:cNvSpPr/>
      </dsp:nvSpPr>
      <dsp:spPr>
        <a:xfrm>
          <a:off x="3231004" y="3392044"/>
          <a:ext cx="2423253" cy="1538766"/>
        </a:xfrm>
        <a:prstGeom prst="roundRect">
          <a:avLst>
            <a:gd name="adj" fmla="val 10000"/>
          </a:avLst>
        </a:prstGeom>
        <a:solidFill>
          <a:schemeClr val="accent2">
            <a:alpha val="90000"/>
            <a:tint val="40000"/>
            <a:hueOff val="0"/>
            <a:satOff val="0"/>
            <a:lumOff val="0"/>
            <a:alphaOff val="0"/>
          </a:schemeClr>
        </a:solidFill>
        <a:ln w="1905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id-ID" sz="2800" kern="1200" dirty="0"/>
            <a:t>Role Of Glutamate</a:t>
          </a:r>
          <a:endParaRPr lang="en-US" sz="2800" kern="1200" dirty="0"/>
        </a:p>
      </dsp:txBody>
      <dsp:txXfrm>
        <a:off x="3231004" y="3392044"/>
        <a:ext cx="2423253" cy="1538766"/>
      </dsp:txXfrm>
    </dsp:sp>
    <dsp:sp modelId="{888B4CD2-1811-4EDF-BC8A-2EAB17A8512F}">
      <dsp:nvSpPr>
        <dsp:cNvPr id="0" name=""/>
        <dsp:cNvSpPr/>
      </dsp:nvSpPr>
      <dsp:spPr>
        <a:xfrm>
          <a:off x="5923508" y="3136257"/>
          <a:ext cx="2423253" cy="1538766"/>
        </a:xfrm>
        <a:prstGeom prst="roundRect">
          <a:avLst>
            <a:gd name="adj" fmla="val 10000"/>
          </a:avLst>
        </a:prstGeom>
        <a:solidFill>
          <a:schemeClr val="lt1">
            <a:hueOff val="0"/>
            <a:satOff val="0"/>
            <a:lumOff val="0"/>
            <a:alphaOff val="0"/>
          </a:schemeClr>
        </a:solidFill>
        <a:ln w="1905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7D33871-F161-4FCE-AC3C-5CF6B1074852}">
      <dsp:nvSpPr>
        <dsp:cNvPr id="0" name=""/>
        <dsp:cNvSpPr/>
      </dsp:nvSpPr>
      <dsp:spPr>
        <a:xfrm>
          <a:off x="6192759" y="3392044"/>
          <a:ext cx="2423253" cy="1538766"/>
        </a:xfrm>
        <a:prstGeom prst="roundRect">
          <a:avLst>
            <a:gd name="adj" fmla="val 10000"/>
          </a:avLst>
        </a:prstGeom>
        <a:solidFill>
          <a:schemeClr val="accent2">
            <a:alpha val="90000"/>
            <a:tint val="40000"/>
            <a:hueOff val="0"/>
            <a:satOff val="0"/>
            <a:lumOff val="0"/>
            <a:alphaOff val="0"/>
          </a:schemeClr>
        </a:solidFill>
        <a:ln w="1905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id-ID" sz="2800" kern="1200" dirty="0"/>
            <a:t>New Drugs</a:t>
          </a:r>
          <a:endParaRPr lang="en-US" sz="2800" kern="1200" dirty="0"/>
        </a:p>
      </dsp:txBody>
      <dsp:txXfrm>
        <a:off x="6192759" y="3392044"/>
        <a:ext cx="2423253" cy="1538766"/>
      </dsp:txXfrm>
    </dsp:sp>
  </dsp:spTree>
</dsp:drawing>
</file>

<file path=ppt/diagrams/layout1.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3180"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20"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a:t>Click to edit Master title style</a:t>
            </a:r>
          </a:p>
        </p:txBody>
      </p:sp>
      <p:sp>
        <p:nvSpPr>
          <p:cNvPr id="3" name="Subtitle 2"/>
          <p:cNvSpPr>
            <a:spLocks noGrp="1"/>
          </p:cNvSpPr>
          <p:nvPr>
            <p:ph type="subTitle" idx="1"/>
          </p:nvPr>
        </p:nvSpPr>
        <p:spPr>
          <a:xfrm>
            <a:off x="1100051" y="4455621"/>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p>
        </p:txBody>
      </p:sp>
      <p:sp>
        <p:nvSpPr>
          <p:cNvPr id="4" name="Date Placeholder 3"/>
          <p:cNvSpPr>
            <a:spLocks noGrp="1"/>
          </p:cNvSpPr>
          <p:nvPr>
            <p:ph type="dt" sz="half" idx="10"/>
          </p:nvPr>
        </p:nvSpPr>
        <p:spPr/>
        <p:txBody>
          <a:bodyPr/>
          <a:lstStyle/>
          <a:p>
            <a:fld id="{6AD6EE87-EBD5-4F12-A48A-63ACA297AC8F}" type="datetimeFigureOut">
              <a:rPr lang="en-US" smtClean="0"/>
              <a:pPr/>
              <a:t>10/6/2016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AB73BC-B049-4115-A692-8D63A059BFB8}" type="slidenum">
              <a:rPr lang="en-US" smtClean="0"/>
              <a:pPr/>
              <a:t>‹#›</a:t>
            </a:fld>
            <a:endParaRPr lang="en-US"/>
          </a:p>
        </p:txBody>
      </p:sp>
      <p:cxnSp>
        <p:nvCxnSpPr>
          <p:cNvPr id="9" name="Straight Connector 8"/>
          <p:cNvCxnSpPr/>
          <p:nvPr/>
        </p:nvCxnSpPr>
        <p:spPr>
          <a:xfrm>
            <a:off x="1207659"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009979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CD73815-2707-4475-8F1A-B873CB631BB4}" type="datetimeFigureOut">
              <a:rPr lang="en-US" smtClean="0"/>
              <a:pPr/>
              <a:t>10/6/2016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AB73BC-B049-4115-A692-8D63A059BFB8}" type="slidenum">
              <a:rPr lang="en-US" smtClean="0"/>
              <a:pPr/>
              <a:t>‹#›</a:t>
            </a:fld>
            <a:endParaRPr lang="en-US"/>
          </a:p>
        </p:txBody>
      </p:sp>
    </p:spTree>
    <p:extLst>
      <p:ext uri="{BB962C8B-B14F-4D97-AF65-F5344CB8AC3E}">
        <p14:creationId xmlns:p14="http://schemas.microsoft.com/office/powerpoint/2010/main" val="393353907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3180"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20"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2" y="412302"/>
            <a:ext cx="2628900" cy="575989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3" y="412302"/>
            <a:ext cx="7734300" cy="5759898"/>
          </a:xfrm>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4AFB99-0EAB-4182-AFF8-E214C82A68F6}" type="datetimeFigureOut">
              <a:rPr lang="en-US" smtClean="0"/>
              <a:pPr/>
              <a:t>10/6/2016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AB73BC-B049-4115-A692-8D63A059BFB8}" type="slidenum">
              <a:rPr lang="en-US" smtClean="0"/>
              <a:pPr/>
              <a:t>‹#›</a:t>
            </a:fld>
            <a:endParaRPr lang="en-US"/>
          </a:p>
        </p:txBody>
      </p:sp>
    </p:spTree>
    <p:extLst>
      <p:ext uri="{BB962C8B-B14F-4D97-AF65-F5344CB8AC3E}">
        <p14:creationId xmlns:p14="http://schemas.microsoft.com/office/powerpoint/2010/main" val="43941523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2"/>
      </p:bgRef>
    </p:bg>
    <p:spTree>
      <p:nvGrpSpPr>
        <p:cNvPr id="1" name=""/>
        <p:cNvGrpSpPr/>
        <p:nvPr/>
      </p:nvGrpSpPr>
      <p:grpSpPr>
        <a:xfrm>
          <a:off x="0" y="0"/>
          <a:ext cx="0" cy="0"/>
          <a:chOff x="0" y="0"/>
          <a:chExt cx="0" cy="0"/>
        </a:xfrm>
      </p:grpSpPr>
      <p:sp>
        <p:nvSpPr>
          <p:cNvPr id="7" name="Rectangle 6"/>
          <p:cNvSpPr/>
          <p:nvPr/>
        </p:nvSpPr>
        <p:spPr bwMode="white">
          <a:xfrm>
            <a:off x="0" y="5971032"/>
            <a:ext cx="12192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12192" y="6053328"/>
            <a:ext cx="2999232"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a:xfrm>
            <a:off x="3145536" y="6044184"/>
            <a:ext cx="9046464"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Title 7"/>
          <p:cNvSpPr>
            <a:spLocks noGrp="1"/>
          </p:cNvSpPr>
          <p:nvPr>
            <p:ph type="ctrTitle"/>
          </p:nvPr>
        </p:nvSpPr>
        <p:spPr>
          <a:xfrm>
            <a:off x="3149600" y="4038600"/>
            <a:ext cx="8636000" cy="1828800"/>
          </a:xfrm>
        </p:spPr>
        <p:txBody>
          <a:bodyPr anchor="b"/>
          <a:lstStyle>
            <a:lvl1pPr>
              <a:defRPr cap="all" baseline="0"/>
            </a:lvl1pPr>
          </a:lstStyle>
          <a:p>
            <a:r>
              <a:rPr kumimoji="0" lang="en-US"/>
              <a:t>Click to edit Master title style</a:t>
            </a:r>
          </a:p>
        </p:txBody>
      </p:sp>
      <p:sp>
        <p:nvSpPr>
          <p:cNvPr id="9" name="Subtitle 8"/>
          <p:cNvSpPr>
            <a:spLocks noGrp="1"/>
          </p:cNvSpPr>
          <p:nvPr>
            <p:ph type="subTitle" idx="1"/>
          </p:nvPr>
        </p:nvSpPr>
        <p:spPr>
          <a:xfrm>
            <a:off x="3149600" y="6050037"/>
            <a:ext cx="8940800" cy="685800"/>
          </a:xfrm>
        </p:spPr>
        <p:txBody>
          <a:bodyPr anchor="ctr">
            <a:normAutofit/>
          </a:bodyPr>
          <a:lstStyle>
            <a:lvl1pPr marL="0" indent="0" algn="l">
              <a:buNone/>
              <a:defRPr sz="2600">
                <a:solidFill>
                  <a:srgbClr val="FFFFFF"/>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p>
        </p:txBody>
      </p:sp>
      <p:sp>
        <p:nvSpPr>
          <p:cNvPr id="28" name="Date Placeholder 27"/>
          <p:cNvSpPr>
            <a:spLocks noGrp="1"/>
          </p:cNvSpPr>
          <p:nvPr>
            <p:ph type="dt" sz="half" idx="10"/>
          </p:nvPr>
        </p:nvSpPr>
        <p:spPr>
          <a:xfrm>
            <a:off x="101600" y="6068699"/>
            <a:ext cx="2743200" cy="685800"/>
          </a:xfrm>
        </p:spPr>
        <p:txBody>
          <a:bodyPr>
            <a:noAutofit/>
          </a:bodyPr>
          <a:lstStyle>
            <a:lvl1pPr algn="ctr">
              <a:defRPr sz="2000">
                <a:solidFill>
                  <a:srgbClr val="FFFFFF"/>
                </a:solidFill>
              </a:defRPr>
            </a:lvl1pPr>
          </a:lstStyle>
          <a:p>
            <a:fld id="{6AD6EE87-EBD5-4F12-A48A-63ACA297AC8F}" type="datetimeFigureOut">
              <a:rPr lang="en-US" smtClean="0"/>
              <a:pPr/>
              <a:t>10/6/2016</a:t>
            </a:fld>
            <a:endParaRPr lang="en-US"/>
          </a:p>
        </p:txBody>
      </p:sp>
      <p:sp>
        <p:nvSpPr>
          <p:cNvPr id="17" name="Footer Placeholder 16"/>
          <p:cNvSpPr>
            <a:spLocks noGrp="1"/>
          </p:cNvSpPr>
          <p:nvPr>
            <p:ph type="ftr" sz="quarter" idx="11"/>
          </p:nvPr>
        </p:nvSpPr>
        <p:spPr>
          <a:xfrm>
            <a:off x="2780524" y="236545"/>
            <a:ext cx="7823200" cy="365125"/>
          </a:xfrm>
        </p:spPr>
        <p:txBody>
          <a:bodyPr/>
          <a:lstStyle>
            <a:lvl1pPr algn="r">
              <a:defRPr>
                <a:solidFill>
                  <a:schemeClr val="tx2"/>
                </a:solidFill>
              </a:defRPr>
            </a:lvl1pPr>
          </a:lstStyle>
          <a:p>
            <a:endParaRPr lang="en-US"/>
          </a:p>
        </p:txBody>
      </p:sp>
      <p:sp>
        <p:nvSpPr>
          <p:cNvPr id="29" name="Slide Number Placeholder 28"/>
          <p:cNvSpPr>
            <a:spLocks noGrp="1"/>
          </p:cNvSpPr>
          <p:nvPr>
            <p:ph type="sldNum" sz="quarter" idx="12"/>
          </p:nvPr>
        </p:nvSpPr>
        <p:spPr>
          <a:xfrm>
            <a:off x="10668000" y="228600"/>
            <a:ext cx="1117600" cy="381000"/>
          </a:xfrm>
        </p:spPr>
        <p:txBody>
          <a:bodyPr/>
          <a:lstStyle>
            <a:lvl1pPr>
              <a:defRPr>
                <a:solidFill>
                  <a:schemeClr val="tx2"/>
                </a:solidFill>
              </a:defRPr>
            </a:lvl1pPr>
          </a:lstStyle>
          <a:p>
            <a:fld id="{4FAB73BC-B049-4115-A692-8D63A059BFB8}"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16864" y="228600"/>
            <a:ext cx="10871200" cy="990600"/>
          </a:xfrm>
        </p:spPr>
        <p:txBody>
          <a:bodyPr/>
          <a:lstStyle/>
          <a:p>
            <a:r>
              <a:rPr kumimoji="0" lang="en-US"/>
              <a:t>Click to edit Master title style</a:t>
            </a:r>
          </a:p>
        </p:txBody>
      </p:sp>
      <p:sp>
        <p:nvSpPr>
          <p:cNvPr id="4" name="Date Placeholder 3"/>
          <p:cNvSpPr>
            <a:spLocks noGrp="1"/>
          </p:cNvSpPr>
          <p:nvPr>
            <p:ph type="dt" sz="half" idx="10"/>
          </p:nvPr>
        </p:nvSpPr>
        <p:spPr/>
        <p:txBody>
          <a:bodyPr/>
          <a:lstStyle/>
          <a:p>
            <a:fld id="{A5D3794B-289A-4A80-97D7-111025398D45}" type="datetimeFigureOut">
              <a:rPr lang="en-US" smtClean="0"/>
              <a:pPr/>
              <a:t>10/6/2016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lvl1pPr>
              <a:defRPr>
                <a:solidFill>
                  <a:srgbClr val="FFFFFF"/>
                </a:solidFill>
              </a:defRPr>
            </a:lvl1pPr>
          </a:lstStyle>
          <a:p>
            <a:fld id="{4FAB73BC-B049-4115-A692-8D63A059BFB8}" type="slidenum">
              <a:rPr lang="en-US" smtClean="0"/>
              <a:pPr/>
              <a:t>‹#›</a:t>
            </a:fld>
            <a:endParaRPr lang="en-US"/>
          </a:p>
        </p:txBody>
      </p:sp>
      <p:sp>
        <p:nvSpPr>
          <p:cNvPr id="8" name="Content Placeholder 7"/>
          <p:cNvSpPr>
            <a:spLocks noGrp="1"/>
          </p:cNvSpPr>
          <p:nvPr>
            <p:ph sz="quarter" idx="1"/>
          </p:nvPr>
        </p:nvSpPr>
        <p:spPr>
          <a:xfrm>
            <a:off x="816864" y="1600200"/>
            <a:ext cx="10871200" cy="44958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828803" y="2743200"/>
            <a:ext cx="9497484" cy="1673225"/>
          </a:xfrm>
        </p:spPr>
        <p:txBody>
          <a:bodyPr anchor="t"/>
          <a:lstStyle>
            <a:lvl1pPr marL="0" indent="0">
              <a:buNone/>
              <a:defRPr sz="280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a:t>
            </a:r>
          </a:p>
        </p:txBody>
      </p:sp>
      <p:sp>
        <p:nvSpPr>
          <p:cNvPr id="7" name="Rectangle 6"/>
          <p:cNvSpPr/>
          <p:nvPr/>
        </p:nvSpPr>
        <p:spPr bwMode="white">
          <a:xfrm>
            <a:off x="0" y="1524000"/>
            <a:ext cx="12192000" cy="114300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0" y="1600200"/>
            <a:ext cx="1727200" cy="990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1828800" y="1600200"/>
            <a:ext cx="10363200" cy="990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1828800" y="1600200"/>
            <a:ext cx="10160000" cy="990600"/>
          </a:xfrm>
        </p:spPr>
        <p:txBody>
          <a:bodyPr/>
          <a:lstStyle>
            <a:lvl1pPr algn="l">
              <a:buNone/>
              <a:defRPr sz="4400" b="0" cap="none">
                <a:solidFill>
                  <a:srgbClr val="FFFFFF"/>
                </a:solidFill>
              </a:defRPr>
            </a:lvl1pPr>
          </a:lstStyle>
          <a:p>
            <a:r>
              <a:rPr kumimoji="0" lang="en-US"/>
              <a:t>Click to edit Master title style</a:t>
            </a:r>
          </a:p>
        </p:txBody>
      </p:sp>
      <p:sp>
        <p:nvSpPr>
          <p:cNvPr id="12" name="Date Placeholder 11"/>
          <p:cNvSpPr>
            <a:spLocks noGrp="1"/>
          </p:cNvSpPr>
          <p:nvPr>
            <p:ph type="dt" sz="half" idx="10"/>
          </p:nvPr>
        </p:nvSpPr>
        <p:spPr/>
        <p:txBody>
          <a:bodyPr/>
          <a:lstStyle/>
          <a:p>
            <a:fld id="{5A61015F-7CC6-4D0A-9D87-873EA4C304CC}" type="datetimeFigureOut">
              <a:rPr lang="en-US" smtClean="0"/>
              <a:pPr/>
              <a:t>10/6/2016</a:t>
            </a:fld>
            <a:endParaRPr lang="en-US"/>
          </a:p>
        </p:txBody>
      </p:sp>
      <p:sp>
        <p:nvSpPr>
          <p:cNvPr id="13" name="Slide Number Placeholder 12"/>
          <p:cNvSpPr>
            <a:spLocks noGrp="1"/>
          </p:cNvSpPr>
          <p:nvPr>
            <p:ph type="sldNum" sz="quarter" idx="11"/>
          </p:nvPr>
        </p:nvSpPr>
        <p:spPr>
          <a:xfrm>
            <a:off x="0" y="1752600"/>
            <a:ext cx="1727200" cy="701676"/>
          </a:xfrm>
        </p:spPr>
        <p:txBody>
          <a:bodyPr>
            <a:noAutofit/>
          </a:bodyPr>
          <a:lstStyle>
            <a:lvl1pPr>
              <a:defRPr sz="2400">
                <a:solidFill>
                  <a:srgbClr val="FFFFFF"/>
                </a:solidFill>
              </a:defRPr>
            </a:lvl1pPr>
          </a:lstStyle>
          <a:p>
            <a:fld id="{4FAB73BC-B049-4115-A692-8D63A059BFB8}" type="slidenum">
              <a:rPr lang="en-US" smtClean="0"/>
              <a:pPr/>
              <a:t>‹#›</a:t>
            </a:fld>
            <a:endParaRPr lang="en-US"/>
          </a:p>
        </p:txBody>
      </p:sp>
      <p:sp>
        <p:nvSpPr>
          <p:cNvPr id="14" name="Footer Placeholder 13"/>
          <p:cNvSpPr>
            <a:spLocks noGrp="1"/>
          </p:cNvSpPr>
          <p:nvPr>
            <p:ph type="ftr" sz="quarter" idx="12"/>
          </p:nvPr>
        </p:nvSpPr>
        <p:spPr/>
        <p:txBody>
          <a:bodyPr/>
          <a:lstStyle/>
          <a:p>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9" name="Content Placeholder 8"/>
          <p:cNvSpPr>
            <a:spLocks noGrp="1"/>
          </p:cNvSpPr>
          <p:nvPr>
            <p:ph sz="quarter" idx="1"/>
          </p:nvPr>
        </p:nvSpPr>
        <p:spPr>
          <a:xfrm>
            <a:off x="812800" y="1589567"/>
            <a:ext cx="5181600" cy="45720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1" name="Content Placeholder 10"/>
          <p:cNvSpPr>
            <a:spLocks noGrp="1"/>
          </p:cNvSpPr>
          <p:nvPr>
            <p:ph sz="quarter" idx="2"/>
          </p:nvPr>
        </p:nvSpPr>
        <p:spPr>
          <a:xfrm>
            <a:off x="6459868" y="1589567"/>
            <a:ext cx="5181600" cy="45720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8" name="Date Placeholder 7"/>
          <p:cNvSpPr>
            <a:spLocks noGrp="1"/>
          </p:cNvSpPr>
          <p:nvPr>
            <p:ph type="dt" sz="half" idx="15"/>
          </p:nvPr>
        </p:nvSpPr>
        <p:spPr/>
        <p:txBody>
          <a:bodyPr rtlCol="0"/>
          <a:lstStyle/>
          <a:p>
            <a:fld id="{93C6A301-0538-44EC-B09D-202E1042A48B}" type="datetimeFigureOut">
              <a:rPr lang="en-US" smtClean="0"/>
              <a:pPr/>
              <a:t>10/6/2016</a:t>
            </a:fld>
            <a:endParaRPr lang="en-US"/>
          </a:p>
        </p:txBody>
      </p:sp>
      <p:sp>
        <p:nvSpPr>
          <p:cNvPr id="10" name="Slide Number Placeholder 9"/>
          <p:cNvSpPr>
            <a:spLocks noGrp="1"/>
          </p:cNvSpPr>
          <p:nvPr>
            <p:ph type="sldNum" sz="quarter" idx="16"/>
          </p:nvPr>
        </p:nvSpPr>
        <p:spPr/>
        <p:txBody>
          <a:bodyPr rtlCol="0"/>
          <a:lstStyle/>
          <a:p>
            <a:fld id="{4FAB73BC-B049-4115-A692-8D63A059BFB8}" type="slidenum">
              <a:rPr lang="en-US" smtClean="0"/>
              <a:pPr/>
              <a:t>‹#›</a:t>
            </a:fld>
            <a:endParaRPr lang="en-US"/>
          </a:p>
        </p:txBody>
      </p:sp>
      <p:sp>
        <p:nvSpPr>
          <p:cNvPr id="12" name="Footer Placeholder 11"/>
          <p:cNvSpPr>
            <a:spLocks noGrp="1"/>
          </p:cNvSpPr>
          <p:nvPr>
            <p:ph type="ftr" sz="quarter" idx="17"/>
          </p:nvPr>
        </p:nvSpPr>
        <p:spPr/>
        <p:txBody>
          <a:bodyPr rtlCol="0"/>
          <a:lstStyle/>
          <a:p>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711200" y="273050"/>
            <a:ext cx="10871200" cy="869950"/>
          </a:xfrm>
        </p:spPr>
        <p:txBody>
          <a:bodyPr anchor="ctr"/>
          <a:lstStyle>
            <a:lvl1pPr>
              <a:defRPr/>
            </a:lvl1pPr>
          </a:lstStyle>
          <a:p>
            <a:r>
              <a:rPr kumimoji="0" lang="en-US"/>
              <a:t>Click to edit Master title style</a:t>
            </a:r>
          </a:p>
        </p:txBody>
      </p:sp>
      <p:sp>
        <p:nvSpPr>
          <p:cNvPr id="11" name="Content Placeholder 10"/>
          <p:cNvSpPr>
            <a:spLocks noGrp="1"/>
          </p:cNvSpPr>
          <p:nvPr>
            <p:ph sz="quarter" idx="2"/>
          </p:nvPr>
        </p:nvSpPr>
        <p:spPr>
          <a:xfrm>
            <a:off x="812800" y="2438400"/>
            <a:ext cx="5181600" cy="35814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3" name="Content Placeholder 12"/>
          <p:cNvSpPr>
            <a:spLocks noGrp="1"/>
          </p:cNvSpPr>
          <p:nvPr>
            <p:ph sz="quarter" idx="4"/>
          </p:nvPr>
        </p:nvSpPr>
        <p:spPr>
          <a:xfrm>
            <a:off x="6400800" y="2438400"/>
            <a:ext cx="5181600" cy="35814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0" name="Date Placeholder 9"/>
          <p:cNvSpPr>
            <a:spLocks noGrp="1"/>
          </p:cNvSpPr>
          <p:nvPr>
            <p:ph type="dt" sz="half" idx="15"/>
          </p:nvPr>
        </p:nvSpPr>
        <p:spPr/>
        <p:txBody>
          <a:bodyPr rtlCol="0"/>
          <a:lstStyle/>
          <a:p>
            <a:fld id="{D789574A-8875-45EF-8EA2-3CAA0F7ABC4C}" type="datetimeFigureOut">
              <a:rPr lang="en-US" smtClean="0"/>
              <a:pPr/>
              <a:t>10/6/2016</a:t>
            </a:fld>
            <a:endParaRPr lang="en-US"/>
          </a:p>
        </p:txBody>
      </p:sp>
      <p:sp>
        <p:nvSpPr>
          <p:cNvPr id="12" name="Slide Number Placeholder 11"/>
          <p:cNvSpPr>
            <a:spLocks noGrp="1"/>
          </p:cNvSpPr>
          <p:nvPr>
            <p:ph type="sldNum" sz="quarter" idx="16"/>
          </p:nvPr>
        </p:nvSpPr>
        <p:spPr/>
        <p:txBody>
          <a:bodyPr rtlCol="0"/>
          <a:lstStyle/>
          <a:p>
            <a:fld id="{4FAB73BC-B049-4115-A692-8D63A059BFB8}" type="slidenum">
              <a:rPr lang="en-US" smtClean="0"/>
              <a:pPr/>
              <a:t>‹#›</a:t>
            </a:fld>
            <a:endParaRPr lang="en-US"/>
          </a:p>
        </p:txBody>
      </p:sp>
      <p:sp>
        <p:nvSpPr>
          <p:cNvPr id="14" name="Footer Placeholder 13"/>
          <p:cNvSpPr>
            <a:spLocks noGrp="1"/>
          </p:cNvSpPr>
          <p:nvPr>
            <p:ph type="ftr" sz="quarter" idx="17"/>
          </p:nvPr>
        </p:nvSpPr>
        <p:spPr/>
        <p:txBody>
          <a:bodyPr rtlCol="0"/>
          <a:lstStyle/>
          <a:p>
            <a:endParaRPr lang="en-US"/>
          </a:p>
        </p:txBody>
      </p:sp>
      <p:sp>
        <p:nvSpPr>
          <p:cNvPr id="16" name="Text Placeholder 15"/>
          <p:cNvSpPr>
            <a:spLocks noGrp="1"/>
          </p:cNvSpPr>
          <p:nvPr>
            <p:ph type="body" sz="quarter" idx="1"/>
          </p:nvPr>
        </p:nvSpPr>
        <p:spPr>
          <a:xfrm>
            <a:off x="812800" y="1752600"/>
            <a:ext cx="5181600" cy="640080"/>
          </a:xfrm>
          <a:solidFill>
            <a:schemeClr val="accent2"/>
          </a:solidFill>
        </p:spPr>
        <p:txBody>
          <a:bodyPr rtlCol="0" anchor="ctr"/>
          <a:lstStyle>
            <a:lvl1pPr marL="0" indent="0">
              <a:buFontTx/>
              <a:buNone/>
              <a:defRPr sz="2000" b="1">
                <a:solidFill>
                  <a:srgbClr val="FFFFFF"/>
                </a:solidFill>
              </a:defRPr>
            </a:lvl1pPr>
          </a:lstStyle>
          <a:p>
            <a:pPr lvl="0" eaLnBrk="1" latinLnBrk="0" hangingPunct="1"/>
            <a:r>
              <a:rPr kumimoji="0" lang="en-US"/>
              <a:t>Click to edit Master text styles</a:t>
            </a:r>
          </a:p>
        </p:txBody>
      </p:sp>
      <p:sp>
        <p:nvSpPr>
          <p:cNvPr id="15" name="Text Placeholder 14"/>
          <p:cNvSpPr>
            <a:spLocks noGrp="1"/>
          </p:cNvSpPr>
          <p:nvPr>
            <p:ph type="body" sz="quarter" idx="3"/>
          </p:nvPr>
        </p:nvSpPr>
        <p:spPr>
          <a:xfrm>
            <a:off x="6400800" y="1752600"/>
            <a:ext cx="5181600" cy="640080"/>
          </a:xfrm>
          <a:solidFill>
            <a:schemeClr val="accent4"/>
          </a:solidFill>
        </p:spPr>
        <p:txBody>
          <a:bodyPr rtlCol="0" anchor="ctr"/>
          <a:lstStyle>
            <a:lvl1pPr marL="0" indent="0">
              <a:buFontTx/>
              <a:buNone/>
              <a:defRPr sz="2000" b="1">
                <a:solidFill>
                  <a:srgbClr val="FFFFFF"/>
                </a:solidFill>
              </a:defRPr>
            </a:lvl1pPr>
          </a:lstStyle>
          <a:p>
            <a:pPr lvl="0" eaLnBrk="1" latinLnBrk="0" hangingPunct="1"/>
            <a:r>
              <a:rPr kumimoji="0" lang="en-US"/>
              <a:t>Click to edit Master text styles</a:t>
            </a: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Date Placeholder 2"/>
          <p:cNvSpPr>
            <a:spLocks noGrp="1"/>
          </p:cNvSpPr>
          <p:nvPr>
            <p:ph type="dt" sz="half" idx="10"/>
          </p:nvPr>
        </p:nvSpPr>
        <p:spPr/>
        <p:txBody>
          <a:bodyPr/>
          <a:lstStyle/>
          <a:p>
            <a:fld id="{67EF4D4C-5367-4C26-9E2B-D8088D7FCA81}" type="datetimeFigureOut">
              <a:rPr lang="en-US" smtClean="0"/>
              <a:pPr/>
              <a:t>10/6/2016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lvl1pPr>
              <a:defRPr>
                <a:solidFill>
                  <a:srgbClr val="FFFFFF"/>
                </a:solidFill>
              </a:defRPr>
            </a:lvl1pPr>
          </a:lstStyle>
          <a:p>
            <a:fld id="{4FAB73BC-B049-4115-A692-8D63A059BFB8}" type="slidenum">
              <a:rPr lang="en-US" smtClean="0"/>
              <a:pPr/>
              <a:t>‹#›</a:t>
            </a:fld>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6E91E96-98B0-4413-9547-46F3504108EF}" type="datetimeFigureOut">
              <a:rPr lang="en-US" smtClean="0"/>
              <a:pPr/>
              <a:t>10/6/2016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a:xfrm>
            <a:off x="0" y="6248400"/>
            <a:ext cx="711200" cy="381000"/>
          </a:xfrm>
        </p:spPr>
        <p:txBody>
          <a:bodyPr/>
          <a:lstStyle>
            <a:lvl1pPr>
              <a:defRPr>
                <a:solidFill>
                  <a:schemeClr val="tx2"/>
                </a:solidFill>
              </a:defRPr>
            </a:lvl1pPr>
          </a:lstStyle>
          <a:p>
            <a:fld id="{4FAB73BC-B049-4115-A692-8D63A059BFB8}" type="slidenum">
              <a:rPr lang="en-US" smtClean="0"/>
              <a:pPr/>
              <a:t>‹#›</a:t>
            </a:fld>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12800" y="273050"/>
            <a:ext cx="10769600" cy="869950"/>
          </a:xfrm>
        </p:spPr>
        <p:txBody>
          <a:bodyPr anchor="ctr"/>
          <a:lstStyle>
            <a:lvl1pPr algn="l">
              <a:buNone/>
              <a:defRPr sz="4400" b="0"/>
            </a:lvl1pPr>
          </a:lstStyle>
          <a:p>
            <a:r>
              <a:rPr kumimoji="0" lang="en-US"/>
              <a:t>Click to edit Master title style</a:t>
            </a:r>
          </a:p>
        </p:txBody>
      </p:sp>
      <p:sp>
        <p:nvSpPr>
          <p:cNvPr id="5" name="Date Placeholder 4"/>
          <p:cNvSpPr>
            <a:spLocks noGrp="1"/>
          </p:cNvSpPr>
          <p:nvPr>
            <p:ph type="dt" sz="half" idx="10"/>
          </p:nvPr>
        </p:nvSpPr>
        <p:spPr/>
        <p:txBody>
          <a:bodyPr/>
          <a:lstStyle/>
          <a:p>
            <a:fld id="{05C68B11-C5A8-448C-8CE9-B1A273C79CFC}" type="datetimeFigureOut">
              <a:rPr lang="en-US" smtClean="0"/>
              <a:pPr/>
              <a:t>10/6/2016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lvl1pPr>
              <a:defRPr>
                <a:solidFill>
                  <a:srgbClr val="FFFFFF"/>
                </a:solidFill>
              </a:defRPr>
            </a:lvl1pPr>
          </a:lstStyle>
          <a:p>
            <a:fld id="{4FAB73BC-B049-4115-A692-8D63A059BFB8}" type="slidenum">
              <a:rPr lang="en-US" smtClean="0"/>
              <a:pPr/>
              <a:t>‹#›</a:t>
            </a:fld>
            <a:endParaRPr lang="en-US"/>
          </a:p>
        </p:txBody>
      </p:sp>
      <p:sp>
        <p:nvSpPr>
          <p:cNvPr id="3" name="Text Placeholder 2"/>
          <p:cNvSpPr>
            <a:spLocks noGrp="1"/>
          </p:cNvSpPr>
          <p:nvPr>
            <p:ph type="body" idx="2"/>
          </p:nvPr>
        </p:nvSpPr>
        <p:spPr>
          <a:xfrm>
            <a:off x="812800" y="1752600"/>
            <a:ext cx="2133600" cy="4343400"/>
          </a:xfrm>
          <a:ln w="50800" cap="sq" cmpd="dbl" algn="ctr">
            <a:solidFill>
              <a:schemeClr val="accent2"/>
            </a:solidFill>
            <a:prstDash val="solid"/>
            <a:miter lim="800000"/>
          </a:ln>
          <a:effectLst/>
        </p:spPr>
        <p:style>
          <a:lnRef idx="3">
            <a:schemeClr val="lt1"/>
          </a:lnRef>
          <a:fillRef idx="1">
            <a:schemeClr val="accent2"/>
          </a:fillRef>
          <a:effectRef idx="1">
            <a:schemeClr val="accent2"/>
          </a:effectRef>
          <a:fontRef idx="minor">
            <a:schemeClr val="lt1"/>
          </a:fontRef>
        </p:style>
        <p:txBody>
          <a:bodyPr lIns="137160" tIns="182880" rIns="137160" bIns="91440"/>
          <a:lstStyle>
            <a:lvl1pPr marL="0" indent="0">
              <a:spcAft>
                <a:spcPts val="1000"/>
              </a:spcAft>
              <a:buNone/>
              <a:defRPr sz="1800"/>
            </a:lvl1pPr>
            <a:lvl2pPr>
              <a:buNone/>
              <a:defRPr sz="1200"/>
            </a:lvl2pPr>
            <a:lvl3pPr>
              <a:buNone/>
              <a:defRPr sz="1000"/>
            </a:lvl3pPr>
            <a:lvl4pPr>
              <a:buNone/>
              <a:defRPr sz="900"/>
            </a:lvl4pPr>
            <a:lvl5pPr>
              <a:buNone/>
              <a:defRPr sz="900"/>
            </a:lvl5pPr>
          </a:lstStyle>
          <a:p>
            <a:pPr lvl="0" eaLnBrk="1" latinLnBrk="0" hangingPunct="1"/>
            <a:r>
              <a:rPr kumimoji="0" lang="en-US"/>
              <a:t>Click to edit Master text styles</a:t>
            </a:r>
          </a:p>
        </p:txBody>
      </p:sp>
      <p:sp>
        <p:nvSpPr>
          <p:cNvPr id="9" name="Content Placeholder 8"/>
          <p:cNvSpPr>
            <a:spLocks noGrp="1"/>
          </p:cNvSpPr>
          <p:nvPr>
            <p:ph sz="quarter" idx="1"/>
          </p:nvPr>
        </p:nvSpPr>
        <p:spPr>
          <a:xfrm>
            <a:off x="3149600" y="1752600"/>
            <a:ext cx="8534400" cy="44196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5D3794B-289A-4A80-97D7-111025398D45}" type="datetimeFigureOut">
              <a:rPr lang="en-US" smtClean="0"/>
              <a:pPr/>
              <a:t>10/6/2016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AB73BC-B049-4115-A692-8D63A059BFB8}" type="slidenum">
              <a:rPr lang="en-US" smtClean="0"/>
              <a:pPr/>
              <a:t>‹#›</a:t>
            </a:fld>
            <a:endParaRPr lang="en-US"/>
          </a:p>
        </p:txBody>
      </p:sp>
    </p:spTree>
    <p:extLst>
      <p:ext uri="{BB962C8B-B14F-4D97-AF65-F5344CB8AC3E}">
        <p14:creationId xmlns:p14="http://schemas.microsoft.com/office/powerpoint/2010/main" val="200756003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3">
        <a:schemeClr val="bg2"/>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2133600" y="5486400"/>
            <a:ext cx="9753600" cy="685800"/>
          </a:xfrm>
        </p:spPr>
        <p:txBody>
          <a:bodyPr/>
          <a:lstStyle>
            <a:lvl1pPr marL="0" indent="0">
              <a:buFontTx/>
              <a:buNone/>
              <a:defRPr sz="17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n-US"/>
              <a:t>Click to edit Master text styles</a:t>
            </a:r>
          </a:p>
        </p:txBody>
      </p:sp>
      <p:sp>
        <p:nvSpPr>
          <p:cNvPr id="8" name="Rectangle 7"/>
          <p:cNvSpPr/>
          <p:nvPr/>
        </p:nvSpPr>
        <p:spPr bwMode="white">
          <a:xfrm>
            <a:off x="-12192" y="4572000"/>
            <a:ext cx="12192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12192" y="4663440"/>
            <a:ext cx="1950720"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2060448" y="4654296"/>
            <a:ext cx="10131552"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2133600" y="4648200"/>
            <a:ext cx="9753600" cy="685800"/>
          </a:xfrm>
        </p:spPr>
        <p:txBody>
          <a:bodyPr anchor="ctr"/>
          <a:lstStyle>
            <a:lvl1pPr algn="l">
              <a:buNone/>
              <a:defRPr sz="2800" b="0">
                <a:solidFill>
                  <a:srgbClr val="FFFFFF"/>
                </a:solidFill>
              </a:defRPr>
            </a:lvl1pPr>
          </a:lstStyle>
          <a:p>
            <a:r>
              <a:rPr kumimoji="0" lang="en-US"/>
              <a:t>Click to edit Master title style</a:t>
            </a:r>
          </a:p>
        </p:txBody>
      </p:sp>
      <p:sp>
        <p:nvSpPr>
          <p:cNvPr id="11" name="Rectangle 10"/>
          <p:cNvSpPr/>
          <p:nvPr/>
        </p:nvSpPr>
        <p:spPr bwMode="white">
          <a:xfrm>
            <a:off x="1930400" y="0"/>
            <a:ext cx="134112" cy="6867144"/>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Date Placeholder 11"/>
          <p:cNvSpPr>
            <a:spLocks noGrp="1"/>
          </p:cNvSpPr>
          <p:nvPr>
            <p:ph type="dt" sz="half" idx="10"/>
          </p:nvPr>
        </p:nvSpPr>
        <p:spPr>
          <a:xfrm>
            <a:off x="8331200" y="6248407"/>
            <a:ext cx="3556000" cy="365125"/>
          </a:xfrm>
        </p:spPr>
        <p:txBody>
          <a:bodyPr rtlCol="0"/>
          <a:lstStyle/>
          <a:p>
            <a:fld id="{C7616CA0-919D-4A49-9C8A-62FDFB3A5183}" type="datetimeFigureOut">
              <a:rPr lang="en-US" smtClean="0"/>
              <a:pPr/>
              <a:t>10/6/2016</a:t>
            </a:fld>
            <a:endParaRPr lang="en-US"/>
          </a:p>
        </p:txBody>
      </p:sp>
      <p:sp>
        <p:nvSpPr>
          <p:cNvPr id="13" name="Slide Number Placeholder 12"/>
          <p:cNvSpPr>
            <a:spLocks noGrp="1"/>
          </p:cNvSpPr>
          <p:nvPr>
            <p:ph type="sldNum" sz="quarter" idx="11"/>
          </p:nvPr>
        </p:nvSpPr>
        <p:spPr>
          <a:xfrm>
            <a:off x="0" y="4667249"/>
            <a:ext cx="1930400" cy="663578"/>
          </a:xfrm>
        </p:spPr>
        <p:txBody>
          <a:bodyPr rtlCol="0"/>
          <a:lstStyle>
            <a:lvl1pPr>
              <a:defRPr sz="2800"/>
            </a:lvl1pPr>
          </a:lstStyle>
          <a:p>
            <a:fld id="{867E5644-1E61-4311-A31E-84CB9C7AA8A9}" type="slidenum">
              <a:rPr lang="en-US" smtClean="0"/>
              <a:pPr/>
              <a:t>‹#›</a:t>
            </a:fld>
            <a:endParaRPr lang="en-US"/>
          </a:p>
        </p:txBody>
      </p:sp>
      <p:sp>
        <p:nvSpPr>
          <p:cNvPr id="14" name="Footer Placeholder 13"/>
          <p:cNvSpPr>
            <a:spLocks noGrp="1"/>
          </p:cNvSpPr>
          <p:nvPr>
            <p:ph type="ftr" sz="quarter" idx="12"/>
          </p:nvPr>
        </p:nvSpPr>
        <p:spPr>
          <a:xfrm>
            <a:off x="2133600" y="6248213"/>
            <a:ext cx="6096000" cy="365125"/>
          </a:xfrm>
        </p:spPr>
        <p:txBody>
          <a:bodyPr rtlCol="0"/>
          <a:lstStyle/>
          <a:p>
            <a:endParaRPr lang="en-US"/>
          </a:p>
        </p:txBody>
      </p:sp>
      <p:sp>
        <p:nvSpPr>
          <p:cNvPr id="3" name="Picture Placeholder 2"/>
          <p:cNvSpPr>
            <a:spLocks noGrp="1"/>
          </p:cNvSpPr>
          <p:nvPr>
            <p:ph type="pic" idx="1"/>
          </p:nvPr>
        </p:nvSpPr>
        <p:spPr>
          <a:xfrm>
            <a:off x="2080768" y="0"/>
            <a:ext cx="10111232" cy="4568952"/>
          </a:xfrm>
          <a:solidFill>
            <a:schemeClr val="accent1">
              <a:tint val="40000"/>
            </a:schemeClr>
          </a:solidFill>
          <a:ln>
            <a:noFill/>
          </a:ln>
        </p:spPr>
        <p:txBody>
          <a:bodyPr/>
          <a:lstStyle>
            <a:lvl1pPr marL="0" indent="0">
              <a:buNone/>
              <a:defRPr sz="3200"/>
            </a:lvl1pPr>
          </a:lstStyle>
          <a:p>
            <a:r>
              <a:rPr kumimoji="0" lang="en-US"/>
              <a:t>Click icon to add picture</a:t>
            </a:r>
          </a:p>
        </p:txBody>
      </p:sp>
    </p:spTree>
  </p:cSld>
  <p:clrMapOvr>
    <a:overrideClrMapping bg1="lt1" tx1="dk1" bg2="lt2" tx2="dk2" accent1="accent1" accent2="accent2" accent3="accent3" accent4="accent4" accent5="accent5" accent6="accent6" hlink="hlink" folHlink="folHlink"/>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4CD73815-2707-4475-8F1A-B873CB631BB4}" type="datetimeFigureOut">
              <a:rPr lang="en-US" smtClean="0"/>
              <a:pPr/>
              <a:t>10/6/2016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AB73BC-B049-4115-A692-8D63A059BFB8}" type="slidenum">
              <a:rPr lang="en-US" smtClean="0"/>
              <a:pPr/>
              <a:t>‹#›</a:t>
            </a:fld>
            <a:endParaRPr 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bg>
      <p:bgRef idx="1001">
        <a:schemeClr val="bg1"/>
      </p:bgRef>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37600" y="609607"/>
            <a:ext cx="2743200" cy="5516563"/>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609600" y="609600"/>
            <a:ext cx="7416800" cy="5516564"/>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a:xfrm>
            <a:off x="8737600" y="6248409"/>
            <a:ext cx="2946400" cy="365125"/>
          </a:xfrm>
        </p:spPr>
        <p:txBody>
          <a:bodyPr/>
          <a:lstStyle/>
          <a:p>
            <a:fld id="{2A4AFB99-0EAB-4182-AFF8-E214C82A68F6}" type="datetimeFigureOut">
              <a:rPr lang="en-US" smtClean="0"/>
              <a:pPr/>
              <a:t>10/6/2016</a:t>
            </a:fld>
            <a:endParaRPr lang="en-US"/>
          </a:p>
        </p:txBody>
      </p:sp>
      <p:sp>
        <p:nvSpPr>
          <p:cNvPr id="5" name="Footer Placeholder 4"/>
          <p:cNvSpPr>
            <a:spLocks noGrp="1"/>
          </p:cNvSpPr>
          <p:nvPr>
            <p:ph type="ftr" sz="quarter" idx="11"/>
          </p:nvPr>
        </p:nvSpPr>
        <p:spPr>
          <a:xfrm>
            <a:off x="609606" y="6248214"/>
            <a:ext cx="7431311" cy="365125"/>
          </a:xfrm>
        </p:spPr>
        <p:txBody>
          <a:bodyPr/>
          <a:lstStyle/>
          <a:p>
            <a:endParaRPr lang="en-US"/>
          </a:p>
        </p:txBody>
      </p:sp>
      <p:sp>
        <p:nvSpPr>
          <p:cNvPr id="7" name="Rectangle 6"/>
          <p:cNvSpPr/>
          <p:nvPr/>
        </p:nvSpPr>
        <p:spPr bwMode="white">
          <a:xfrm>
            <a:off x="8128424" y="0"/>
            <a:ext cx="426720" cy="6858000"/>
          </a:xfrm>
          <a:prstGeom prst="rect">
            <a:avLst/>
          </a:prstGeom>
          <a:solidFill>
            <a:srgbClr val="FFFFFF"/>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8" name="Rectangle 7"/>
          <p:cNvSpPr/>
          <p:nvPr/>
        </p:nvSpPr>
        <p:spPr>
          <a:xfrm>
            <a:off x="8189384" y="609600"/>
            <a:ext cx="304800" cy="6248400"/>
          </a:xfrm>
          <a:prstGeom prst="rect">
            <a:avLst/>
          </a:prstGeom>
          <a:solidFill>
            <a:schemeClr val="accent1"/>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9" name="Rectangle 8"/>
          <p:cNvSpPr/>
          <p:nvPr/>
        </p:nvSpPr>
        <p:spPr>
          <a:xfrm>
            <a:off x="8189384" y="0"/>
            <a:ext cx="304800" cy="533400"/>
          </a:xfrm>
          <a:prstGeom prst="rect">
            <a:avLst/>
          </a:prstGeom>
          <a:solidFill>
            <a:schemeClr val="accent2"/>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6" name="Slide Number Placeholder 5"/>
          <p:cNvSpPr>
            <a:spLocks noGrp="1"/>
          </p:cNvSpPr>
          <p:nvPr>
            <p:ph type="sldNum" sz="quarter" idx="12"/>
          </p:nvPr>
        </p:nvSpPr>
        <p:spPr>
          <a:xfrm rot="5400000">
            <a:off x="8075084" y="103716"/>
            <a:ext cx="533400" cy="325968"/>
          </a:xfrm>
        </p:spPr>
        <p:txBody>
          <a:bodyPr/>
          <a:lstStyle/>
          <a:p>
            <a:fld id="{4FAB73BC-B049-4115-A692-8D63A059BFB8}"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2"/>
      </p:bgRef>
    </p:bg>
    <p:spTree>
      <p:nvGrpSpPr>
        <p:cNvPr id="1" name=""/>
        <p:cNvGrpSpPr/>
        <p:nvPr/>
      </p:nvGrpSpPr>
      <p:grpSpPr>
        <a:xfrm>
          <a:off x="0" y="0"/>
          <a:ext cx="0" cy="0"/>
          <a:chOff x="0" y="0"/>
          <a:chExt cx="0" cy="0"/>
        </a:xfrm>
      </p:grpSpPr>
      <p:sp>
        <p:nvSpPr>
          <p:cNvPr id="7" name="Rectangle 6"/>
          <p:cNvSpPr/>
          <p:nvPr/>
        </p:nvSpPr>
        <p:spPr bwMode="white">
          <a:xfrm>
            <a:off x="0" y="5971032"/>
            <a:ext cx="12192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12192" y="6053328"/>
            <a:ext cx="2999232"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a:xfrm>
            <a:off x="3145536" y="6044184"/>
            <a:ext cx="9046464"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Title 7"/>
          <p:cNvSpPr>
            <a:spLocks noGrp="1"/>
          </p:cNvSpPr>
          <p:nvPr>
            <p:ph type="ctrTitle"/>
          </p:nvPr>
        </p:nvSpPr>
        <p:spPr>
          <a:xfrm>
            <a:off x="3149600" y="4038600"/>
            <a:ext cx="8636000" cy="1828800"/>
          </a:xfrm>
        </p:spPr>
        <p:txBody>
          <a:bodyPr anchor="b"/>
          <a:lstStyle>
            <a:lvl1pPr>
              <a:defRPr cap="all" baseline="0"/>
            </a:lvl1pPr>
          </a:lstStyle>
          <a:p>
            <a:r>
              <a:rPr kumimoji="0" lang="en-US"/>
              <a:t>Click to edit Master title style</a:t>
            </a:r>
          </a:p>
        </p:txBody>
      </p:sp>
      <p:sp>
        <p:nvSpPr>
          <p:cNvPr id="9" name="Subtitle 8"/>
          <p:cNvSpPr>
            <a:spLocks noGrp="1"/>
          </p:cNvSpPr>
          <p:nvPr>
            <p:ph type="subTitle" idx="1"/>
          </p:nvPr>
        </p:nvSpPr>
        <p:spPr>
          <a:xfrm>
            <a:off x="3149600" y="6050037"/>
            <a:ext cx="8940800" cy="685800"/>
          </a:xfrm>
        </p:spPr>
        <p:txBody>
          <a:bodyPr anchor="ctr">
            <a:normAutofit/>
          </a:bodyPr>
          <a:lstStyle>
            <a:lvl1pPr marL="0" indent="0" algn="l">
              <a:buNone/>
              <a:defRPr sz="2600">
                <a:solidFill>
                  <a:srgbClr val="FFFFFF"/>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p>
        </p:txBody>
      </p:sp>
      <p:sp>
        <p:nvSpPr>
          <p:cNvPr id="28" name="Date Placeholder 27"/>
          <p:cNvSpPr>
            <a:spLocks noGrp="1"/>
          </p:cNvSpPr>
          <p:nvPr>
            <p:ph type="dt" sz="half" idx="10"/>
          </p:nvPr>
        </p:nvSpPr>
        <p:spPr>
          <a:xfrm>
            <a:off x="101600" y="6068699"/>
            <a:ext cx="2743200" cy="685800"/>
          </a:xfrm>
        </p:spPr>
        <p:txBody>
          <a:bodyPr>
            <a:noAutofit/>
          </a:bodyPr>
          <a:lstStyle>
            <a:lvl1pPr algn="ctr">
              <a:defRPr sz="2000">
                <a:solidFill>
                  <a:srgbClr val="FFFFFF"/>
                </a:solidFill>
              </a:defRPr>
            </a:lvl1pPr>
          </a:lstStyle>
          <a:p>
            <a:fld id="{6AD6EE87-EBD5-4F12-A48A-63ACA297AC8F}" type="datetimeFigureOut">
              <a:rPr lang="en-US" smtClean="0"/>
              <a:pPr/>
              <a:t>10/6/2016</a:t>
            </a:fld>
            <a:endParaRPr lang="en-US"/>
          </a:p>
        </p:txBody>
      </p:sp>
      <p:sp>
        <p:nvSpPr>
          <p:cNvPr id="17" name="Footer Placeholder 16"/>
          <p:cNvSpPr>
            <a:spLocks noGrp="1"/>
          </p:cNvSpPr>
          <p:nvPr>
            <p:ph type="ftr" sz="quarter" idx="11"/>
          </p:nvPr>
        </p:nvSpPr>
        <p:spPr>
          <a:xfrm>
            <a:off x="2780524" y="236543"/>
            <a:ext cx="7823200" cy="365125"/>
          </a:xfrm>
        </p:spPr>
        <p:txBody>
          <a:bodyPr/>
          <a:lstStyle>
            <a:lvl1pPr algn="r">
              <a:defRPr>
                <a:solidFill>
                  <a:schemeClr val="tx2"/>
                </a:solidFill>
              </a:defRPr>
            </a:lvl1pPr>
          </a:lstStyle>
          <a:p>
            <a:endParaRPr lang="en-US"/>
          </a:p>
        </p:txBody>
      </p:sp>
      <p:sp>
        <p:nvSpPr>
          <p:cNvPr id="29" name="Slide Number Placeholder 28"/>
          <p:cNvSpPr>
            <a:spLocks noGrp="1"/>
          </p:cNvSpPr>
          <p:nvPr>
            <p:ph type="sldNum" sz="quarter" idx="12"/>
          </p:nvPr>
        </p:nvSpPr>
        <p:spPr>
          <a:xfrm>
            <a:off x="10668000" y="228600"/>
            <a:ext cx="1117600" cy="381000"/>
          </a:xfrm>
        </p:spPr>
        <p:txBody>
          <a:bodyPr/>
          <a:lstStyle>
            <a:lvl1pPr>
              <a:defRPr>
                <a:solidFill>
                  <a:schemeClr val="tx2"/>
                </a:solidFill>
              </a:defRPr>
            </a:lvl1pPr>
          </a:lstStyle>
          <a:p>
            <a:fld id="{4FAB73BC-B049-4115-A692-8D63A059BFB8}"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16864" y="228600"/>
            <a:ext cx="10871200" cy="990600"/>
          </a:xfrm>
        </p:spPr>
        <p:txBody>
          <a:bodyPr/>
          <a:lstStyle/>
          <a:p>
            <a:r>
              <a:rPr kumimoji="0" lang="en-US"/>
              <a:t>Click to edit Master title style</a:t>
            </a:r>
          </a:p>
        </p:txBody>
      </p:sp>
      <p:sp>
        <p:nvSpPr>
          <p:cNvPr id="4" name="Date Placeholder 3"/>
          <p:cNvSpPr>
            <a:spLocks noGrp="1"/>
          </p:cNvSpPr>
          <p:nvPr>
            <p:ph type="dt" sz="half" idx="10"/>
          </p:nvPr>
        </p:nvSpPr>
        <p:spPr/>
        <p:txBody>
          <a:bodyPr/>
          <a:lstStyle/>
          <a:p>
            <a:fld id="{A5D3794B-289A-4A80-97D7-111025398D45}" type="datetimeFigureOut">
              <a:rPr lang="en-US" smtClean="0"/>
              <a:pPr/>
              <a:t>10/6/2016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lvl1pPr>
              <a:defRPr>
                <a:solidFill>
                  <a:srgbClr val="FFFFFF"/>
                </a:solidFill>
              </a:defRPr>
            </a:lvl1pPr>
          </a:lstStyle>
          <a:p>
            <a:fld id="{4FAB73BC-B049-4115-A692-8D63A059BFB8}" type="slidenum">
              <a:rPr lang="en-US" smtClean="0"/>
              <a:pPr/>
              <a:t>‹#›</a:t>
            </a:fld>
            <a:endParaRPr lang="en-US"/>
          </a:p>
        </p:txBody>
      </p:sp>
      <p:sp>
        <p:nvSpPr>
          <p:cNvPr id="8" name="Content Placeholder 7"/>
          <p:cNvSpPr>
            <a:spLocks noGrp="1"/>
          </p:cNvSpPr>
          <p:nvPr>
            <p:ph sz="quarter" idx="1"/>
          </p:nvPr>
        </p:nvSpPr>
        <p:spPr>
          <a:xfrm>
            <a:off x="816864" y="1600200"/>
            <a:ext cx="10871200" cy="44958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828803" y="2743200"/>
            <a:ext cx="9497484" cy="1673225"/>
          </a:xfrm>
        </p:spPr>
        <p:txBody>
          <a:bodyPr anchor="t"/>
          <a:lstStyle>
            <a:lvl1pPr marL="0" indent="0">
              <a:buNone/>
              <a:defRPr sz="280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a:t>
            </a:r>
          </a:p>
        </p:txBody>
      </p:sp>
      <p:sp>
        <p:nvSpPr>
          <p:cNvPr id="7" name="Rectangle 6"/>
          <p:cNvSpPr/>
          <p:nvPr/>
        </p:nvSpPr>
        <p:spPr bwMode="white">
          <a:xfrm>
            <a:off x="0" y="1524000"/>
            <a:ext cx="12192000" cy="114300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0" y="1600200"/>
            <a:ext cx="1727200" cy="990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1828800" y="1600200"/>
            <a:ext cx="10363200" cy="990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1828800" y="1600200"/>
            <a:ext cx="10160000" cy="990600"/>
          </a:xfrm>
        </p:spPr>
        <p:txBody>
          <a:bodyPr/>
          <a:lstStyle>
            <a:lvl1pPr algn="l">
              <a:buNone/>
              <a:defRPr sz="4400" b="0" cap="none">
                <a:solidFill>
                  <a:srgbClr val="FFFFFF"/>
                </a:solidFill>
              </a:defRPr>
            </a:lvl1pPr>
          </a:lstStyle>
          <a:p>
            <a:r>
              <a:rPr kumimoji="0" lang="en-US"/>
              <a:t>Click to edit Master title style</a:t>
            </a:r>
          </a:p>
        </p:txBody>
      </p:sp>
      <p:sp>
        <p:nvSpPr>
          <p:cNvPr id="12" name="Date Placeholder 11"/>
          <p:cNvSpPr>
            <a:spLocks noGrp="1"/>
          </p:cNvSpPr>
          <p:nvPr>
            <p:ph type="dt" sz="half" idx="10"/>
          </p:nvPr>
        </p:nvSpPr>
        <p:spPr/>
        <p:txBody>
          <a:bodyPr/>
          <a:lstStyle/>
          <a:p>
            <a:fld id="{5A61015F-7CC6-4D0A-9D87-873EA4C304CC}" type="datetimeFigureOut">
              <a:rPr lang="en-US" smtClean="0"/>
              <a:pPr/>
              <a:t>10/6/2016</a:t>
            </a:fld>
            <a:endParaRPr lang="en-US"/>
          </a:p>
        </p:txBody>
      </p:sp>
      <p:sp>
        <p:nvSpPr>
          <p:cNvPr id="13" name="Slide Number Placeholder 12"/>
          <p:cNvSpPr>
            <a:spLocks noGrp="1"/>
          </p:cNvSpPr>
          <p:nvPr>
            <p:ph type="sldNum" sz="quarter" idx="11"/>
          </p:nvPr>
        </p:nvSpPr>
        <p:spPr>
          <a:xfrm>
            <a:off x="0" y="1752600"/>
            <a:ext cx="1727200" cy="701676"/>
          </a:xfrm>
        </p:spPr>
        <p:txBody>
          <a:bodyPr>
            <a:noAutofit/>
          </a:bodyPr>
          <a:lstStyle>
            <a:lvl1pPr>
              <a:defRPr sz="2400">
                <a:solidFill>
                  <a:srgbClr val="FFFFFF"/>
                </a:solidFill>
              </a:defRPr>
            </a:lvl1pPr>
          </a:lstStyle>
          <a:p>
            <a:fld id="{4FAB73BC-B049-4115-A692-8D63A059BFB8}" type="slidenum">
              <a:rPr lang="en-US" smtClean="0"/>
              <a:pPr/>
              <a:t>‹#›</a:t>
            </a:fld>
            <a:endParaRPr lang="en-US"/>
          </a:p>
        </p:txBody>
      </p:sp>
      <p:sp>
        <p:nvSpPr>
          <p:cNvPr id="14" name="Footer Placeholder 13"/>
          <p:cNvSpPr>
            <a:spLocks noGrp="1"/>
          </p:cNvSpPr>
          <p:nvPr>
            <p:ph type="ftr" sz="quarter" idx="12"/>
          </p:nvPr>
        </p:nvSpPr>
        <p:spPr/>
        <p:txBody>
          <a:bodyPr/>
          <a:lstStyle/>
          <a:p>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9" name="Content Placeholder 8"/>
          <p:cNvSpPr>
            <a:spLocks noGrp="1"/>
          </p:cNvSpPr>
          <p:nvPr>
            <p:ph sz="quarter" idx="1"/>
          </p:nvPr>
        </p:nvSpPr>
        <p:spPr>
          <a:xfrm>
            <a:off x="812800" y="1589567"/>
            <a:ext cx="5181600" cy="45720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1" name="Content Placeholder 10"/>
          <p:cNvSpPr>
            <a:spLocks noGrp="1"/>
          </p:cNvSpPr>
          <p:nvPr>
            <p:ph sz="quarter" idx="2"/>
          </p:nvPr>
        </p:nvSpPr>
        <p:spPr>
          <a:xfrm>
            <a:off x="6459868" y="1589567"/>
            <a:ext cx="5181600" cy="45720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8" name="Date Placeholder 7"/>
          <p:cNvSpPr>
            <a:spLocks noGrp="1"/>
          </p:cNvSpPr>
          <p:nvPr>
            <p:ph type="dt" sz="half" idx="15"/>
          </p:nvPr>
        </p:nvSpPr>
        <p:spPr/>
        <p:txBody>
          <a:bodyPr rtlCol="0"/>
          <a:lstStyle/>
          <a:p>
            <a:fld id="{93C6A301-0538-44EC-B09D-202E1042A48B}" type="datetimeFigureOut">
              <a:rPr lang="en-US" smtClean="0"/>
              <a:pPr/>
              <a:t>10/6/2016</a:t>
            </a:fld>
            <a:endParaRPr lang="en-US"/>
          </a:p>
        </p:txBody>
      </p:sp>
      <p:sp>
        <p:nvSpPr>
          <p:cNvPr id="10" name="Slide Number Placeholder 9"/>
          <p:cNvSpPr>
            <a:spLocks noGrp="1"/>
          </p:cNvSpPr>
          <p:nvPr>
            <p:ph type="sldNum" sz="quarter" idx="16"/>
          </p:nvPr>
        </p:nvSpPr>
        <p:spPr/>
        <p:txBody>
          <a:bodyPr rtlCol="0"/>
          <a:lstStyle/>
          <a:p>
            <a:fld id="{4FAB73BC-B049-4115-A692-8D63A059BFB8}" type="slidenum">
              <a:rPr lang="en-US" smtClean="0"/>
              <a:pPr/>
              <a:t>‹#›</a:t>
            </a:fld>
            <a:endParaRPr lang="en-US"/>
          </a:p>
        </p:txBody>
      </p:sp>
      <p:sp>
        <p:nvSpPr>
          <p:cNvPr id="12" name="Footer Placeholder 11"/>
          <p:cNvSpPr>
            <a:spLocks noGrp="1"/>
          </p:cNvSpPr>
          <p:nvPr>
            <p:ph type="ftr" sz="quarter" idx="17"/>
          </p:nvPr>
        </p:nvSpPr>
        <p:spPr/>
        <p:txBody>
          <a:bodyPr rtlCol="0"/>
          <a:lstStyle/>
          <a:p>
            <a:endParaRPr lang="en-US"/>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711200" y="273050"/>
            <a:ext cx="10871200" cy="869950"/>
          </a:xfrm>
        </p:spPr>
        <p:txBody>
          <a:bodyPr anchor="ctr"/>
          <a:lstStyle>
            <a:lvl1pPr>
              <a:defRPr/>
            </a:lvl1pPr>
          </a:lstStyle>
          <a:p>
            <a:r>
              <a:rPr kumimoji="0" lang="en-US"/>
              <a:t>Click to edit Master title style</a:t>
            </a:r>
          </a:p>
        </p:txBody>
      </p:sp>
      <p:sp>
        <p:nvSpPr>
          <p:cNvPr id="11" name="Content Placeholder 10"/>
          <p:cNvSpPr>
            <a:spLocks noGrp="1"/>
          </p:cNvSpPr>
          <p:nvPr>
            <p:ph sz="quarter" idx="2"/>
          </p:nvPr>
        </p:nvSpPr>
        <p:spPr>
          <a:xfrm>
            <a:off x="812800" y="2438400"/>
            <a:ext cx="5181600" cy="35814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3" name="Content Placeholder 12"/>
          <p:cNvSpPr>
            <a:spLocks noGrp="1"/>
          </p:cNvSpPr>
          <p:nvPr>
            <p:ph sz="quarter" idx="4"/>
          </p:nvPr>
        </p:nvSpPr>
        <p:spPr>
          <a:xfrm>
            <a:off x="6400800" y="2438400"/>
            <a:ext cx="5181600" cy="35814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0" name="Date Placeholder 9"/>
          <p:cNvSpPr>
            <a:spLocks noGrp="1"/>
          </p:cNvSpPr>
          <p:nvPr>
            <p:ph type="dt" sz="half" idx="15"/>
          </p:nvPr>
        </p:nvSpPr>
        <p:spPr/>
        <p:txBody>
          <a:bodyPr rtlCol="0"/>
          <a:lstStyle/>
          <a:p>
            <a:fld id="{D789574A-8875-45EF-8EA2-3CAA0F7ABC4C}" type="datetimeFigureOut">
              <a:rPr lang="en-US" smtClean="0"/>
              <a:pPr/>
              <a:t>10/6/2016</a:t>
            </a:fld>
            <a:endParaRPr lang="en-US"/>
          </a:p>
        </p:txBody>
      </p:sp>
      <p:sp>
        <p:nvSpPr>
          <p:cNvPr id="12" name="Slide Number Placeholder 11"/>
          <p:cNvSpPr>
            <a:spLocks noGrp="1"/>
          </p:cNvSpPr>
          <p:nvPr>
            <p:ph type="sldNum" sz="quarter" idx="16"/>
          </p:nvPr>
        </p:nvSpPr>
        <p:spPr/>
        <p:txBody>
          <a:bodyPr rtlCol="0"/>
          <a:lstStyle/>
          <a:p>
            <a:fld id="{4FAB73BC-B049-4115-A692-8D63A059BFB8}" type="slidenum">
              <a:rPr lang="en-US" smtClean="0"/>
              <a:pPr/>
              <a:t>‹#›</a:t>
            </a:fld>
            <a:endParaRPr lang="en-US"/>
          </a:p>
        </p:txBody>
      </p:sp>
      <p:sp>
        <p:nvSpPr>
          <p:cNvPr id="14" name="Footer Placeholder 13"/>
          <p:cNvSpPr>
            <a:spLocks noGrp="1"/>
          </p:cNvSpPr>
          <p:nvPr>
            <p:ph type="ftr" sz="quarter" idx="17"/>
          </p:nvPr>
        </p:nvSpPr>
        <p:spPr/>
        <p:txBody>
          <a:bodyPr rtlCol="0"/>
          <a:lstStyle/>
          <a:p>
            <a:endParaRPr lang="en-US"/>
          </a:p>
        </p:txBody>
      </p:sp>
      <p:sp>
        <p:nvSpPr>
          <p:cNvPr id="16" name="Text Placeholder 15"/>
          <p:cNvSpPr>
            <a:spLocks noGrp="1"/>
          </p:cNvSpPr>
          <p:nvPr>
            <p:ph type="body" sz="quarter" idx="1"/>
          </p:nvPr>
        </p:nvSpPr>
        <p:spPr>
          <a:xfrm>
            <a:off x="812800" y="1752600"/>
            <a:ext cx="5181600" cy="640080"/>
          </a:xfrm>
          <a:solidFill>
            <a:schemeClr val="accent2"/>
          </a:solidFill>
        </p:spPr>
        <p:txBody>
          <a:bodyPr rtlCol="0" anchor="ctr"/>
          <a:lstStyle>
            <a:lvl1pPr marL="0" indent="0">
              <a:buFontTx/>
              <a:buNone/>
              <a:defRPr sz="2000" b="1">
                <a:solidFill>
                  <a:srgbClr val="FFFFFF"/>
                </a:solidFill>
              </a:defRPr>
            </a:lvl1pPr>
          </a:lstStyle>
          <a:p>
            <a:pPr lvl="0" eaLnBrk="1" latinLnBrk="0" hangingPunct="1"/>
            <a:r>
              <a:rPr kumimoji="0" lang="en-US"/>
              <a:t>Click to edit Master text styles</a:t>
            </a:r>
          </a:p>
        </p:txBody>
      </p:sp>
      <p:sp>
        <p:nvSpPr>
          <p:cNvPr id="15" name="Text Placeholder 14"/>
          <p:cNvSpPr>
            <a:spLocks noGrp="1"/>
          </p:cNvSpPr>
          <p:nvPr>
            <p:ph type="body" sz="quarter" idx="3"/>
          </p:nvPr>
        </p:nvSpPr>
        <p:spPr>
          <a:xfrm>
            <a:off x="6400800" y="1752600"/>
            <a:ext cx="5181600" cy="640080"/>
          </a:xfrm>
          <a:solidFill>
            <a:schemeClr val="accent4"/>
          </a:solidFill>
        </p:spPr>
        <p:txBody>
          <a:bodyPr rtlCol="0" anchor="ctr"/>
          <a:lstStyle>
            <a:lvl1pPr marL="0" indent="0">
              <a:buFontTx/>
              <a:buNone/>
              <a:defRPr sz="2000" b="1">
                <a:solidFill>
                  <a:srgbClr val="FFFFFF"/>
                </a:solidFill>
              </a:defRPr>
            </a:lvl1pPr>
          </a:lstStyle>
          <a:p>
            <a:pPr lvl="0" eaLnBrk="1" latinLnBrk="0" hangingPunct="1"/>
            <a:r>
              <a:rPr kumimoji="0" lang="en-US"/>
              <a:t>Click to edit Master text styles</a:t>
            </a: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Date Placeholder 2"/>
          <p:cNvSpPr>
            <a:spLocks noGrp="1"/>
          </p:cNvSpPr>
          <p:nvPr>
            <p:ph type="dt" sz="half" idx="10"/>
          </p:nvPr>
        </p:nvSpPr>
        <p:spPr/>
        <p:txBody>
          <a:bodyPr/>
          <a:lstStyle/>
          <a:p>
            <a:fld id="{67EF4D4C-5367-4C26-9E2B-D8088D7FCA81}" type="datetimeFigureOut">
              <a:rPr lang="en-US" smtClean="0"/>
              <a:pPr/>
              <a:t>10/6/2016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lvl1pPr>
              <a:defRPr>
                <a:solidFill>
                  <a:srgbClr val="FFFFFF"/>
                </a:solidFill>
              </a:defRPr>
            </a:lvl1pPr>
          </a:lstStyle>
          <a:p>
            <a:fld id="{4FAB73BC-B049-4115-A692-8D63A059BFB8}" type="slidenum">
              <a:rPr lang="en-US" smtClean="0"/>
              <a:pPr/>
              <a:t>‹#›</a:t>
            </a:fld>
            <a:endParaRPr lang="en-US"/>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6E91E96-98B0-4413-9547-46F3504108EF}" type="datetimeFigureOut">
              <a:rPr lang="en-US" smtClean="0"/>
              <a:pPr/>
              <a:t>10/6/2016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a:xfrm>
            <a:off x="0" y="6248400"/>
            <a:ext cx="711200" cy="381000"/>
          </a:xfrm>
        </p:spPr>
        <p:txBody>
          <a:bodyPr/>
          <a:lstStyle>
            <a:lvl1pPr>
              <a:defRPr>
                <a:solidFill>
                  <a:schemeClr val="tx2"/>
                </a:solidFill>
              </a:defRPr>
            </a:lvl1pPr>
          </a:lstStyle>
          <a:p>
            <a:fld id="{4FAB73BC-B049-4115-A692-8D63A059BFB8}"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80"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20"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a:t>Click to edit Master title style</a:t>
            </a:r>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A61015F-7CC6-4D0A-9D87-873EA4C304CC}" type="datetimeFigureOut">
              <a:rPr lang="en-US" smtClean="0"/>
              <a:pPr/>
              <a:t>10/6/2016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AB73BC-B049-4115-A692-8D63A059BFB8}" type="slidenum">
              <a:rPr lang="en-US" smtClean="0"/>
              <a:pPr/>
              <a:t>‹#›</a:t>
            </a:fld>
            <a:endParaRPr lang="en-US"/>
          </a:p>
        </p:txBody>
      </p:sp>
      <p:cxnSp>
        <p:nvCxnSpPr>
          <p:cNvPr id="9" name="Straight Connector 8"/>
          <p:cNvCxnSpPr/>
          <p:nvPr/>
        </p:nvCxnSpPr>
        <p:spPr>
          <a:xfrm>
            <a:off x="1207659"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9935033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12800" y="273050"/>
            <a:ext cx="10769600" cy="869950"/>
          </a:xfrm>
        </p:spPr>
        <p:txBody>
          <a:bodyPr anchor="ctr"/>
          <a:lstStyle>
            <a:lvl1pPr algn="l">
              <a:buNone/>
              <a:defRPr sz="4400" b="0"/>
            </a:lvl1pPr>
          </a:lstStyle>
          <a:p>
            <a:r>
              <a:rPr kumimoji="0" lang="en-US"/>
              <a:t>Click to edit Master title style</a:t>
            </a:r>
          </a:p>
        </p:txBody>
      </p:sp>
      <p:sp>
        <p:nvSpPr>
          <p:cNvPr id="5" name="Date Placeholder 4"/>
          <p:cNvSpPr>
            <a:spLocks noGrp="1"/>
          </p:cNvSpPr>
          <p:nvPr>
            <p:ph type="dt" sz="half" idx="10"/>
          </p:nvPr>
        </p:nvSpPr>
        <p:spPr/>
        <p:txBody>
          <a:bodyPr/>
          <a:lstStyle/>
          <a:p>
            <a:fld id="{05C68B11-C5A8-448C-8CE9-B1A273C79CFC}" type="datetimeFigureOut">
              <a:rPr lang="en-US" smtClean="0"/>
              <a:pPr/>
              <a:t>10/6/2016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lvl1pPr>
              <a:defRPr>
                <a:solidFill>
                  <a:srgbClr val="FFFFFF"/>
                </a:solidFill>
              </a:defRPr>
            </a:lvl1pPr>
          </a:lstStyle>
          <a:p>
            <a:fld id="{4FAB73BC-B049-4115-A692-8D63A059BFB8}" type="slidenum">
              <a:rPr lang="en-US" smtClean="0"/>
              <a:pPr/>
              <a:t>‹#›</a:t>
            </a:fld>
            <a:endParaRPr lang="en-US"/>
          </a:p>
        </p:txBody>
      </p:sp>
      <p:sp>
        <p:nvSpPr>
          <p:cNvPr id="3" name="Text Placeholder 2"/>
          <p:cNvSpPr>
            <a:spLocks noGrp="1"/>
          </p:cNvSpPr>
          <p:nvPr>
            <p:ph type="body" idx="2"/>
          </p:nvPr>
        </p:nvSpPr>
        <p:spPr>
          <a:xfrm>
            <a:off x="812800" y="1752600"/>
            <a:ext cx="2133600" cy="4343400"/>
          </a:xfrm>
          <a:ln w="50800" cap="sq" cmpd="dbl" algn="ctr">
            <a:solidFill>
              <a:schemeClr val="accent2"/>
            </a:solidFill>
            <a:prstDash val="solid"/>
            <a:miter lim="800000"/>
          </a:ln>
          <a:effectLst/>
        </p:spPr>
        <p:style>
          <a:lnRef idx="3">
            <a:schemeClr val="lt1"/>
          </a:lnRef>
          <a:fillRef idx="1">
            <a:schemeClr val="accent2"/>
          </a:fillRef>
          <a:effectRef idx="1">
            <a:schemeClr val="accent2"/>
          </a:effectRef>
          <a:fontRef idx="minor">
            <a:schemeClr val="lt1"/>
          </a:fontRef>
        </p:style>
        <p:txBody>
          <a:bodyPr lIns="137160" tIns="182880" rIns="137160" bIns="91440"/>
          <a:lstStyle>
            <a:lvl1pPr marL="0" indent="0">
              <a:spcAft>
                <a:spcPts val="1000"/>
              </a:spcAft>
              <a:buNone/>
              <a:defRPr sz="1800"/>
            </a:lvl1pPr>
            <a:lvl2pPr>
              <a:buNone/>
              <a:defRPr sz="1200"/>
            </a:lvl2pPr>
            <a:lvl3pPr>
              <a:buNone/>
              <a:defRPr sz="1000"/>
            </a:lvl3pPr>
            <a:lvl4pPr>
              <a:buNone/>
              <a:defRPr sz="900"/>
            </a:lvl4pPr>
            <a:lvl5pPr>
              <a:buNone/>
              <a:defRPr sz="900"/>
            </a:lvl5pPr>
          </a:lstStyle>
          <a:p>
            <a:pPr lvl="0" eaLnBrk="1" latinLnBrk="0" hangingPunct="1"/>
            <a:r>
              <a:rPr kumimoji="0" lang="en-US"/>
              <a:t>Click to edit Master text styles</a:t>
            </a:r>
          </a:p>
        </p:txBody>
      </p:sp>
      <p:sp>
        <p:nvSpPr>
          <p:cNvPr id="9" name="Content Placeholder 8"/>
          <p:cNvSpPr>
            <a:spLocks noGrp="1"/>
          </p:cNvSpPr>
          <p:nvPr>
            <p:ph sz="quarter" idx="1"/>
          </p:nvPr>
        </p:nvSpPr>
        <p:spPr>
          <a:xfrm>
            <a:off x="3149600" y="1752600"/>
            <a:ext cx="8534400" cy="44196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3">
        <a:schemeClr val="bg2"/>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2133600" y="5486400"/>
            <a:ext cx="9753600" cy="685800"/>
          </a:xfrm>
        </p:spPr>
        <p:txBody>
          <a:bodyPr/>
          <a:lstStyle>
            <a:lvl1pPr marL="0" indent="0">
              <a:buFontTx/>
              <a:buNone/>
              <a:defRPr sz="17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n-US"/>
              <a:t>Click to edit Master text styles</a:t>
            </a:r>
          </a:p>
        </p:txBody>
      </p:sp>
      <p:sp>
        <p:nvSpPr>
          <p:cNvPr id="8" name="Rectangle 7"/>
          <p:cNvSpPr/>
          <p:nvPr/>
        </p:nvSpPr>
        <p:spPr bwMode="white">
          <a:xfrm>
            <a:off x="-12192" y="4572000"/>
            <a:ext cx="12192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12192" y="4663440"/>
            <a:ext cx="1950720"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2060448" y="4654296"/>
            <a:ext cx="10131552"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2133600" y="4648200"/>
            <a:ext cx="9753600" cy="685800"/>
          </a:xfrm>
        </p:spPr>
        <p:txBody>
          <a:bodyPr anchor="ctr"/>
          <a:lstStyle>
            <a:lvl1pPr algn="l">
              <a:buNone/>
              <a:defRPr sz="2800" b="0">
                <a:solidFill>
                  <a:srgbClr val="FFFFFF"/>
                </a:solidFill>
              </a:defRPr>
            </a:lvl1pPr>
          </a:lstStyle>
          <a:p>
            <a:r>
              <a:rPr kumimoji="0" lang="en-US"/>
              <a:t>Click to edit Master title style</a:t>
            </a:r>
          </a:p>
        </p:txBody>
      </p:sp>
      <p:sp>
        <p:nvSpPr>
          <p:cNvPr id="11" name="Rectangle 10"/>
          <p:cNvSpPr/>
          <p:nvPr/>
        </p:nvSpPr>
        <p:spPr bwMode="white">
          <a:xfrm>
            <a:off x="1930400" y="0"/>
            <a:ext cx="134112" cy="6867144"/>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Date Placeholder 11"/>
          <p:cNvSpPr>
            <a:spLocks noGrp="1"/>
          </p:cNvSpPr>
          <p:nvPr>
            <p:ph type="dt" sz="half" idx="10"/>
          </p:nvPr>
        </p:nvSpPr>
        <p:spPr>
          <a:xfrm>
            <a:off x="8331200" y="6248405"/>
            <a:ext cx="3556000" cy="365125"/>
          </a:xfrm>
        </p:spPr>
        <p:txBody>
          <a:bodyPr rtlCol="0"/>
          <a:lstStyle/>
          <a:p>
            <a:fld id="{C7616CA0-919D-4A49-9C8A-62FDFB3A5183}" type="datetimeFigureOut">
              <a:rPr lang="en-US" smtClean="0"/>
              <a:pPr/>
              <a:t>10/6/2016</a:t>
            </a:fld>
            <a:endParaRPr lang="en-US"/>
          </a:p>
        </p:txBody>
      </p:sp>
      <p:sp>
        <p:nvSpPr>
          <p:cNvPr id="13" name="Slide Number Placeholder 12"/>
          <p:cNvSpPr>
            <a:spLocks noGrp="1"/>
          </p:cNvSpPr>
          <p:nvPr>
            <p:ph type="sldNum" sz="quarter" idx="11"/>
          </p:nvPr>
        </p:nvSpPr>
        <p:spPr>
          <a:xfrm>
            <a:off x="0" y="4667249"/>
            <a:ext cx="1930400" cy="663578"/>
          </a:xfrm>
        </p:spPr>
        <p:txBody>
          <a:bodyPr rtlCol="0"/>
          <a:lstStyle>
            <a:lvl1pPr>
              <a:defRPr sz="2800"/>
            </a:lvl1pPr>
          </a:lstStyle>
          <a:p>
            <a:fld id="{867E5644-1E61-4311-A31E-84CB9C7AA8A9}" type="slidenum">
              <a:rPr lang="en-US" smtClean="0"/>
              <a:pPr/>
              <a:t>‹#›</a:t>
            </a:fld>
            <a:endParaRPr lang="en-US"/>
          </a:p>
        </p:txBody>
      </p:sp>
      <p:sp>
        <p:nvSpPr>
          <p:cNvPr id="14" name="Footer Placeholder 13"/>
          <p:cNvSpPr>
            <a:spLocks noGrp="1"/>
          </p:cNvSpPr>
          <p:nvPr>
            <p:ph type="ftr" sz="quarter" idx="12"/>
          </p:nvPr>
        </p:nvSpPr>
        <p:spPr>
          <a:xfrm>
            <a:off x="2133600" y="6248211"/>
            <a:ext cx="6096000" cy="365125"/>
          </a:xfrm>
        </p:spPr>
        <p:txBody>
          <a:bodyPr rtlCol="0"/>
          <a:lstStyle/>
          <a:p>
            <a:endParaRPr lang="en-US"/>
          </a:p>
        </p:txBody>
      </p:sp>
      <p:sp>
        <p:nvSpPr>
          <p:cNvPr id="3" name="Picture Placeholder 2"/>
          <p:cNvSpPr>
            <a:spLocks noGrp="1"/>
          </p:cNvSpPr>
          <p:nvPr>
            <p:ph type="pic" idx="1"/>
          </p:nvPr>
        </p:nvSpPr>
        <p:spPr>
          <a:xfrm>
            <a:off x="2080768" y="0"/>
            <a:ext cx="10111232" cy="4568952"/>
          </a:xfrm>
          <a:solidFill>
            <a:schemeClr val="accent1">
              <a:tint val="40000"/>
            </a:schemeClr>
          </a:solidFill>
          <a:ln>
            <a:noFill/>
          </a:ln>
        </p:spPr>
        <p:txBody>
          <a:bodyPr/>
          <a:lstStyle>
            <a:lvl1pPr marL="0" indent="0">
              <a:buNone/>
              <a:defRPr sz="3200"/>
            </a:lvl1pPr>
          </a:lstStyle>
          <a:p>
            <a:r>
              <a:rPr kumimoji="0" lang="en-US"/>
              <a:t>Click icon to add picture</a:t>
            </a:r>
          </a:p>
        </p:txBody>
      </p:sp>
    </p:spTree>
  </p:cSld>
  <p:clrMapOvr>
    <a:overrideClrMapping bg1="lt1" tx1="dk1" bg2="lt2" tx2="dk2" accent1="accent1" accent2="accent2" accent3="accent3" accent4="accent4" accent5="accent5" accent6="accent6" hlink="hlink" folHlink="folHlink"/>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4CD73815-2707-4475-8F1A-B873CB631BB4}" type="datetimeFigureOut">
              <a:rPr lang="en-US" smtClean="0"/>
              <a:pPr/>
              <a:t>10/6/2016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AB73BC-B049-4115-A692-8D63A059BFB8}" type="slidenum">
              <a:rPr lang="en-US" smtClean="0"/>
              <a:pPr/>
              <a:t>‹#›</a:t>
            </a:fld>
            <a:endParaRPr lang="en-US"/>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bg>
      <p:bgRef idx="1001">
        <a:schemeClr val="bg1"/>
      </p:bgRef>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37600" y="609605"/>
            <a:ext cx="2743200" cy="5516563"/>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609600" y="609600"/>
            <a:ext cx="7416800" cy="5516564"/>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a:xfrm>
            <a:off x="8737600" y="6248407"/>
            <a:ext cx="2946400" cy="365125"/>
          </a:xfrm>
        </p:spPr>
        <p:txBody>
          <a:bodyPr/>
          <a:lstStyle/>
          <a:p>
            <a:fld id="{2A4AFB99-0EAB-4182-AFF8-E214C82A68F6}" type="datetimeFigureOut">
              <a:rPr lang="en-US" smtClean="0"/>
              <a:pPr/>
              <a:t>10/6/2016</a:t>
            </a:fld>
            <a:endParaRPr lang="en-US"/>
          </a:p>
        </p:txBody>
      </p:sp>
      <p:sp>
        <p:nvSpPr>
          <p:cNvPr id="5" name="Footer Placeholder 4"/>
          <p:cNvSpPr>
            <a:spLocks noGrp="1"/>
          </p:cNvSpPr>
          <p:nvPr>
            <p:ph type="ftr" sz="quarter" idx="11"/>
          </p:nvPr>
        </p:nvSpPr>
        <p:spPr>
          <a:xfrm>
            <a:off x="609605" y="6248212"/>
            <a:ext cx="7431311" cy="365125"/>
          </a:xfrm>
        </p:spPr>
        <p:txBody>
          <a:bodyPr/>
          <a:lstStyle/>
          <a:p>
            <a:endParaRPr lang="en-US"/>
          </a:p>
        </p:txBody>
      </p:sp>
      <p:sp>
        <p:nvSpPr>
          <p:cNvPr id="7" name="Rectangle 6"/>
          <p:cNvSpPr/>
          <p:nvPr/>
        </p:nvSpPr>
        <p:spPr bwMode="white">
          <a:xfrm>
            <a:off x="8128424" y="0"/>
            <a:ext cx="426720" cy="6858000"/>
          </a:xfrm>
          <a:prstGeom prst="rect">
            <a:avLst/>
          </a:prstGeom>
          <a:solidFill>
            <a:srgbClr val="FFFFFF"/>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8" name="Rectangle 7"/>
          <p:cNvSpPr/>
          <p:nvPr/>
        </p:nvSpPr>
        <p:spPr>
          <a:xfrm>
            <a:off x="8189384" y="609600"/>
            <a:ext cx="304800" cy="6248400"/>
          </a:xfrm>
          <a:prstGeom prst="rect">
            <a:avLst/>
          </a:prstGeom>
          <a:solidFill>
            <a:schemeClr val="accent1"/>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9" name="Rectangle 8"/>
          <p:cNvSpPr/>
          <p:nvPr/>
        </p:nvSpPr>
        <p:spPr>
          <a:xfrm>
            <a:off x="8189384" y="0"/>
            <a:ext cx="304800" cy="533400"/>
          </a:xfrm>
          <a:prstGeom prst="rect">
            <a:avLst/>
          </a:prstGeom>
          <a:solidFill>
            <a:schemeClr val="accent2"/>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6" name="Slide Number Placeholder 5"/>
          <p:cNvSpPr>
            <a:spLocks noGrp="1"/>
          </p:cNvSpPr>
          <p:nvPr>
            <p:ph type="sldNum" sz="quarter" idx="12"/>
          </p:nvPr>
        </p:nvSpPr>
        <p:spPr>
          <a:xfrm rot="5400000">
            <a:off x="8075084" y="103716"/>
            <a:ext cx="533400" cy="325968"/>
          </a:xfrm>
        </p:spPr>
        <p:txBody>
          <a:bodyPr/>
          <a:lstStyle/>
          <a:p>
            <a:fld id="{4FAB73BC-B049-4115-A692-8D63A059BFB8}"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2"/>
      </p:bgRef>
    </p:bg>
    <p:spTree>
      <p:nvGrpSpPr>
        <p:cNvPr id="1" name=""/>
        <p:cNvGrpSpPr/>
        <p:nvPr/>
      </p:nvGrpSpPr>
      <p:grpSpPr>
        <a:xfrm>
          <a:off x="0" y="0"/>
          <a:ext cx="0" cy="0"/>
          <a:chOff x="0" y="0"/>
          <a:chExt cx="0" cy="0"/>
        </a:xfrm>
      </p:grpSpPr>
      <p:sp>
        <p:nvSpPr>
          <p:cNvPr id="7" name="Rectangle 6"/>
          <p:cNvSpPr/>
          <p:nvPr/>
        </p:nvSpPr>
        <p:spPr bwMode="white">
          <a:xfrm>
            <a:off x="0" y="5971032"/>
            <a:ext cx="12192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12192" y="6053328"/>
            <a:ext cx="2999232"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a:xfrm>
            <a:off x="3145536" y="6044184"/>
            <a:ext cx="9046464"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Title 7"/>
          <p:cNvSpPr>
            <a:spLocks noGrp="1"/>
          </p:cNvSpPr>
          <p:nvPr>
            <p:ph type="ctrTitle"/>
          </p:nvPr>
        </p:nvSpPr>
        <p:spPr>
          <a:xfrm>
            <a:off x="3149600" y="4038600"/>
            <a:ext cx="8636000" cy="1828800"/>
          </a:xfrm>
        </p:spPr>
        <p:txBody>
          <a:bodyPr anchor="b"/>
          <a:lstStyle>
            <a:lvl1pPr>
              <a:defRPr cap="all" baseline="0"/>
            </a:lvl1pPr>
          </a:lstStyle>
          <a:p>
            <a:r>
              <a:rPr kumimoji="0" lang="en-US"/>
              <a:t>Click to edit Master title style</a:t>
            </a:r>
          </a:p>
        </p:txBody>
      </p:sp>
      <p:sp>
        <p:nvSpPr>
          <p:cNvPr id="9" name="Subtitle 8"/>
          <p:cNvSpPr>
            <a:spLocks noGrp="1"/>
          </p:cNvSpPr>
          <p:nvPr>
            <p:ph type="subTitle" idx="1"/>
          </p:nvPr>
        </p:nvSpPr>
        <p:spPr>
          <a:xfrm>
            <a:off x="3149600" y="6050037"/>
            <a:ext cx="8940800" cy="685800"/>
          </a:xfrm>
        </p:spPr>
        <p:txBody>
          <a:bodyPr anchor="ctr">
            <a:normAutofit/>
          </a:bodyPr>
          <a:lstStyle>
            <a:lvl1pPr marL="0" indent="0" algn="l">
              <a:buNone/>
              <a:defRPr sz="2600">
                <a:solidFill>
                  <a:srgbClr val="FFFFFF"/>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p>
        </p:txBody>
      </p:sp>
      <p:sp>
        <p:nvSpPr>
          <p:cNvPr id="28" name="Date Placeholder 27"/>
          <p:cNvSpPr>
            <a:spLocks noGrp="1"/>
          </p:cNvSpPr>
          <p:nvPr>
            <p:ph type="dt" sz="half" idx="10"/>
          </p:nvPr>
        </p:nvSpPr>
        <p:spPr>
          <a:xfrm>
            <a:off x="101600" y="6068699"/>
            <a:ext cx="2743200" cy="685800"/>
          </a:xfrm>
        </p:spPr>
        <p:txBody>
          <a:bodyPr>
            <a:noAutofit/>
          </a:bodyPr>
          <a:lstStyle>
            <a:lvl1pPr algn="ctr">
              <a:defRPr sz="2000">
                <a:solidFill>
                  <a:srgbClr val="FFFFFF"/>
                </a:solidFill>
              </a:defRPr>
            </a:lvl1pPr>
          </a:lstStyle>
          <a:p>
            <a:fld id="{6AD6EE87-EBD5-4F12-A48A-63ACA297AC8F}" type="datetimeFigureOut">
              <a:rPr lang="en-US" smtClean="0"/>
              <a:pPr/>
              <a:t>10/6/2016</a:t>
            </a:fld>
            <a:endParaRPr lang="en-US"/>
          </a:p>
        </p:txBody>
      </p:sp>
      <p:sp>
        <p:nvSpPr>
          <p:cNvPr id="17" name="Footer Placeholder 16"/>
          <p:cNvSpPr>
            <a:spLocks noGrp="1"/>
          </p:cNvSpPr>
          <p:nvPr>
            <p:ph type="ftr" sz="quarter" idx="11"/>
          </p:nvPr>
        </p:nvSpPr>
        <p:spPr>
          <a:xfrm>
            <a:off x="2780524" y="236539"/>
            <a:ext cx="7823200" cy="365125"/>
          </a:xfrm>
        </p:spPr>
        <p:txBody>
          <a:bodyPr/>
          <a:lstStyle>
            <a:lvl1pPr algn="r">
              <a:defRPr>
                <a:solidFill>
                  <a:schemeClr val="tx2"/>
                </a:solidFill>
              </a:defRPr>
            </a:lvl1pPr>
          </a:lstStyle>
          <a:p>
            <a:endParaRPr lang="en-US"/>
          </a:p>
        </p:txBody>
      </p:sp>
      <p:sp>
        <p:nvSpPr>
          <p:cNvPr id="29" name="Slide Number Placeholder 28"/>
          <p:cNvSpPr>
            <a:spLocks noGrp="1"/>
          </p:cNvSpPr>
          <p:nvPr>
            <p:ph type="sldNum" sz="quarter" idx="12"/>
          </p:nvPr>
        </p:nvSpPr>
        <p:spPr>
          <a:xfrm>
            <a:off x="10668000" y="228600"/>
            <a:ext cx="1117600" cy="381000"/>
          </a:xfrm>
        </p:spPr>
        <p:txBody>
          <a:bodyPr/>
          <a:lstStyle>
            <a:lvl1pPr>
              <a:defRPr>
                <a:solidFill>
                  <a:schemeClr val="tx2"/>
                </a:solidFill>
              </a:defRPr>
            </a:lvl1pPr>
          </a:lstStyle>
          <a:p>
            <a:fld id="{4FAB73BC-B049-4115-A692-8D63A059BFB8}"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16864" y="228600"/>
            <a:ext cx="10871200" cy="990600"/>
          </a:xfrm>
        </p:spPr>
        <p:txBody>
          <a:bodyPr/>
          <a:lstStyle/>
          <a:p>
            <a:r>
              <a:rPr kumimoji="0" lang="en-US"/>
              <a:t>Click to edit Master title style</a:t>
            </a:r>
          </a:p>
        </p:txBody>
      </p:sp>
      <p:sp>
        <p:nvSpPr>
          <p:cNvPr id="4" name="Date Placeholder 3"/>
          <p:cNvSpPr>
            <a:spLocks noGrp="1"/>
          </p:cNvSpPr>
          <p:nvPr>
            <p:ph type="dt" sz="half" idx="10"/>
          </p:nvPr>
        </p:nvSpPr>
        <p:spPr/>
        <p:txBody>
          <a:bodyPr/>
          <a:lstStyle/>
          <a:p>
            <a:fld id="{A5D3794B-289A-4A80-97D7-111025398D45}" type="datetimeFigureOut">
              <a:rPr lang="en-US" smtClean="0"/>
              <a:pPr/>
              <a:t>10/6/2016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lvl1pPr>
              <a:defRPr>
                <a:solidFill>
                  <a:srgbClr val="FFFFFF"/>
                </a:solidFill>
              </a:defRPr>
            </a:lvl1pPr>
          </a:lstStyle>
          <a:p>
            <a:fld id="{4FAB73BC-B049-4115-A692-8D63A059BFB8}" type="slidenum">
              <a:rPr lang="en-US" smtClean="0"/>
              <a:pPr/>
              <a:t>‹#›</a:t>
            </a:fld>
            <a:endParaRPr lang="en-US"/>
          </a:p>
        </p:txBody>
      </p:sp>
      <p:sp>
        <p:nvSpPr>
          <p:cNvPr id="8" name="Content Placeholder 7"/>
          <p:cNvSpPr>
            <a:spLocks noGrp="1"/>
          </p:cNvSpPr>
          <p:nvPr>
            <p:ph sz="quarter" idx="1"/>
          </p:nvPr>
        </p:nvSpPr>
        <p:spPr>
          <a:xfrm>
            <a:off x="816864" y="1600200"/>
            <a:ext cx="10871200" cy="44958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828801" y="2743200"/>
            <a:ext cx="9497484" cy="1673225"/>
          </a:xfrm>
        </p:spPr>
        <p:txBody>
          <a:bodyPr anchor="t"/>
          <a:lstStyle>
            <a:lvl1pPr marL="0" indent="0">
              <a:buNone/>
              <a:defRPr sz="280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a:t>
            </a:r>
          </a:p>
        </p:txBody>
      </p:sp>
      <p:sp>
        <p:nvSpPr>
          <p:cNvPr id="7" name="Rectangle 6"/>
          <p:cNvSpPr/>
          <p:nvPr/>
        </p:nvSpPr>
        <p:spPr bwMode="white">
          <a:xfrm>
            <a:off x="0" y="1524000"/>
            <a:ext cx="12192000" cy="114300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0" y="1600200"/>
            <a:ext cx="1727200" cy="990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1828800" y="1600200"/>
            <a:ext cx="10363200" cy="990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1828800" y="1600200"/>
            <a:ext cx="10160000" cy="990600"/>
          </a:xfrm>
        </p:spPr>
        <p:txBody>
          <a:bodyPr/>
          <a:lstStyle>
            <a:lvl1pPr algn="l">
              <a:buNone/>
              <a:defRPr sz="4400" b="0" cap="none">
                <a:solidFill>
                  <a:srgbClr val="FFFFFF"/>
                </a:solidFill>
              </a:defRPr>
            </a:lvl1pPr>
          </a:lstStyle>
          <a:p>
            <a:r>
              <a:rPr kumimoji="0" lang="en-US"/>
              <a:t>Click to edit Master title style</a:t>
            </a:r>
          </a:p>
        </p:txBody>
      </p:sp>
      <p:sp>
        <p:nvSpPr>
          <p:cNvPr id="12" name="Date Placeholder 11"/>
          <p:cNvSpPr>
            <a:spLocks noGrp="1"/>
          </p:cNvSpPr>
          <p:nvPr>
            <p:ph type="dt" sz="half" idx="10"/>
          </p:nvPr>
        </p:nvSpPr>
        <p:spPr/>
        <p:txBody>
          <a:bodyPr/>
          <a:lstStyle/>
          <a:p>
            <a:fld id="{5A61015F-7CC6-4D0A-9D87-873EA4C304CC}" type="datetimeFigureOut">
              <a:rPr lang="en-US" smtClean="0"/>
              <a:pPr/>
              <a:t>10/6/2016</a:t>
            </a:fld>
            <a:endParaRPr lang="en-US"/>
          </a:p>
        </p:txBody>
      </p:sp>
      <p:sp>
        <p:nvSpPr>
          <p:cNvPr id="13" name="Slide Number Placeholder 12"/>
          <p:cNvSpPr>
            <a:spLocks noGrp="1"/>
          </p:cNvSpPr>
          <p:nvPr>
            <p:ph type="sldNum" sz="quarter" idx="11"/>
          </p:nvPr>
        </p:nvSpPr>
        <p:spPr>
          <a:xfrm>
            <a:off x="0" y="1752600"/>
            <a:ext cx="1727200" cy="701676"/>
          </a:xfrm>
        </p:spPr>
        <p:txBody>
          <a:bodyPr>
            <a:noAutofit/>
          </a:bodyPr>
          <a:lstStyle>
            <a:lvl1pPr>
              <a:defRPr sz="2400">
                <a:solidFill>
                  <a:srgbClr val="FFFFFF"/>
                </a:solidFill>
              </a:defRPr>
            </a:lvl1pPr>
          </a:lstStyle>
          <a:p>
            <a:fld id="{4FAB73BC-B049-4115-A692-8D63A059BFB8}" type="slidenum">
              <a:rPr lang="en-US" smtClean="0"/>
              <a:pPr/>
              <a:t>‹#›</a:t>
            </a:fld>
            <a:endParaRPr lang="en-US"/>
          </a:p>
        </p:txBody>
      </p:sp>
      <p:sp>
        <p:nvSpPr>
          <p:cNvPr id="14" name="Footer Placeholder 13"/>
          <p:cNvSpPr>
            <a:spLocks noGrp="1"/>
          </p:cNvSpPr>
          <p:nvPr>
            <p:ph type="ftr" sz="quarter" idx="12"/>
          </p:nvPr>
        </p:nvSpPr>
        <p:spPr/>
        <p:txBody>
          <a:bodyPr/>
          <a:lstStyle/>
          <a:p>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9" name="Content Placeholder 8"/>
          <p:cNvSpPr>
            <a:spLocks noGrp="1"/>
          </p:cNvSpPr>
          <p:nvPr>
            <p:ph sz="quarter" idx="1"/>
          </p:nvPr>
        </p:nvSpPr>
        <p:spPr>
          <a:xfrm>
            <a:off x="812800" y="1589567"/>
            <a:ext cx="5181600" cy="45720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1" name="Content Placeholder 10"/>
          <p:cNvSpPr>
            <a:spLocks noGrp="1"/>
          </p:cNvSpPr>
          <p:nvPr>
            <p:ph sz="quarter" idx="2"/>
          </p:nvPr>
        </p:nvSpPr>
        <p:spPr>
          <a:xfrm>
            <a:off x="6459868" y="1589567"/>
            <a:ext cx="5181600" cy="45720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8" name="Date Placeholder 7"/>
          <p:cNvSpPr>
            <a:spLocks noGrp="1"/>
          </p:cNvSpPr>
          <p:nvPr>
            <p:ph type="dt" sz="half" idx="15"/>
          </p:nvPr>
        </p:nvSpPr>
        <p:spPr/>
        <p:txBody>
          <a:bodyPr rtlCol="0"/>
          <a:lstStyle/>
          <a:p>
            <a:fld id="{93C6A301-0538-44EC-B09D-202E1042A48B}" type="datetimeFigureOut">
              <a:rPr lang="en-US" smtClean="0"/>
              <a:pPr/>
              <a:t>10/6/2016</a:t>
            </a:fld>
            <a:endParaRPr lang="en-US"/>
          </a:p>
        </p:txBody>
      </p:sp>
      <p:sp>
        <p:nvSpPr>
          <p:cNvPr id="10" name="Slide Number Placeholder 9"/>
          <p:cNvSpPr>
            <a:spLocks noGrp="1"/>
          </p:cNvSpPr>
          <p:nvPr>
            <p:ph type="sldNum" sz="quarter" idx="16"/>
          </p:nvPr>
        </p:nvSpPr>
        <p:spPr/>
        <p:txBody>
          <a:bodyPr rtlCol="0"/>
          <a:lstStyle/>
          <a:p>
            <a:fld id="{4FAB73BC-B049-4115-A692-8D63A059BFB8}" type="slidenum">
              <a:rPr lang="en-US" smtClean="0"/>
              <a:pPr/>
              <a:t>‹#›</a:t>
            </a:fld>
            <a:endParaRPr lang="en-US"/>
          </a:p>
        </p:txBody>
      </p:sp>
      <p:sp>
        <p:nvSpPr>
          <p:cNvPr id="12" name="Footer Placeholder 11"/>
          <p:cNvSpPr>
            <a:spLocks noGrp="1"/>
          </p:cNvSpPr>
          <p:nvPr>
            <p:ph type="ftr" sz="quarter" idx="17"/>
          </p:nvPr>
        </p:nvSpPr>
        <p:spPr/>
        <p:txBody>
          <a:bodyPr rtlCol="0"/>
          <a:lstStyle/>
          <a:p>
            <a:endParaRPr lang="en-US"/>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711200" y="273050"/>
            <a:ext cx="10871200" cy="869950"/>
          </a:xfrm>
        </p:spPr>
        <p:txBody>
          <a:bodyPr anchor="ctr"/>
          <a:lstStyle>
            <a:lvl1pPr>
              <a:defRPr/>
            </a:lvl1pPr>
          </a:lstStyle>
          <a:p>
            <a:r>
              <a:rPr kumimoji="0" lang="en-US"/>
              <a:t>Click to edit Master title style</a:t>
            </a:r>
          </a:p>
        </p:txBody>
      </p:sp>
      <p:sp>
        <p:nvSpPr>
          <p:cNvPr id="11" name="Content Placeholder 10"/>
          <p:cNvSpPr>
            <a:spLocks noGrp="1"/>
          </p:cNvSpPr>
          <p:nvPr>
            <p:ph sz="quarter" idx="2"/>
          </p:nvPr>
        </p:nvSpPr>
        <p:spPr>
          <a:xfrm>
            <a:off x="812800" y="2438400"/>
            <a:ext cx="5181600" cy="35814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3" name="Content Placeholder 12"/>
          <p:cNvSpPr>
            <a:spLocks noGrp="1"/>
          </p:cNvSpPr>
          <p:nvPr>
            <p:ph sz="quarter" idx="4"/>
          </p:nvPr>
        </p:nvSpPr>
        <p:spPr>
          <a:xfrm>
            <a:off x="6400800" y="2438400"/>
            <a:ext cx="5181600" cy="35814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0" name="Date Placeholder 9"/>
          <p:cNvSpPr>
            <a:spLocks noGrp="1"/>
          </p:cNvSpPr>
          <p:nvPr>
            <p:ph type="dt" sz="half" idx="15"/>
          </p:nvPr>
        </p:nvSpPr>
        <p:spPr/>
        <p:txBody>
          <a:bodyPr rtlCol="0"/>
          <a:lstStyle/>
          <a:p>
            <a:fld id="{D789574A-8875-45EF-8EA2-3CAA0F7ABC4C}" type="datetimeFigureOut">
              <a:rPr lang="en-US" smtClean="0"/>
              <a:pPr/>
              <a:t>10/6/2016</a:t>
            </a:fld>
            <a:endParaRPr lang="en-US"/>
          </a:p>
        </p:txBody>
      </p:sp>
      <p:sp>
        <p:nvSpPr>
          <p:cNvPr id="12" name="Slide Number Placeholder 11"/>
          <p:cNvSpPr>
            <a:spLocks noGrp="1"/>
          </p:cNvSpPr>
          <p:nvPr>
            <p:ph type="sldNum" sz="quarter" idx="16"/>
          </p:nvPr>
        </p:nvSpPr>
        <p:spPr/>
        <p:txBody>
          <a:bodyPr rtlCol="0"/>
          <a:lstStyle/>
          <a:p>
            <a:fld id="{4FAB73BC-B049-4115-A692-8D63A059BFB8}" type="slidenum">
              <a:rPr lang="en-US" smtClean="0"/>
              <a:pPr/>
              <a:t>‹#›</a:t>
            </a:fld>
            <a:endParaRPr lang="en-US"/>
          </a:p>
        </p:txBody>
      </p:sp>
      <p:sp>
        <p:nvSpPr>
          <p:cNvPr id="14" name="Footer Placeholder 13"/>
          <p:cNvSpPr>
            <a:spLocks noGrp="1"/>
          </p:cNvSpPr>
          <p:nvPr>
            <p:ph type="ftr" sz="quarter" idx="17"/>
          </p:nvPr>
        </p:nvSpPr>
        <p:spPr/>
        <p:txBody>
          <a:bodyPr rtlCol="0"/>
          <a:lstStyle/>
          <a:p>
            <a:endParaRPr lang="en-US"/>
          </a:p>
        </p:txBody>
      </p:sp>
      <p:sp>
        <p:nvSpPr>
          <p:cNvPr id="16" name="Text Placeholder 15"/>
          <p:cNvSpPr>
            <a:spLocks noGrp="1"/>
          </p:cNvSpPr>
          <p:nvPr>
            <p:ph type="body" sz="quarter" idx="1"/>
          </p:nvPr>
        </p:nvSpPr>
        <p:spPr>
          <a:xfrm>
            <a:off x="812800" y="1752600"/>
            <a:ext cx="5181600" cy="640080"/>
          </a:xfrm>
          <a:solidFill>
            <a:schemeClr val="accent2"/>
          </a:solidFill>
        </p:spPr>
        <p:txBody>
          <a:bodyPr rtlCol="0" anchor="ctr"/>
          <a:lstStyle>
            <a:lvl1pPr marL="0" indent="0">
              <a:buFontTx/>
              <a:buNone/>
              <a:defRPr sz="2000" b="1">
                <a:solidFill>
                  <a:srgbClr val="FFFFFF"/>
                </a:solidFill>
              </a:defRPr>
            </a:lvl1pPr>
          </a:lstStyle>
          <a:p>
            <a:pPr lvl="0" eaLnBrk="1" latinLnBrk="0" hangingPunct="1"/>
            <a:r>
              <a:rPr kumimoji="0" lang="en-US"/>
              <a:t>Click to edit Master text styles</a:t>
            </a:r>
          </a:p>
        </p:txBody>
      </p:sp>
      <p:sp>
        <p:nvSpPr>
          <p:cNvPr id="15" name="Text Placeholder 14"/>
          <p:cNvSpPr>
            <a:spLocks noGrp="1"/>
          </p:cNvSpPr>
          <p:nvPr>
            <p:ph type="body" sz="quarter" idx="3"/>
          </p:nvPr>
        </p:nvSpPr>
        <p:spPr>
          <a:xfrm>
            <a:off x="6400800" y="1752600"/>
            <a:ext cx="5181600" cy="640080"/>
          </a:xfrm>
          <a:solidFill>
            <a:schemeClr val="accent4"/>
          </a:solidFill>
        </p:spPr>
        <p:txBody>
          <a:bodyPr rtlCol="0" anchor="ctr"/>
          <a:lstStyle>
            <a:lvl1pPr marL="0" indent="0">
              <a:buFontTx/>
              <a:buNone/>
              <a:defRPr sz="2000" b="1">
                <a:solidFill>
                  <a:srgbClr val="FFFFFF"/>
                </a:solidFill>
              </a:defRPr>
            </a:lvl1pPr>
          </a:lstStyle>
          <a:p>
            <a:pPr lvl="0" eaLnBrk="1" latinLnBrk="0" hangingPunct="1"/>
            <a:r>
              <a:rPr kumimoji="0" lang="en-US"/>
              <a:t>Click to edit Master text styles</a:t>
            </a:r>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Date Placeholder 2"/>
          <p:cNvSpPr>
            <a:spLocks noGrp="1"/>
          </p:cNvSpPr>
          <p:nvPr>
            <p:ph type="dt" sz="half" idx="10"/>
          </p:nvPr>
        </p:nvSpPr>
        <p:spPr/>
        <p:txBody>
          <a:bodyPr/>
          <a:lstStyle/>
          <a:p>
            <a:fld id="{67EF4D4C-5367-4C26-9E2B-D8088D7FCA81}" type="datetimeFigureOut">
              <a:rPr lang="en-US" smtClean="0"/>
              <a:pPr/>
              <a:t>10/6/2016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lvl1pPr>
              <a:defRPr>
                <a:solidFill>
                  <a:srgbClr val="FFFFFF"/>
                </a:solidFill>
              </a:defRPr>
            </a:lvl1pPr>
          </a:lstStyle>
          <a:p>
            <a:fld id="{4FAB73BC-B049-4115-A692-8D63A059BFB8}"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7"/>
            <a:ext cx="10058400" cy="1450757"/>
          </a:xfrm>
        </p:spPr>
        <p:txBody>
          <a:bodyPr/>
          <a:lstStyle/>
          <a:p>
            <a:r>
              <a:rPr lang="en-US"/>
              <a:t>Click to edit Master title style</a:t>
            </a:r>
          </a:p>
        </p:txBody>
      </p:sp>
      <p:sp>
        <p:nvSpPr>
          <p:cNvPr id="3" name="Content Placeholder 2"/>
          <p:cNvSpPr>
            <a:spLocks noGrp="1"/>
          </p:cNvSpPr>
          <p:nvPr>
            <p:ph sz="half" idx="1"/>
          </p:nvPr>
        </p:nvSpPr>
        <p:spPr>
          <a:xfrm>
            <a:off x="1097279" y="1845734"/>
            <a:ext cx="493776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217920" y="1845735"/>
            <a:ext cx="493776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93C6A301-0538-44EC-B09D-202E1042A48B}" type="datetimeFigureOut">
              <a:rPr lang="en-US" smtClean="0"/>
              <a:pPr/>
              <a:t>10/6/2016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FAB73BC-B049-4115-A692-8D63A059BFB8}" type="slidenum">
              <a:rPr lang="en-US" smtClean="0"/>
              <a:pPr/>
              <a:t>‹#›</a:t>
            </a:fld>
            <a:endParaRPr lang="en-US"/>
          </a:p>
        </p:txBody>
      </p:sp>
    </p:spTree>
    <p:extLst>
      <p:ext uri="{BB962C8B-B14F-4D97-AF65-F5344CB8AC3E}">
        <p14:creationId xmlns:p14="http://schemas.microsoft.com/office/powerpoint/2010/main" val="1932494173"/>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6E91E96-98B0-4413-9547-46F3504108EF}" type="datetimeFigureOut">
              <a:rPr lang="en-US" smtClean="0"/>
              <a:pPr/>
              <a:t>10/6/2016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a:xfrm>
            <a:off x="0" y="6248400"/>
            <a:ext cx="711200" cy="381000"/>
          </a:xfrm>
        </p:spPr>
        <p:txBody>
          <a:bodyPr/>
          <a:lstStyle>
            <a:lvl1pPr>
              <a:defRPr>
                <a:solidFill>
                  <a:schemeClr val="tx2"/>
                </a:solidFill>
              </a:defRPr>
            </a:lvl1pPr>
          </a:lstStyle>
          <a:p>
            <a:fld id="{4FAB73BC-B049-4115-A692-8D63A059BFB8}" type="slidenum">
              <a:rPr lang="en-US" smtClean="0"/>
              <a:pPr/>
              <a:t>‹#›</a:t>
            </a:fld>
            <a:endParaRPr lang="en-US"/>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12800" y="273050"/>
            <a:ext cx="10769600" cy="869950"/>
          </a:xfrm>
        </p:spPr>
        <p:txBody>
          <a:bodyPr anchor="ctr"/>
          <a:lstStyle>
            <a:lvl1pPr algn="l">
              <a:buNone/>
              <a:defRPr sz="4400" b="0"/>
            </a:lvl1pPr>
          </a:lstStyle>
          <a:p>
            <a:r>
              <a:rPr kumimoji="0" lang="en-US"/>
              <a:t>Click to edit Master title style</a:t>
            </a:r>
          </a:p>
        </p:txBody>
      </p:sp>
      <p:sp>
        <p:nvSpPr>
          <p:cNvPr id="5" name="Date Placeholder 4"/>
          <p:cNvSpPr>
            <a:spLocks noGrp="1"/>
          </p:cNvSpPr>
          <p:nvPr>
            <p:ph type="dt" sz="half" idx="10"/>
          </p:nvPr>
        </p:nvSpPr>
        <p:spPr/>
        <p:txBody>
          <a:bodyPr/>
          <a:lstStyle/>
          <a:p>
            <a:fld id="{05C68B11-C5A8-448C-8CE9-B1A273C79CFC}" type="datetimeFigureOut">
              <a:rPr lang="en-US" smtClean="0"/>
              <a:pPr/>
              <a:t>10/6/2016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lvl1pPr>
              <a:defRPr>
                <a:solidFill>
                  <a:srgbClr val="FFFFFF"/>
                </a:solidFill>
              </a:defRPr>
            </a:lvl1pPr>
          </a:lstStyle>
          <a:p>
            <a:fld id="{4FAB73BC-B049-4115-A692-8D63A059BFB8}" type="slidenum">
              <a:rPr lang="en-US" smtClean="0"/>
              <a:pPr/>
              <a:t>‹#›</a:t>
            </a:fld>
            <a:endParaRPr lang="en-US"/>
          </a:p>
        </p:txBody>
      </p:sp>
      <p:sp>
        <p:nvSpPr>
          <p:cNvPr id="3" name="Text Placeholder 2"/>
          <p:cNvSpPr>
            <a:spLocks noGrp="1"/>
          </p:cNvSpPr>
          <p:nvPr>
            <p:ph type="body" idx="2"/>
          </p:nvPr>
        </p:nvSpPr>
        <p:spPr>
          <a:xfrm>
            <a:off x="812800" y="1752600"/>
            <a:ext cx="2133600" cy="4343400"/>
          </a:xfrm>
          <a:ln w="50800" cap="sq" cmpd="dbl" algn="ctr">
            <a:solidFill>
              <a:schemeClr val="accent2"/>
            </a:solidFill>
            <a:prstDash val="solid"/>
            <a:miter lim="800000"/>
          </a:ln>
          <a:effectLst/>
        </p:spPr>
        <p:style>
          <a:lnRef idx="3">
            <a:schemeClr val="lt1"/>
          </a:lnRef>
          <a:fillRef idx="1">
            <a:schemeClr val="accent2"/>
          </a:fillRef>
          <a:effectRef idx="1">
            <a:schemeClr val="accent2"/>
          </a:effectRef>
          <a:fontRef idx="minor">
            <a:schemeClr val="lt1"/>
          </a:fontRef>
        </p:style>
        <p:txBody>
          <a:bodyPr lIns="137160" tIns="182880" rIns="137160" bIns="91440"/>
          <a:lstStyle>
            <a:lvl1pPr marL="0" indent="0">
              <a:spcAft>
                <a:spcPts val="1000"/>
              </a:spcAft>
              <a:buNone/>
              <a:defRPr sz="1800"/>
            </a:lvl1pPr>
            <a:lvl2pPr>
              <a:buNone/>
              <a:defRPr sz="1200"/>
            </a:lvl2pPr>
            <a:lvl3pPr>
              <a:buNone/>
              <a:defRPr sz="1000"/>
            </a:lvl3pPr>
            <a:lvl4pPr>
              <a:buNone/>
              <a:defRPr sz="900"/>
            </a:lvl4pPr>
            <a:lvl5pPr>
              <a:buNone/>
              <a:defRPr sz="900"/>
            </a:lvl5pPr>
          </a:lstStyle>
          <a:p>
            <a:pPr lvl="0" eaLnBrk="1" latinLnBrk="0" hangingPunct="1"/>
            <a:r>
              <a:rPr kumimoji="0" lang="en-US"/>
              <a:t>Click to edit Master text styles</a:t>
            </a:r>
          </a:p>
        </p:txBody>
      </p:sp>
      <p:sp>
        <p:nvSpPr>
          <p:cNvPr id="9" name="Content Placeholder 8"/>
          <p:cNvSpPr>
            <a:spLocks noGrp="1"/>
          </p:cNvSpPr>
          <p:nvPr>
            <p:ph sz="quarter" idx="1"/>
          </p:nvPr>
        </p:nvSpPr>
        <p:spPr>
          <a:xfrm>
            <a:off x="3149600" y="1752600"/>
            <a:ext cx="8534400" cy="44196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3">
        <a:schemeClr val="bg2"/>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2133600" y="5486400"/>
            <a:ext cx="9753600" cy="685800"/>
          </a:xfrm>
        </p:spPr>
        <p:txBody>
          <a:bodyPr/>
          <a:lstStyle>
            <a:lvl1pPr marL="0" indent="0">
              <a:buFontTx/>
              <a:buNone/>
              <a:defRPr sz="17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n-US"/>
              <a:t>Click to edit Master text styles</a:t>
            </a:r>
          </a:p>
        </p:txBody>
      </p:sp>
      <p:sp>
        <p:nvSpPr>
          <p:cNvPr id="8" name="Rectangle 7"/>
          <p:cNvSpPr/>
          <p:nvPr/>
        </p:nvSpPr>
        <p:spPr bwMode="white">
          <a:xfrm>
            <a:off x="-12192" y="4572000"/>
            <a:ext cx="12192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12192" y="4663440"/>
            <a:ext cx="1950720"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2060448" y="4654296"/>
            <a:ext cx="10131552"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2133600" y="4648200"/>
            <a:ext cx="9753600" cy="685800"/>
          </a:xfrm>
        </p:spPr>
        <p:txBody>
          <a:bodyPr anchor="ctr"/>
          <a:lstStyle>
            <a:lvl1pPr algn="l">
              <a:buNone/>
              <a:defRPr sz="2800" b="0">
                <a:solidFill>
                  <a:srgbClr val="FFFFFF"/>
                </a:solidFill>
              </a:defRPr>
            </a:lvl1pPr>
          </a:lstStyle>
          <a:p>
            <a:r>
              <a:rPr kumimoji="0" lang="en-US"/>
              <a:t>Click to edit Master title style</a:t>
            </a:r>
          </a:p>
        </p:txBody>
      </p:sp>
      <p:sp>
        <p:nvSpPr>
          <p:cNvPr id="11" name="Rectangle 10"/>
          <p:cNvSpPr/>
          <p:nvPr/>
        </p:nvSpPr>
        <p:spPr bwMode="white">
          <a:xfrm>
            <a:off x="1930400" y="0"/>
            <a:ext cx="134112" cy="6867144"/>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Date Placeholder 11"/>
          <p:cNvSpPr>
            <a:spLocks noGrp="1"/>
          </p:cNvSpPr>
          <p:nvPr>
            <p:ph type="dt" sz="half" idx="10"/>
          </p:nvPr>
        </p:nvSpPr>
        <p:spPr>
          <a:xfrm>
            <a:off x="8331200" y="6248401"/>
            <a:ext cx="3556000" cy="365125"/>
          </a:xfrm>
        </p:spPr>
        <p:txBody>
          <a:bodyPr rtlCol="0"/>
          <a:lstStyle/>
          <a:p>
            <a:fld id="{C7616CA0-919D-4A49-9C8A-62FDFB3A5183}" type="datetimeFigureOut">
              <a:rPr lang="en-US" smtClean="0"/>
              <a:pPr/>
              <a:t>10/6/2016</a:t>
            </a:fld>
            <a:endParaRPr lang="en-US"/>
          </a:p>
        </p:txBody>
      </p:sp>
      <p:sp>
        <p:nvSpPr>
          <p:cNvPr id="13" name="Slide Number Placeholder 12"/>
          <p:cNvSpPr>
            <a:spLocks noGrp="1"/>
          </p:cNvSpPr>
          <p:nvPr>
            <p:ph type="sldNum" sz="quarter" idx="11"/>
          </p:nvPr>
        </p:nvSpPr>
        <p:spPr>
          <a:xfrm>
            <a:off x="0" y="4667249"/>
            <a:ext cx="1930400" cy="663578"/>
          </a:xfrm>
        </p:spPr>
        <p:txBody>
          <a:bodyPr rtlCol="0"/>
          <a:lstStyle>
            <a:lvl1pPr>
              <a:defRPr sz="2800"/>
            </a:lvl1pPr>
          </a:lstStyle>
          <a:p>
            <a:fld id="{867E5644-1E61-4311-A31E-84CB9C7AA8A9}" type="slidenum">
              <a:rPr lang="en-US" smtClean="0"/>
              <a:pPr/>
              <a:t>‹#›</a:t>
            </a:fld>
            <a:endParaRPr lang="en-US"/>
          </a:p>
        </p:txBody>
      </p:sp>
      <p:sp>
        <p:nvSpPr>
          <p:cNvPr id="14" name="Footer Placeholder 13"/>
          <p:cNvSpPr>
            <a:spLocks noGrp="1"/>
          </p:cNvSpPr>
          <p:nvPr>
            <p:ph type="ftr" sz="quarter" idx="12"/>
          </p:nvPr>
        </p:nvSpPr>
        <p:spPr>
          <a:xfrm>
            <a:off x="2133600" y="6248207"/>
            <a:ext cx="6096000" cy="365125"/>
          </a:xfrm>
        </p:spPr>
        <p:txBody>
          <a:bodyPr rtlCol="0"/>
          <a:lstStyle/>
          <a:p>
            <a:endParaRPr lang="en-US"/>
          </a:p>
        </p:txBody>
      </p:sp>
      <p:sp>
        <p:nvSpPr>
          <p:cNvPr id="3" name="Picture Placeholder 2"/>
          <p:cNvSpPr>
            <a:spLocks noGrp="1"/>
          </p:cNvSpPr>
          <p:nvPr>
            <p:ph type="pic" idx="1"/>
          </p:nvPr>
        </p:nvSpPr>
        <p:spPr>
          <a:xfrm>
            <a:off x="2080768" y="0"/>
            <a:ext cx="10111232" cy="4568952"/>
          </a:xfrm>
          <a:solidFill>
            <a:schemeClr val="accent1">
              <a:tint val="40000"/>
            </a:schemeClr>
          </a:solidFill>
          <a:ln>
            <a:noFill/>
          </a:ln>
        </p:spPr>
        <p:txBody>
          <a:bodyPr/>
          <a:lstStyle>
            <a:lvl1pPr marL="0" indent="0">
              <a:buNone/>
              <a:defRPr sz="3200"/>
            </a:lvl1pPr>
          </a:lstStyle>
          <a:p>
            <a:r>
              <a:rPr kumimoji="0" lang="en-US"/>
              <a:t>Click icon to add picture</a:t>
            </a:r>
          </a:p>
        </p:txBody>
      </p:sp>
    </p:spTree>
  </p:cSld>
  <p:clrMapOvr>
    <a:overrideClrMapping bg1="lt1" tx1="dk1" bg2="lt2" tx2="dk2" accent1="accent1" accent2="accent2" accent3="accent3" accent4="accent4" accent5="accent5" accent6="accent6" hlink="hlink" folHlink="folHlink"/>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4CD73815-2707-4475-8F1A-B873CB631BB4}" type="datetimeFigureOut">
              <a:rPr lang="en-US" smtClean="0"/>
              <a:pPr/>
              <a:t>10/6/2016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AB73BC-B049-4115-A692-8D63A059BFB8}" type="slidenum">
              <a:rPr lang="en-US" smtClean="0"/>
              <a:pPr/>
              <a:t>‹#›</a:t>
            </a:fld>
            <a:endParaRPr lang="en-US"/>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bg>
      <p:bgRef idx="1001">
        <a:schemeClr val="bg1"/>
      </p:bgRef>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37600" y="609601"/>
            <a:ext cx="2743200" cy="5516563"/>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609600" y="609600"/>
            <a:ext cx="7416800" cy="5516564"/>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a:xfrm>
            <a:off x="8737600" y="6248403"/>
            <a:ext cx="2946400" cy="365125"/>
          </a:xfrm>
        </p:spPr>
        <p:txBody>
          <a:bodyPr/>
          <a:lstStyle/>
          <a:p>
            <a:fld id="{2A4AFB99-0EAB-4182-AFF8-E214C82A68F6}" type="datetimeFigureOut">
              <a:rPr lang="en-US" smtClean="0"/>
              <a:pPr/>
              <a:t>10/6/2016</a:t>
            </a:fld>
            <a:endParaRPr lang="en-US"/>
          </a:p>
        </p:txBody>
      </p:sp>
      <p:sp>
        <p:nvSpPr>
          <p:cNvPr id="5" name="Footer Placeholder 4"/>
          <p:cNvSpPr>
            <a:spLocks noGrp="1"/>
          </p:cNvSpPr>
          <p:nvPr>
            <p:ph type="ftr" sz="quarter" idx="11"/>
          </p:nvPr>
        </p:nvSpPr>
        <p:spPr>
          <a:xfrm>
            <a:off x="609602" y="6248208"/>
            <a:ext cx="7431311" cy="365125"/>
          </a:xfrm>
        </p:spPr>
        <p:txBody>
          <a:bodyPr/>
          <a:lstStyle/>
          <a:p>
            <a:endParaRPr lang="en-US"/>
          </a:p>
        </p:txBody>
      </p:sp>
      <p:sp>
        <p:nvSpPr>
          <p:cNvPr id="7" name="Rectangle 6"/>
          <p:cNvSpPr/>
          <p:nvPr/>
        </p:nvSpPr>
        <p:spPr bwMode="white">
          <a:xfrm>
            <a:off x="8128424" y="0"/>
            <a:ext cx="426720" cy="6858000"/>
          </a:xfrm>
          <a:prstGeom prst="rect">
            <a:avLst/>
          </a:prstGeom>
          <a:solidFill>
            <a:srgbClr val="FFFFFF"/>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8" name="Rectangle 7"/>
          <p:cNvSpPr/>
          <p:nvPr/>
        </p:nvSpPr>
        <p:spPr>
          <a:xfrm>
            <a:off x="8189384" y="609600"/>
            <a:ext cx="304800" cy="6248400"/>
          </a:xfrm>
          <a:prstGeom prst="rect">
            <a:avLst/>
          </a:prstGeom>
          <a:solidFill>
            <a:schemeClr val="accent1"/>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9" name="Rectangle 8"/>
          <p:cNvSpPr/>
          <p:nvPr/>
        </p:nvSpPr>
        <p:spPr>
          <a:xfrm>
            <a:off x="8189384" y="0"/>
            <a:ext cx="304800" cy="533400"/>
          </a:xfrm>
          <a:prstGeom prst="rect">
            <a:avLst/>
          </a:prstGeom>
          <a:solidFill>
            <a:schemeClr val="accent2"/>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6" name="Slide Number Placeholder 5"/>
          <p:cNvSpPr>
            <a:spLocks noGrp="1"/>
          </p:cNvSpPr>
          <p:nvPr>
            <p:ph type="sldNum" sz="quarter" idx="12"/>
          </p:nvPr>
        </p:nvSpPr>
        <p:spPr>
          <a:xfrm rot="5400000">
            <a:off x="8075084" y="103716"/>
            <a:ext cx="533400" cy="325968"/>
          </a:xfrm>
        </p:spPr>
        <p:txBody>
          <a:bodyPr/>
          <a:lstStyle/>
          <a:p>
            <a:fld id="{4FAB73BC-B049-4115-A692-8D63A059BFB8}"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7"/>
            <a:ext cx="10058400" cy="1450757"/>
          </a:xfrm>
        </p:spPr>
        <p:txBody>
          <a:bodyPr/>
          <a:lstStyle/>
          <a:p>
            <a:r>
              <a:rPr lang="en-US"/>
              <a:t>Click to edit Master title style</a:t>
            </a:r>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97280" y="2582334"/>
            <a:ext cx="4937760" cy="337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17920" y="2582334"/>
            <a:ext cx="4937760" cy="337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D789574A-8875-45EF-8EA2-3CAA0F7ABC4C}" type="datetimeFigureOut">
              <a:rPr lang="en-US" smtClean="0"/>
              <a:pPr/>
              <a:t>10/6/2016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FAB73BC-B049-4115-A692-8D63A059BFB8}" type="slidenum">
              <a:rPr lang="en-US" smtClean="0"/>
              <a:pPr/>
              <a:t>‹#›</a:t>
            </a:fld>
            <a:endParaRPr lang="en-US"/>
          </a:p>
        </p:txBody>
      </p:sp>
    </p:spTree>
    <p:extLst>
      <p:ext uri="{BB962C8B-B14F-4D97-AF65-F5344CB8AC3E}">
        <p14:creationId xmlns:p14="http://schemas.microsoft.com/office/powerpoint/2010/main" val="3983487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67EF4D4C-5367-4C26-9E2B-D8088D7FCA81}" type="datetimeFigureOut">
              <a:rPr lang="en-US" smtClean="0"/>
              <a:pPr/>
              <a:t>10/6/2016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FAB73BC-B049-4115-A692-8D63A059BFB8}" type="slidenum">
              <a:rPr lang="en-US" smtClean="0"/>
              <a:pPr/>
              <a:t>‹#›</a:t>
            </a:fld>
            <a:endParaRPr lang="en-US"/>
          </a:p>
        </p:txBody>
      </p:sp>
    </p:spTree>
    <p:extLst>
      <p:ext uri="{BB962C8B-B14F-4D97-AF65-F5344CB8AC3E}">
        <p14:creationId xmlns:p14="http://schemas.microsoft.com/office/powerpoint/2010/main" val="170694296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3180"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20"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56E91E96-98B0-4413-9547-46F3504108EF}" type="datetimeFigureOut">
              <a:rPr lang="en-US" smtClean="0"/>
              <a:pPr/>
              <a:t>10/6/2016</a:t>
            </a:fld>
            <a:endParaRPr lang="en-US"/>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a:p>
        </p:txBody>
      </p:sp>
      <p:sp>
        <p:nvSpPr>
          <p:cNvPr id="9" name="Slide Number Placeholder 8"/>
          <p:cNvSpPr>
            <a:spLocks noGrp="1"/>
          </p:cNvSpPr>
          <p:nvPr>
            <p:ph type="sldNum" sz="quarter" idx="12"/>
          </p:nvPr>
        </p:nvSpPr>
        <p:spPr/>
        <p:txBody>
          <a:bodyPr/>
          <a:lstStyle/>
          <a:p>
            <a:fld id="{4FAB73BC-B049-4115-A692-8D63A059BFB8}" type="slidenum">
              <a:rPr lang="en-US" smtClean="0"/>
              <a:pPr/>
              <a:t>‹#›</a:t>
            </a:fld>
            <a:endParaRPr lang="en-US"/>
          </a:p>
        </p:txBody>
      </p:sp>
    </p:spTree>
    <p:extLst>
      <p:ext uri="{BB962C8B-B14F-4D97-AF65-F5344CB8AC3E}">
        <p14:creationId xmlns:p14="http://schemas.microsoft.com/office/powerpoint/2010/main" val="317458816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21"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n-US"/>
              <a:t>Click to edit Master title style</a:t>
            </a:r>
          </a:p>
        </p:txBody>
      </p:sp>
      <p:sp>
        <p:nvSpPr>
          <p:cNvPr id="3" name="Content Placeholder 2"/>
          <p:cNvSpPr>
            <a:spLocks noGrp="1"/>
          </p:cNvSpPr>
          <p:nvPr>
            <p:ph idx="1"/>
          </p:nvPr>
        </p:nvSpPr>
        <p:spPr>
          <a:xfrm>
            <a:off x="4800600" y="731520"/>
            <a:ext cx="6492240" cy="5257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65515" y="6459791"/>
            <a:ext cx="2618511" cy="365125"/>
          </a:xfrm>
        </p:spPr>
        <p:txBody>
          <a:bodyPr/>
          <a:lstStyle>
            <a:lvl1pPr algn="l">
              <a:defRPr/>
            </a:lvl1pPr>
          </a:lstStyle>
          <a:p>
            <a:fld id="{05C68B11-C5A8-448C-8CE9-B1A273C79CFC}" type="datetimeFigureOut">
              <a:rPr lang="en-US" smtClean="0"/>
              <a:pPr/>
              <a:t>10/6/2016</a:t>
            </a:fld>
            <a:endParaRPr lang="en-US"/>
          </a:p>
        </p:txBody>
      </p:sp>
      <p:sp>
        <p:nvSpPr>
          <p:cNvPr id="6" name="Footer Placeholder 5"/>
          <p:cNvSpPr>
            <a:spLocks noGrp="1"/>
          </p:cNvSpPr>
          <p:nvPr>
            <p:ph type="ftr" sz="quarter" idx="11"/>
          </p:nvPr>
        </p:nvSpPr>
        <p:spPr>
          <a:xfrm>
            <a:off x="4800600" y="6459791"/>
            <a:ext cx="4648200" cy="365125"/>
          </a:xfrm>
        </p:spPr>
        <p:txBody>
          <a:bodyPr/>
          <a:lstStyle>
            <a:lvl1pPr algn="l">
              <a:defRPr>
                <a:solidFill>
                  <a:schemeClr val="tx2"/>
                </a:solidFill>
              </a:defRPr>
            </a:lvl1pPr>
          </a:lstStyle>
          <a:p>
            <a:endParaRPr lang="en-US"/>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4FAB73BC-B049-4115-A692-8D63A059BFB8}" type="slidenum">
              <a:rPr lang="en-US" smtClean="0"/>
              <a:pPr/>
              <a:t>‹#›</a:t>
            </a:fld>
            <a:endParaRPr lang="en-US"/>
          </a:p>
        </p:txBody>
      </p:sp>
    </p:spTree>
    <p:extLst>
      <p:ext uri="{BB962C8B-B14F-4D97-AF65-F5344CB8AC3E}">
        <p14:creationId xmlns:p14="http://schemas.microsoft.com/office/powerpoint/2010/main" val="148124856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4"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20"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645" cy="822960"/>
          </a:xfrm>
        </p:spPr>
        <p:txBody>
          <a:bodyPr lIns="91440" tIns="0" rIns="91440" bIns="0" anchor="b">
            <a:noAutofit/>
          </a:bodyPr>
          <a:lstStyle>
            <a:lvl1pPr>
              <a:defRPr sz="3600" b="0">
                <a:solidFill>
                  <a:srgbClr val="FFFFFF"/>
                </a:solidFill>
              </a:defRPr>
            </a:lvl1pPr>
          </a:lstStyle>
          <a:p>
            <a:r>
              <a:rPr lang="en-US"/>
              <a:t>Click to edit Master title style</a:t>
            </a:r>
          </a:p>
        </p:txBody>
      </p:sp>
      <p:sp>
        <p:nvSpPr>
          <p:cNvPr id="3" name="Picture Placeholder 2"/>
          <p:cNvSpPr>
            <a:spLocks noGrp="1" noChangeAspect="1"/>
          </p:cNvSpPr>
          <p:nvPr>
            <p:ph type="pic" idx="1"/>
          </p:nvPr>
        </p:nvSpPr>
        <p:spPr>
          <a:xfrm>
            <a:off x="20" y="0"/>
            <a:ext cx="12191985" cy="4915076"/>
          </a:xfrm>
          <a:solidFill>
            <a:schemeClr val="bg2">
              <a:lumMod val="90000"/>
            </a:schemeClr>
          </a:solidFill>
        </p:spPr>
        <p:txBody>
          <a:bodyPr lIns="457200" tIns="45720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1097280" y="5907024"/>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7616CA0-919D-4A49-9C8A-62FDFB3A5183}" type="datetimeFigureOut">
              <a:rPr lang="en-US" smtClean="0"/>
              <a:pPr/>
              <a:t>10/6/2016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67E5644-1E61-4311-A31E-84CB9C7AA8A9}" type="slidenum">
              <a:rPr lang="en-US" smtClean="0"/>
              <a:pPr/>
              <a:t>‹#›</a:t>
            </a:fld>
            <a:endParaRPr lang="en-US"/>
          </a:p>
        </p:txBody>
      </p:sp>
    </p:spTree>
    <p:extLst>
      <p:ext uri="{BB962C8B-B14F-4D97-AF65-F5344CB8AC3E}">
        <p14:creationId xmlns:p14="http://schemas.microsoft.com/office/powerpoint/2010/main" val="333819775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20" y="6334316"/>
            <a:ext cx="12191985"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7"/>
            <a:ext cx="10058400" cy="1450757"/>
          </a:xfrm>
          <a:prstGeom prst="rect">
            <a:avLst/>
          </a:prstGeom>
        </p:spPr>
        <p:txBody>
          <a:bodyPr vert="horz" lIns="91440" tIns="45720" rIns="91440" bIns="45720" rtlCol="0" anchor="b">
            <a:normAutofit/>
          </a:bodyPr>
          <a:lstStyle/>
          <a:p>
            <a:r>
              <a:rPr lang="en-US"/>
              <a:t>Click to edit Master title style</a:t>
            </a:r>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1097285" y="6459791"/>
            <a:ext cx="2472271" cy="365125"/>
          </a:xfrm>
          <a:prstGeom prst="rect">
            <a:avLst/>
          </a:prstGeom>
        </p:spPr>
        <p:txBody>
          <a:bodyPr vert="horz" lIns="91440" tIns="45720" rIns="91440" bIns="45720" rtlCol="0" anchor="ctr"/>
          <a:lstStyle>
            <a:lvl1pPr algn="l">
              <a:defRPr sz="900">
                <a:solidFill>
                  <a:srgbClr val="FFFFFF"/>
                </a:solidFill>
              </a:defRPr>
            </a:lvl1pPr>
          </a:lstStyle>
          <a:p>
            <a:fld id="{90298CD5-6C1E-4009-B41F-6DF62E31D3BE}" type="datetimeFigureOut">
              <a:rPr lang="en-US" smtClean="0"/>
              <a:pPr/>
              <a:t>10/6/2016</a:t>
            </a:fld>
            <a:endParaRPr lang="en-US"/>
          </a:p>
        </p:txBody>
      </p:sp>
      <p:sp>
        <p:nvSpPr>
          <p:cNvPr id="5" name="Footer Placeholder 4"/>
          <p:cNvSpPr>
            <a:spLocks noGrp="1"/>
          </p:cNvSpPr>
          <p:nvPr>
            <p:ph type="ftr" sz="quarter" idx="3"/>
          </p:nvPr>
        </p:nvSpPr>
        <p:spPr>
          <a:xfrm>
            <a:off x="3686187" y="6459791"/>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US"/>
          </a:p>
        </p:txBody>
      </p:sp>
      <p:sp>
        <p:nvSpPr>
          <p:cNvPr id="6" name="Slide Number Placeholder 5"/>
          <p:cNvSpPr>
            <a:spLocks noGrp="1"/>
          </p:cNvSpPr>
          <p:nvPr>
            <p:ph type="sldNum" sz="quarter" idx="4"/>
          </p:nvPr>
        </p:nvSpPr>
        <p:spPr>
          <a:xfrm>
            <a:off x="9900462" y="6459791"/>
            <a:ext cx="1312025" cy="365125"/>
          </a:xfrm>
          <a:prstGeom prst="rect">
            <a:avLst/>
          </a:prstGeom>
        </p:spPr>
        <p:txBody>
          <a:bodyPr vert="horz" lIns="91440" tIns="45720" rIns="91440" bIns="45720" rtlCol="0" anchor="ctr"/>
          <a:lstStyle>
            <a:lvl1pPr algn="r">
              <a:defRPr sz="1050">
                <a:solidFill>
                  <a:srgbClr val="FFFFFF"/>
                </a:solidFill>
              </a:defRPr>
            </a:lvl1pPr>
          </a:lstStyle>
          <a:p>
            <a:fld id="{4FAB73BC-B049-4115-A692-8D63A059BFB8}" type="slidenum">
              <a:rPr lang="en-US" smtClean="0"/>
              <a:pPr/>
              <a:t>‹#›</a:t>
            </a:fld>
            <a:endParaRPr lang="en-US"/>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9213344"/>
      </p:ext>
    </p:extLst>
  </p:cSld>
  <p:clrMap bg1="lt1" tx1="dk1" bg2="lt2" tx2="dk2" accent1="accent1" accent2="accent2" accent3="accent3" accent4="accent4" accent5="accent5" accent6="accent6" hlink="hlink" folHlink="folHlink"/>
  <p:sldLayoutIdLst>
    <p:sldLayoutId id="2147483834" r:id="rId1"/>
    <p:sldLayoutId id="2147483835" r:id="rId2"/>
    <p:sldLayoutId id="2147483836" r:id="rId3"/>
    <p:sldLayoutId id="2147483837" r:id="rId4"/>
    <p:sldLayoutId id="2147483838" r:id="rId5"/>
    <p:sldLayoutId id="2147483839" r:id="rId6"/>
    <p:sldLayoutId id="2147483840" r:id="rId7"/>
    <p:sldLayoutId id="2147483841" r:id="rId8"/>
    <p:sldLayoutId id="2147483842" r:id="rId9"/>
    <p:sldLayoutId id="2147483843" r:id="rId10"/>
    <p:sldLayoutId id="2147483844" r:id="rId11"/>
  </p:sldLayoutIdLst>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812800" y="228600"/>
            <a:ext cx="10871200" cy="990600"/>
          </a:xfrm>
          <a:prstGeom prst="rect">
            <a:avLst/>
          </a:prstGeom>
        </p:spPr>
        <p:txBody>
          <a:bodyPr vert="horz" anchor="ctr">
            <a:normAutofit/>
          </a:bodyPr>
          <a:lstStyle/>
          <a:p>
            <a:r>
              <a:rPr kumimoji="0" lang="en-US"/>
              <a:t>Click to edit Master title style</a:t>
            </a:r>
          </a:p>
        </p:txBody>
      </p:sp>
      <p:sp>
        <p:nvSpPr>
          <p:cNvPr id="13" name="Text Placeholder 12"/>
          <p:cNvSpPr>
            <a:spLocks noGrp="1"/>
          </p:cNvSpPr>
          <p:nvPr>
            <p:ph type="body" idx="1"/>
          </p:nvPr>
        </p:nvSpPr>
        <p:spPr>
          <a:xfrm>
            <a:off x="816864" y="1600200"/>
            <a:ext cx="10871200" cy="4526280"/>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4" name="Date Placeholder 13"/>
          <p:cNvSpPr>
            <a:spLocks noGrp="1"/>
          </p:cNvSpPr>
          <p:nvPr>
            <p:ph type="dt" sz="half" idx="2"/>
          </p:nvPr>
        </p:nvSpPr>
        <p:spPr>
          <a:xfrm>
            <a:off x="8128000" y="6248407"/>
            <a:ext cx="3556000" cy="365125"/>
          </a:xfrm>
          <a:prstGeom prst="rect">
            <a:avLst/>
          </a:prstGeom>
        </p:spPr>
        <p:txBody>
          <a:bodyPr vert="horz" anchor="ctr" anchorCtr="0"/>
          <a:lstStyle>
            <a:lvl1pPr algn="l" eaLnBrk="1" latinLnBrk="0" hangingPunct="1">
              <a:defRPr kumimoji="0" sz="1400">
                <a:solidFill>
                  <a:schemeClr val="tx2"/>
                </a:solidFill>
              </a:defRPr>
            </a:lvl1pPr>
          </a:lstStyle>
          <a:p>
            <a:fld id="{90298CD5-6C1E-4009-B41F-6DF62E31D3BE}" type="datetimeFigureOut">
              <a:rPr lang="en-US" smtClean="0"/>
              <a:pPr/>
              <a:t>10/6/2016</a:t>
            </a:fld>
            <a:endParaRPr lang="en-US"/>
          </a:p>
        </p:txBody>
      </p:sp>
      <p:sp>
        <p:nvSpPr>
          <p:cNvPr id="3" name="Footer Placeholder 2"/>
          <p:cNvSpPr>
            <a:spLocks noGrp="1"/>
          </p:cNvSpPr>
          <p:nvPr>
            <p:ph type="ftr" sz="quarter" idx="3"/>
          </p:nvPr>
        </p:nvSpPr>
        <p:spPr>
          <a:xfrm>
            <a:off x="812805" y="6248213"/>
            <a:ext cx="7228111" cy="365125"/>
          </a:xfrm>
          <a:prstGeom prst="rect">
            <a:avLst/>
          </a:prstGeom>
        </p:spPr>
        <p:txBody>
          <a:bodyPr vert="horz" anchor="ctr"/>
          <a:lstStyle>
            <a:lvl1pPr algn="r" eaLnBrk="1" latinLnBrk="0" hangingPunct="1">
              <a:defRPr kumimoji="0" sz="1400">
                <a:solidFill>
                  <a:schemeClr val="tx2"/>
                </a:solidFill>
              </a:defRPr>
            </a:lvl1pPr>
          </a:lstStyle>
          <a:p>
            <a:endParaRPr lang="en-US"/>
          </a:p>
        </p:txBody>
      </p:sp>
      <p:sp>
        <p:nvSpPr>
          <p:cNvPr id="7" name="Rectangle 6"/>
          <p:cNvSpPr/>
          <p:nvPr/>
        </p:nvSpPr>
        <p:spPr bwMode="white">
          <a:xfrm>
            <a:off x="0" y="1234440"/>
            <a:ext cx="12192000" cy="32004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0" y="1280160"/>
            <a:ext cx="711200" cy="228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787400" y="1280160"/>
            <a:ext cx="11404600" cy="228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3" name="Slide Number Placeholder 22"/>
          <p:cNvSpPr>
            <a:spLocks noGrp="1"/>
          </p:cNvSpPr>
          <p:nvPr>
            <p:ph type="sldNum" sz="quarter" idx="4"/>
          </p:nvPr>
        </p:nvSpPr>
        <p:spPr>
          <a:xfrm>
            <a:off x="0" y="1272222"/>
            <a:ext cx="711200" cy="244476"/>
          </a:xfrm>
          <a:prstGeom prst="rect">
            <a:avLst/>
          </a:prstGeom>
        </p:spPr>
        <p:txBody>
          <a:bodyPr vert="horz" anchor="ctr" anchorCtr="0">
            <a:normAutofit/>
          </a:bodyPr>
          <a:lstStyle>
            <a:lvl1pPr algn="ctr" eaLnBrk="1" latinLnBrk="0" hangingPunct="1">
              <a:defRPr kumimoji="0" sz="1400" b="1">
                <a:solidFill>
                  <a:srgbClr val="FFFFFF"/>
                </a:solidFill>
              </a:defRPr>
            </a:lvl1pPr>
          </a:lstStyle>
          <a:p>
            <a:fld id="{4FAB73BC-B049-4115-A692-8D63A059BFB8}"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846" r:id="rId1"/>
    <p:sldLayoutId id="2147483847" r:id="rId2"/>
    <p:sldLayoutId id="2147483848" r:id="rId3"/>
    <p:sldLayoutId id="2147483849" r:id="rId4"/>
    <p:sldLayoutId id="2147483850" r:id="rId5"/>
    <p:sldLayoutId id="2147483851" r:id="rId6"/>
    <p:sldLayoutId id="2147483852" r:id="rId7"/>
    <p:sldLayoutId id="2147483853" r:id="rId8"/>
    <p:sldLayoutId id="2147483854" r:id="rId9"/>
    <p:sldLayoutId id="2147483855" r:id="rId10"/>
    <p:sldLayoutId id="2147483856" r:id="rId11"/>
  </p:sldLayoutIdLst>
  <p:txStyles>
    <p:titleStyle>
      <a:lvl1pPr algn="l" rtl="0" eaLnBrk="1" latinLnBrk="0" hangingPunct="1">
        <a:spcBef>
          <a:spcPct val="0"/>
        </a:spcBef>
        <a:buNone/>
        <a:defRPr kumimoji="0" sz="4400" kern="1200">
          <a:solidFill>
            <a:schemeClr val="tx2"/>
          </a:solidFill>
          <a:latin typeface="+mj-lt"/>
          <a:ea typeface="+mj-ea"/>
          <a:cs typeface="+mj-cs"/>
        </a:defRPr>
      </a:lvl1pPr>
    </p:titleStyle>
    <p:bodyStyle>
      <a:lvl1pPr marL="320040" indent="-320040"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812800" y="228600"/>
            <a:ext cx="10871200" cy="990600"/>
          </a:xfrm>
          <a:prstGeom prst="rect">
            <a:avLst/>
          </a:prstGeom>
        </p:spPr>
        <p:txBody>
          <a:bodyPr vert="horz" anchor="ctr">
            <a:normAutofit/>
          </a:bodyPr>
          <a:lstStyle/>
          <a:p>
            <a:r>
              <a:rPr kumimoji="0" lang="en-US"/>
              <a:t>Click to edit Master title style</a:t>
            </a:r>
          </a:p>
        </p:txBody>
      </p:sp>
      <p:sp>
        <p:nvSpPr>
          <p:cNvPr id="13" name="Text Placeholder 12"/>
          <p:cNvSpPr>
            <a:spLocks noGrp="1"/>
          </p:cNvSpPr>
          <p:nvPr>
            <p:ph type="body" idx="1"/>
          </p:nvPr>
        </p:nvSpPr>
        <p:spPr>
          <a:xfrm>
            <a:off x="816864" y="1600200"/>
            <a:ext cx="10871200" cy="4526280"/>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4" name="Date Placeholder 13"/>
          <p:cNvSpPr>
            <a:spLocks noGrp="1"/>
          </p:cNvSpPr>
          <p:nvPr>
            <p:ph type="dt" sz="half" idx="2"/>
          </p:nvPr>
        </p:nvSpPr>
        <p:spPr>
          <a:xfrm>
            <a:off x="8128000" y="6248405"/>
            <a:ext cx="3556000" cy="365125"/>
          </a:xfrm>
          <a:prstGeom prst="rect">
            <a:avLst/>
          </a:prstGeom>
        </p:spPr>
        <p:txBody>
          <a:bodyPr vert="horz" anchor="ctr" anchorCtr="0"/>
          <a:lstStyle>
            <a:lvl1pPr algn="l" eaLnBrk="1" latinLnBrk="0" hangingPunct="1">
              <a:defRPr kumimoji="0" sz="1400">
                <a:solidFill>
                  <a:schemeClr val="tx2"/>
                </a:solidFill>
              </a:defRPr>
            </a:lvl1pPr>
          </a:lstStyle>
          <a:p>
            <a:fld id="{90298CD5-6C1E-4009-B41F-6DF62E31D3BE}" type="datetimeFigureOut">
              <a:rPr lang="en-US" smtClean="0"/>
              <a:pPr/>
              <a:t>10/6/2016</a:t>
            </a:fld>
            <a:endParaRPr lang="en-US"/>
          </a:p>
        </p:txBody>
      </p:sp>
      <p:sp>
        <p:nvSpPr>
          <p:cNvPr id="3" name="Footer Placeholder 2"/>
          <p:cNvSpPr>
            <a:spLocks noGrp="1"/>
          </p:cNvSpPr>
          <p:nvPr>
            <p:ph type="ftr" sz="quarter" idx="3"/>
          </p:nvPr>
        </p:nvSpPr>
        <p:spPr>
          <a:xfrm>
            <a:off x="812803" y="6248211"/>
            <a:ext cx="7228111" cy="365125"/>
          </a:xfrm>
          <a:prstGeom prst="rect">
            <a:avLst/>
          </a:prstGeom>
        </p:spPr>
        <p:txBody>
          <a:bodyPr vert="horz" anchor="ctr"/>
          <a:lstStyle>
            <a:lvl1pPr algn="r" eaLnBrk="1" latinLnBrk="0" hangingPunct="1">
              <a:defRPr kumimoji="0" sz="1400">
                <a:solidFill>
                  <a:schemeClr val="tx2"/>
                </a:solidFill>
              </a:defRPr>
            </a:lvl1pPr>
          </a:lstStyle>
          <a:p>
            <a:endParaRPr lang="en-US"/>
          </a:p>
        </p:txBody>
      </p:sp>
      <p:sp>
        <p:nvSpPr>
          <p:cNvPr id="7" name="Rectangle 6"/>
          <p:cNvSpPr/>
          <p:nvPr/>
        </p:nvSpPr>
        <p:spPr bwMode="white">
          <a:xfrm>
            <a:off x="0" y="1234440"/>
            <a:ext cx="12192000" cy="32004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0" y="1280160"/>
            <a:ext cx="711200" cy="228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787400" y="1280160"/>
            <a:ext cx="11404600" cy="228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3" name="Slide Number Placeholder 22"/>
          <p:cNvSpPr>
            <a:spLocks noGrp="1"/>
          </p:cNvSpPr>
          <p:nvPr>
            <p:ph type="sldNum" sz="quarter" idx="4"/>
          </p:nvPr>
        </p:nvSpPr>
        <p:spPr>
          <a:xfrm>
            <a:off x="0" y="1272222"/>
            <a:ext cx="711200" cy="244476"/>
          </a:xfrm>
          <a:prstGeom prst="rect">
            <a:avLst/>
          </a:prstGeom>
        </p:spPr>
        <p:txBody>
          <a:bodyPr vert="horz" anchor="ctr" anchorCtr="0">
            <a:normAutofit/>
          </a:bodyPr>
          <a:lstStyle>
            <a:lvl1pPr algn="ctr" eaLnBrk="1" latinLnBrk="0" hangingPunct="1">
              <a:defRPr kumimoji="0" sz="1400" b="1">
                <a:solidFill>
                  <a:srgbClr val="FFFFFF"/>
                </a:solidFill>
              </a:defRPr>
            </a:lvl1pPr>
          </a:lstStyle>
          <a:p>
            <a:fld id="{4FAB73BC-B049-4115-A692-8D63A059BFB8}"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858" r:id="rId1"/>
    <p:sldLayoutId id="2147483859" r:id="rId2"/>
    <p:sldLayoutId id="2147483860" r:id="rId3"/>
    <p:sldLayoutId id="2147483861" r:id="rId4"/>
    <p:sldLayoutId id="2147483862" r:id="rId5"/>
    <p:sldLayoutId id="2147483863" r:id="rId6"/>
    <p:sldLayoutId id="2147483864" r:id="rId7"/>
    <p:sldLayoutId id="2147483865" r:id="rId8"/>
    <p:sldLayoutId id="2147483866" r:id="rId9"/>
    <p:sldLayoutId id="2147483867" r:id="rId10"/>
    <p:sldLayoutId id="2147483868" r:id="rId11"/>
  </p:sldLayoutIdLst>
  <p:txStyles>
    <p:titleStyle>
      <a:lvl1pPr algn="l" rtl="0" eaLnBrk="1" latinLnBrk="0" hangingPunct="1">
        <a:spcBef>
          <a:spcPct val="0"/>
        </a:spcBef>
        <a:buNone/>
        <a:defRPr kumimoji="0" sz="4400" kern="1200">
          <a:solidFill>
            <a:schemeClr val="tx2"/>
          </a:solidFill>
          <a:latin typeface="+mj-lt"/>
          <a:ea typeface="+mj-ea"/>
          <a:cs typeface="+mj-cs"/>
        </a:defRPr>
      </a:lvl1pPr>
    </p:titleStyle>
    <p:bodyStyle>
      <a:lvl1pPr marL="320040" indent="-320040"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812800" y="228600"/>
            <a:ext cx="10871200" cy="990600"/>
          </a:xfrm>
          <a:prstGeom prst="rect">
            <a:avLst/>
          </a:prstGeom>
        </p:spPr>
        <p:txBody>
          <a:bodyPr vert="horz" anchor="ctr">
            <a:normAutofit/>
          </a:bodyPr>
          <a:lstStyle/>
          <a:p>
            <a:r>
              <a:rPr kumimoji="0" lang="en-US"/>
              <a:t>Click to edit Master title style</a:t>
            </a:r>
          </a:p>
        </p:txBody>
      </p:sp>
      <p:sp>
        <p:nvSpPr>
          <p:cNvPr id="13" name="Text Placeholder 12"/>
          <p:cNvSpPr>
            <a:spLocks noGrp="1"/>
          </p:cNvSpPr>
          <p:nvPr>
            <p:ph type="body" idx="1"/>
          </p:nvPr>
        </p:nvSpPr>
        <p:spPr>
          <a:xfrm>
            <a:off x="816864" y="1600200"/>
            <a:ext cx="10871200" cy="4526280"/>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4" name="Date Placeholder 13"/>
          <p:cNvSpPr>
            <a:spLocks noGrp="1"/>
          </p:cNvSpPr>
          <p:nvPr>
            <p:ph type="dt" sz="half" idx="2"/>
          </p:nvPr>
        </p:nvSpPr>
        <p:spPr>
          <a:xfrm>
            <a:off x="8128000" y="6248401"/>
            <a:ext cx="3556000" cy="365125"/>
          </a:xfrm>
          <a:prstGeom prst="rect">
            <a:avLst/>
          </a:prstGeom>
        </p:spPr>
        <p:txBody>
          <a:bodyPr vert="horz" anchor="ctr" anchorCtr="0"/>
          <a:lstStyle>
            <a:lvl1pPr algn="l" eaLnBrk="1" latinLnBrk="0" hangingPunct="1">
              <a:defRPr kumimoji="0" sz="1400">
                <a:solidFill>
                  <a:schemeClr val="tx2"/>
                </a:solidFill>
              </a:defRPr>
            </a:lvl1pPr>
          </a:lstStyle>
          <a:p>
            <a:fld id="{90298CD5-6C1E-4009-B41F-6DF62E31D3BE}" type="datetimeFigureOut">
              <a:rPr lang="en-US" smtClean="0"/>
              <a:pPr/>
              <a:t>10/6/2016</a:t>
            </a:fld>
            <a:endParaRPr lang="en-US"/>
          </a:p>
        </p:txBody>
      </p:sp>
      <p:sp>
        <p:nvSpPr>
          <p:cNvPr id="3" name="Footer Placeholder 2"/>
          <p:cNvSpPr>
            <a:spLocks noGrp="1"/>
          </p:cNvSpPr>
          <p:nvPr>
            <p:ph type="ftr" sz="quarter" idx="3"/>
          </p:nvPr>
        </p:nvSpPr>
        <p:spPr>
          <a:xfrm>
            <a:off x="812801" y="6248207"/>
            <a:ext cx="7228111" cy="365125"/>
          </a:xfrm>
          <a:prstGeom prst="rect">
            <a:avLst/>
          </a:prstGeom>
        </p:spPr>
        <p:txBody>
          <a:bodyPr vert="horz" anchor="ctr"/>
          <a:lstStyle>
            <a:lvl1pPr algn="r" eaLnBrk="1" latinLnBrk="0" hangingPunct="1">
              <a:defRPr kumimoji="0" sz="1400">
                <a:solidFill>
                  <a:schemeClr val="tx2"/>
                </a:solidFill>
              </a:defRPr>
            </a:lvl1pPr>
          </a:lstStyle>
          <a:p>
            <a:endParaRPr lang="en-US"/>
          </a:p>
        </p:txBody>
      </p:sp>
      <p:sp>
        <p:nvSpPr>
          <p:cNvPr id="7" name="Rectangle 6"/>
          <p:cNvSpPr/>
          <p:nvPr/>
        </p:nvSpPr>
        <p:spPr bwMode="white">
          <a:xfrm>
            <a:off x="0" y="1234440"/>
            <a:ext cx="12192000" cy="32004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0" y="1280160"/>
            <a:ext cx="711200" cy="228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787400" y="1280160"/>
            <a:ext cx="11404600" cy="228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3" name="Slide Number Placeholder 22"/>
          <p:cNvSpPr>
            <a:spLocks noGrp="1"/>
          </p:cNvSpPr>
          <p:nvPr>
            <p:ph type="sldNum" sz="quarter" idx="4"/>
          </p:nvPr>
        </p:nvSpPr>
        <p:spPr>
          <a:xfrm>
            <a:off x="0" y="1272222"/>
            <a:ext cx="711200" cy="244476"/>
          </a:xfrm>
          <a:prstGeom prst="rect">
            <a:avLst/>
          </a:prstGeom>
        </p:spPr>
        <p:txBody>
          <a:bodyPr vert="horz" anchor="ctr" anchorCtr="0">
            <a:normAutofit/>
          </a:bodyPr>
          <a:lstStyle>
            <a:lvl1pPr algn="ctr" eaLnBrk="1" latinLnBrk="0" hangingPunct="1">
              <a:defRPr kumimoji="0" sz="1400" b="1">
                <a:solidFill>
                  <a:srgbClr val="FFFFFF"/>
                </a:solidFill>
              </a:defRPr>
            </a:lvl1pPr>
          </a:lstStyle>
          <a:p>
            <a:fld id="{4FAB73BC-B049-4115-A692-8D63A059BFB8}"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870" r:id="rId1"/>
    <p:sldLayoutId id="2147483871" r:id="rId2"/>
    <p:sldLayoutId id="2147483872" r:id="rId3"/>
    <p:sldLayoutId id="2147483873" r:id="rId4"/>
    <p:sldLayoutId id="2147483874" r:id="rId5"/>
    <p:sldLayoutId id="2147483875" r:id="rId6"/>
    <p:sldLayoutId id="2147483876" r:id="rId7"/>
    <p:sldLayoutId id="2147483877" r:id="rId8"/>
    <p:sldLayoutId id="2147483878" r:id="rId9"/>
    <p:sldLayoutId id="2147483879" r:id="rId10"/>
    <p:sldLayoutId id="2147483880" r:id="rId11"/>
  </p:sldLayoutIdLst>
  <p:txStyles>
    <p:titleStyle>
      <a:lvl1pPr algn="l" rtl="0" eaLnBrk="1" latinLnBrk="0" hangingPunct="1">
        <a:spcBef>
          <a:spcPct val="0"/>
        </a:spcBef>
        <a:buNone/>
        <a:defRPr kumimoji="0" sz="4400" kern="1200">
          <a:solidFill>
            <a:schemeClr val="tx2"/>
          </a:solidFill>
          <a:latin typeface="+mj-lt"/>
          <a:ea typeface="+mj-ea"/>
          <a:cs typeface="+mj-cs"/>
        </a:defRPr>
      </a:lvl1pPr>
    </p:titleStyle>
    <p:bodyStyle>
      <a:lvl1pPr marL="320040" indent="-320040"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xml"/><Relationship Id="rId5" Type="http://schemas.openxmlformats.org/officeDocument/2006/relationships/image" Target="../media/image6.png"/><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png"/><Relationship Id="rId1" Type="http://schemas.openxmlformats.org/officeDocument/2006/relationships/slideLayout" Target="../slideLayouts/slideLayout2.xml"/><Relationship Id="rId5" Type="http://schemas.openxmlformats.org/officeDocument/2006/relationships/image" Target="../media/image28.jpeg"/><Relationship Id="rId4" Type="http://schemas.openxmlformats.org/officeDocument/2006/relationships/image" Target="../media/image27.jpeg"/></Relationships>
</file>

<file path=ppt/slides/_rels/slide11.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2.xml"/><Relationship Id="rId6" Type="http://schemas.openxmlformats.org/officeDocument/2006/relationships/image" Target="../media/image35.jpeg"/><Relationship Id="rId5" Type="http://schemas.openxmlformats.org/officeDocument/2006/relationships/image" Target="../media/image34.jpeg"/><Relationship Id="rId4" Type="http://schemas.openxmlformats.org/officeDocument/2006/relationships/image" Target="../media/image33.png"/></Relationships>
</file>

<file path=ppt/slides/_rels/slide13.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media/image36.jpeg"/><Relationship Id="rId1" Type="http://schemas.openxmlformats.org/officeDocument/2006/relationships/slideLayout" Target="../slideLayouts/slideLayout2.xml"/><Relationship Id="rId4" Type="http://schemas.openxmlformats.org/officeDocument/2006/relationships/image" Target="../media/image38.png"/></Relationships>
</file>

<file path=ppt/slides/_rels/slide14.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40.jpeg"/><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2.xml"/><Relationship Id="rId7" Type="http://schemas.openxmlformats.org/officeDocument/2006/relationships/image" Target="../media/image41.png"/><Relationship Id="rId2" Type="http://schemas.openxmlformats.org/officeDocument/2006/relationships/diagramData" Target="../diagrams/data2.xml"/><Relationship Id="rId1" Type="http://schemas.openxmlformats.org/officeDocument/2006/relationships/slideLayout" Target="../slideLayouts/slideLayout29.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7.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image" Target="../media/image42.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image" Target="../media/image44.jpeg"/><Relationship Id="rId1" Type="http://schemas.openxmlformats.org/officeDocument/2006/relationships/slideLayout" Target="../slideLayouts/slideLayout2.xml"/><Relationship Id="rId4" Type="http://schemas.openxmlformats.org/officeDocument/2006/relationships/image" Target="../media/image46.jpeg"/></Relationships>
</file>

<file path=ppt/slides/_rels/slide19.xml.rels><?xml version="1.0" encoding="UTF-8" standalone="yes"?>
<Relationships xmlns="http://schemas.openxmlformats.org/package/2006/relationships"><Relationship Id="rId8" Type="http://schemas.microsoft.com/office/2007/relationships/diagramDrawing" Target="../diagrams/drawing3.xml"/><Relationship Id="rId3" Type="http://schemas.openxmlformats.org/officeDocument/2006/relationships/image" Target="../media/image47.png"/><Relationship Id="rId7" Type="http://schemas.openxmlformats.org/officeDocument/2006/relationships/diagramColors" Target="../diagrams/colors3.xml"/><Relationship Id="rId2" Type="http://schemas.openxmlformats.org/officeDocument/2006/relationships/slideLayout" Target="../slideLayouts/slideLayout35.xml"/><Relationship Id="rId1" Type="http://schemas.openxmlformats.org/officeDocument/2006/relationships/themeOverride" Target="../theme/themeOverride1.xml"/><Relationship Id="rId6" Type="http://schemas.openxmlformats.org/officeDocument/2006/relationships/diagramQuickStyle" Target="../diagrams/quickStyle3.xml"/><Relationship Id="rId5" Type="http://schemas.openxmlformats.org/officeDocument/2006/relationships/diagramLayout" Target="../diagrams/layout3.xml"/><Relationship Id="rId4" Type="http://schemas.openxmlformats.org/officeDocument/2006/relationships/diagramData" Target="../diagrams/data3.xml"/><Relationship Id="rId9" Type="http://schemas.openxmlformats.org/officeDocument/2006/relationships/image" Target="../media/image48.png"/></Relationships>
</file>

<file path=ppt/slides/_rels/slide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png"/><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9.png"/></Relationships>
</file>

<file path=ppt/slides/_rels/slide20.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image" Target="../media/image49.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51.gif"/><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52.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53.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55.jpeg"/><Relationship Id="rId2" Type="http://schemas.openxmlformats.org/officeDocument/2006/relationships/image" Target="../media/image54.jpeg"/><Relationship Id="rId1" Type="http://schemas.openxmlformats.org/officeDocument/2006/relationships/slideLayout" Target="../slideLayouts/slideLayout2.xml"/><Relationship Id="rId4" Type="http://schemas.openxmlformats.org/officeDocument/2006/relationships/image" Target="../media/image56.png"/></Relationships>
</file>

<file path=ppt/slides/_rels/slide26.xml.rels><?xml version="1.0" encoding="UTF-8" standalone="yes"?>
<Relationships xmlns="http://schemas.openxmlformats.org/package/2006/relationships"><Relationship Id="rId2" Type="http://schemas.openxmlformats.org/officeDocument/2006/relationships/image" Target="../media/image57.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8" Type="http://schemas.openxmlformats.org/officeDocument/2006/relationships/image" Target="../media/image58.jpeg"/><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slideLayout" Target="../slideLayouts/slideLayout18.xml"/><Relationship Id="rId1" Type="http://schemas.openxmlformats.org/officeDocument/2006/relationships/themeOverride" Target="../theme/themeOverride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59.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60.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 Id="rId5" Type="http://schemas.openxmlformats.org/officeDocument/2006/relationships/image" Target="../media/image18.png"/><Relationship Id="rId4" Type="http://schemas.openxmlformats.org/officeDocument/2006/relationships/image" Target="../media/image17.png"/></Relationships>
</file>

<file path=ppt/slides/_rels/slide7.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jpeg"/><Relationship Id="rId1" Type="http://schemas.openxmlformats.org/officeDocument/2006/relationships/slideLayout" Target="../slideLayouts/slideLayout2.xml"/><Relationship Id="rId4" Type="http://schemas.openxmlformats.org/officeDocument/2006/relationships/image" Target="../media/image24.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723869" y="1222529"/>
            <a:ext cx="8825659" cy="3329581"/>
          </a:xfrm>
        </p:spPr>
        <p:txBody>
          <a:bodyPr/>
          <a:lstStyle/>
          <a:p>
            <a:pPr algn="ctr"/>
            <a:r>
              <a:rPr lang="en-US"/>
              <a:t>Abnormal B</a:t>
            </a:r>
            <a:r>
              <a:rPr lang="id-ID"/>
              <a:t>ehavior</a:t>
            </a:r>
            <a:endParaRPr lang="en-US"/>
          </a:p>
        </p:txBody>
      </p:sp>
      <p:pic>
        <p:nvPicPr>
          <p:cNvPr id="4" name="Picture 3"/>
          <p:cNvPicPr>
            <a:picLocks noChangeAspect="1"/>
          </p:cNvPicPr>
          <p:nvPr/>
        </p:nvPicPr>
        <p:blipFill>
          <a:blip r:embed="rId2"/>
          <a:stretch>
            <a:fillRect/>
          </a:stretch>
        </p:blipFill>
        <p:spPr>
          <a:xfrm>
            <a:off x="8784238" y="747447"/>
            <a:ext cx="3141897" cy="2102434"/>
          </a:xfrm>
          <a:prstGeom prst="rect">
            <a:avLst/>
          </a:prstGeom>
        </p:spPr>
      </p:pic>
      <p:pic>
        <p:nvPicPr>
          <p:cNvPr id="5" name="Picture 4"/>
          <p:cNvPicPr>
            <a:picLocks noChangeAspect="1"/>
          </p:cNvPicPr>
          <p:nvPr/>
        </p:nvPicPr>
        <p:blipFill>
          <a:blip r:embed="rId3"/>
          <a:stretch>
            <a:fillRect/>
          </a:stretch>
        </p:blipFill>
        <p:spPr>
          <a:xfrm>
            <a:off x="284815" y="318359"/>
            <a:ext cx="3013024" cy="2330727"/>
          </a:xfrm>
          <a:prstGeom prst="rect">
            <a:avLst/>
          </a:prstGeom>
        </p:spPr>
      </p:pic>
      <p:pic>
        <p:nvPicPr>
          <p:cNvPr id="6" name="Picture 5"/>
          <p:cNvPicPr>
            <a:picLocks noChangeAspect="1"/>
          </p:cNvPicPr>
          <p:nvPr/>
        </p:nvPicPr>
        <p:blipFill>
          <a:blip r:embed="rId4"/>
          <a:stretch>
            <a:fillRect/>
          </a:stretch>
        </p:blipFill>
        <p:spPr>
          <a:xfrm>
            <a:off x="6507436" y="1250014"/>
            <a:ext cx="1863301" cy="1748020"/>
          </a:xfrm>
          <a:prstGeom prst="rect">
            <a:avLst/>
          </a:prstGeom>
        </p:spPr>
      </p:pic>
      <p:pic>
        <p:nvPicPr>
          <p:cNvPr id="7" name="Picture 6"/>
          <p:cNvPicPr>
            <a:picLocks noChangeAspect="1"/>
          </p:cNvPicPr>
          <p:nvPr/>
        </p:nvPicPr>
        <p:blipFill>
          <a:blip r:embed="rId5"/>
          <a:stretch>
            <a:fillRect/>
          </a:stretch>
        </p:blipFill>
        <p:spPr>
          <a:xfrm>
            <a:off x="3704649" y="1079293"/>
            <a:ext cx="2466975" cy="1847850"/>
          </a:xfrm>
          <a:prstGeom prst="rect">
            <a:avLst/>
          </a:prstGeom>
        </p:spPr>
      </p:pic>
      <p:sp>
        <p:nvSpPr>
          <p:cNvPr id="8" name="TextBox 7"/>
          <p:cNvSpPr txBox="1"/>
          <p:nvPr/>
        </p:nvSpPr>
        <p:spPr>
          <a:xfrm>
            <a:off x="3732552" y="4557013"/>
            <a:ext cx="4601981" cy="1384995"/>
          </a:xfrm>
          <a:prstGeom prst="rect">
            <a:avLst/>
          </a:prstGeom>
          <a:noFill/>
        </p:spPr>
        <p:txBody>
          <a:bodyPr wrap="square" rtlCol="0" anchor="t">
            <a:spAutoFit/>
          </a:bodyPr>
          <a:lstStyle/>
          <a:p>
            <a:pPr algn="ctr"/>
            <a:r>
              <a:rPr lang="id-ID" sz="2800">
                <a:latin typeface="+mj-lt"/>
              </a:rPr>
              <a:t>Shafa Shafrilla</a:t>
            </a:r>
            <a:endParaRPr lang="en-US" sz="2800">
              <a:latin typeface="+mj-lt"/>
            </a:endParaRPr>
          </a:p>
          <a:p>
            <a:pPr algn="ctr"/>
            <a:r>
              <a:rPr lang="id-ID" sz="2800">
                <a:latin typeface="+mj-lt"/>
              </a:rPr>
              <a:t>Yohana Intan Kusuma Dewi</a:t>
            </a:r>
          </a:p>
          <a:p>
            <a:pPr algn="ctr"/>
            <a:r>
              <a:rPr lang="id-ID" sz="2800">
                <a:latin typeface="+mj-lt"/>
              </a:rPr>
              <a:t>Yohannah Priscillia Huwae</a:t>
            </a:r>
            <a:endParaRPr lang="en-US" sz="2800">
              <a:latin typeface="+mj-lt"/>
            </a:endParaRPr>
          </a:p>
        </p:txBody>
      </p:sp>
    </p:spTree>
    <p:extLst>
      <p:ext uri="{BB962C8B-B14F-4D97-AF65-F5344CB8AC3E}">
        <p14:creationId xmlns:p14="http://schemas.microsoft.com/office/powerpoint/2010/main" val="41457855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6600"/>
              <a:t>Bipolar</a:t>
            </a:r>
            <a:r>
              <a:rPr lang="en-US" sz="6600">
                <a:effectLst>
                  <a:outerShdw blurRad="38100" dist="38100" dir="2700000" algn="tl">
                    <a:srgbClr val="000000">
                      <a:alpha val="43137"/>
                    </a:srgbClr>
                  </a:outerShdw>
                </a:effectLst>
              </a:rPr>
              <a:t> </a:t>
            </a:r>
            <a:r>
              <a:rPr lang="en-US" sz="6600"/>
              <a:t>Disorder</a:t>
            </a:r>
          </a:p>
        </p:txBody>
      </p:sp>
      <p:sp>
        <p:nvSpPr>
          <p:cNvPr id="6" name="Content Placeholder 5"/>
          <p:cNvSpPr>
            <a:spLocks noGrp="1"/>
          </p:cNvSpPr>
          <p:nvPr>
            <p:ph idx="1"/>
          </p:nvPr>
        </p:nvSpPr>
        <p:spPr>
          <a:xfrm>
            <a:off x="1082291" y="1978704"/>
            <a:ext cx="10205304" cy="3762531"/>
          </a:xfrm>
        </p:spPr>
        <p:txBody>
          <a:bodyPr>
            <a:normAutofit/>
          </a:bodyPr>
          <a:lstStyle/>
          <a:p>
            <a:pPr algn="ctr">
              <a:buFont typeface="Wingdings" pitchFamily="2" charset="2"/>
              <a:buChar char="q"/>
            </a:pPr>
            <a:r>
              <a:rPr lang="id-ID" sz="3200"/>
              <a:t>Bipolar I Disorder </a:t>
            </a:r>
          </a:p>
          <a:p>
            <a:pPr algn="ctr">
              <a:buFont typeface="Wingdings" pitchFamily="2" charset="2"/>
              <a:buChar char="q"/>
            </a:pPr>
            <a:r>
              <a:rPr lang="id-ID" sz="3200"/>
              <a:t>Bipolar II Disorder</a:t>
            </a:r>
          </a:p>
          <a:p>
            <a:pPr algn="ctr">
              <a:buFont typeface="Wingdings" pitchFamily="2" charset="2"/>
              <a:buChar char="q"/>
            </a:pPr>
            <a:endParaRPr lang="en-US" sz="3200"/>
          </a:p>
        </p:txBody>
      </p:sp>
      <p:pic>
        <p:nvPicPr>
          <p:cNvPr id="7" name="Picture 6" descr="3-faces-of-bipolar-disorder-bipolar-disorder-mood-disorder-dr-internet-safety-dark-psychology-ipredator-michael-nuccitelli-image.png"/>
          <p:cNvPicPr>
            <a:picLocks noChangeAspect="1"/>
          </p:cNvPicPr>
          <p:nvPr/>
        </p:nvPicPr>
        <p:blipFill>
          <a:blip r:embed="rId2"/>
          <a:stretch>
            <a:fillRect/>
          </a:stretch>
        </p:blipFill>
        <p:spPr>
          <a:xfrm>
            <a:off x="603483" y="3372793"/>
            <a:ext cx="2893601" cy="2102683"/>
          </a:xfrm>
          <a:prstGeom prst="rect">
            <a:avLst/>
          </a:prstGeom>
        </p:spPr>
      </p:pic>
      <p:pic>
        <p:nvPicPr>
          <p:cNvPr id="8" name="Picture 7" descr="bipolar-symptoms-400x400.jpg"/>
          <p:cNvPicPr>
            <a:picLocks noChangeAspect="1"/>
          </p:cNvPicPr>
          <p:nvPr/>
        </p:nvPicPr>
        <p:blipFill>
          <a:blip r:embed="rId3"/>
          <a:stretch>
            <a:fillRect/>
          </a:stretch>
        </p:blipFill>
        <p:spPr>
          <a:xfrm>
            <a:off x="4032357" y="4137286"/>
            <a:ext cx="1830563" cy="2131616"/>
          </a:xfrm>
          <a:prstGeom prst="rect">
            <a:avLst/>
          </a:prstGeom>
        </p:spPr>
      </p:pic>
      <p:pic>
        <p:nvPicPr>
          <p:cNvPr id="9" name="Picture 8" descr="hVfKbDy_DI2Ghd0aXpTmuCZEVF8.jpg"/>
          <p:cNvPicPr>
            <a:picLocks noChangeAspect="1"/>
          </p:cNvPicPr>
          <p:nvPr/>
        </p:nvPicPr>
        <p:blipFill>
          <a:blip r:embed="rId4"/>
          <a:stretch>
            <a:fillRect/>
          </a:stretch>
        </p:blipFill>
        <p:spPr>
          <a:xfrm>
            <a:off x="6736523" y="4130860"/>
            <a:ext cx="1721800" cy="2135032"/>
          </a:xfrm>
          <a:prstGeom prst="rect">
            <a:avLst/>
          </a:prstGeom>
        </p:spPr>
      </p:pic>
      <p:pic>
        <p:nvPicPr>
          <p:cNvPr id="10" name="Picture 9" descr="maxresdefault.jpg"/>
          <p:cNvPicPr>
            <a:picLocks noChangeAspect="1"/>
          </p:cNvPicPr>
          <p:nvPr/>
        </p:nvPicPr>
        <p:blipFill>
          <a:blip r:embed="rId5"/>
          <a:stretch>
            <a:fillRect/>
          </a:stretch>
        </p:blipFill>
        <p:spPr>
          <a:xfrm>
            <a:off x="8848899" y="2908096"/>
            <a:ext cx="3058288" cy="2196353"/>
          </a:xfrm>
          <a:prstGeom prst="rect">
            <a:avLst/>
          </a:prstGeom>
        </p:spPr>
      </p:pic>
    </p:spTree>
    <p:extLst>
      <p:ext uri="{BB962C8B-B14F-4D97-AF65-F5344CB8AC3E}">
        <p14:creationId xmlns:p14="http://schemas.microsoft.com/office/powerpoint/2010/main" val="45872103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id-ID" sz="6600"/>
              <a:t>Genetics</a:t>
            </a:r>
            <a:endParaRPr lang="en-US" sz="6600"/>
          </a:p>
        </p:txBody>
      </p:sp>
      <p:pic>
        <p:nvPicPr>
          <p:cNvPr id="4" name="Content Placeholder 3" descr="2000px-Identical-fraternal-sperm-egg.svg (1).png"/>
          <p:cNvPicPr>
            <a:picLocks noGrp="1" noChangeAspect="1"/>
          </p:cNvPicPr>
          <p:nvPr>
            <p:ph idx="1"/>
          </p:nvPr>
        </p:nvPicPr>
        <p:blipFill>
          <a:blip r:embed="rId2"/>
          <a:stretch>
            <a:fillRect/>
          </a:stretch>
        </p:blipFill>
        <p:spPr>
          <a:xfrm>
            <a:off x="744287" y="2295969"/>
            <a:ext cx="5761447" cy="3070510"/>
          </a:xfrm>
        </p:spPr>
      </p:pic>
      <p:pic>
        <p:nvPicPr>
          <p:cNvPr id="5" name="Picture 4" descr="o-ADOPTED-CHILD-facebook.jpg"/>
          <p:cNvPicPr>
            <a:picLocks noChangeAspect="1"/>
          </p:cNvPicPr>
          <p:nvPr/>
        </p:nvPicPr>
        <p:blipFill>
          <a:blip r:embed="rId3"/>
          <a:stretch>
            <a:fillRect/>
          </a:stretch>
        </p:blipFill>
        <p:spPr>
          <a:xfrm>
            <a:off x="6897973" y="2473379"/>
            <a:ext cx="4464571" cy="2339715"/>
          </a:xfrm>
          <a:prstGeom prst="rect">
            <a:avLst/>
          </a:prstGeom>
        </p:spPr>
      </p:pic>
      <p:sp>
        <p:nvSpPr>
          <p:cNvPr id="6" name="TextBox 5"/>
          <p:cNvSpPr txBox="1"/>
          <p:nvPr/>
        </p:nvSpPr>
        <p:spPr>
          <a:xfrm>
            <a:off x="7585021" y="4901783"/>
            <a:ext cx="3237875" cy="400110"/>
          </a:xfrm>
          <a:prstGeom prst="rect">
            <a:avLst/>
          </a:prstGeom>
          <a:noFill/>
        </p:spPr>
        <p:txBody>
          <a:bodyPr wrap="square" rtlCol="0">
            <a:spAutoFit/>
          </a:bodyPr>
          <a:lstStyle/>
          <a:p>
            <a:pPr algn="ctr"/>
            <a:r>
              <a:rPr lang="id-ID" sz="2000" b="1"/>
              <a:t>Adopted Children</a:t>
            </a:r>
            <a:endParaRPr lang="en-US" sz="2000" b="1"/>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6000"/>
              <a:t>Therapies For Bipolar Disorder</a:t>
            </a:r>
          </a:p>
        </p:txBody>
      </p:sp>
      <p:sp>
        <p:nvSpPr>
          <p:cNvPr id="6" name="Content Placeholder 5"/>
          <p:cNvSpPr>
            <a:spLocks noGrp="1"/>
          </p:cNvSpPr>
          <p:nvPr>
            <p:ph idx="1"/>
          </p:nvPr>
        </p:nvSpPr>
        <p:spPr>
          <a:xfrm>
            <a:off x="674557" y="1845734"/>
            <a:ext cx="10481123" cy="4023360"/>
          </a:xfrm>
        </p:spPr>
        <p:txBody>
          <a:bodyPr>
            <a:normAutofit/>
          </a:bodyPr>
          <a:lstStyle/>
          <a:p>
            <a:pPr marL="873125" indent="-514350">
              <a:buFont typeface="Wingdings" pitchFamily="2" charset="2"/>
              <a:buChar char="q"/>
            </a:pPr>
            <a:r>
              <a:rPr lang="id-ID" sz="2600"/>
              <a:t>Lithium Salts</a:t>
            </a:r>
          </a:p>
          <a:p>
            <a:pPr marL="873125" lvl="1" indent="-514350">
              <a:spcBef>
                <a:spcPts val="1200"/>
              </a:spcBef>
              <a:spcAft>
                <a:spcPts val="200"/>
              </a:spcAft>
              <a:buSzPct val="100000"/>
              <a:buFont typeface="Wingdings" pitchFamily="2" charset="2"/>
              <a:buChar char="q"/>
            </a:pPr>
            <a:r>
              <a:rPr lang="id-ID" sz="2600"/>
              <a:t>Certain Anticonvulsant Drugs</a:t>
            </a:r>
          </a:p>
          <a:p>
            <a:pPr marL="1348613" lvl="2" indent="-514350">
              <a:buFont typeface="Wingdings" pitchFamily="2" charset="2"/>
              <a:buChar char="q"/>
            </a:pPr>
            <a:r>
              <a:rPr lang="id-ID" sz="2400"/>
              <a:t>Valproate (trade names Depakene, Depakote, etc)</a:t>
            </a:r>
          </a:p>
          <a:p>
            <a:pPr marL="1348613" lvl="2" indent="-514350">
              <a:buFont typeface="Wingdings" pitchFamily="2" charset="2"/>
              <a:buChar char="q"/>
            </a:pPr>
            <a:r>
              <a:rPr lang="id-ID" sz="2400"/>
              <a:t>Carbamazepine</a:t>
            </a:r>
          </a:p>
          <a:p>
            <a:pPr marL="873125" lvl="1" indent="-514350">
              <a:spcBef>
                <a:spcPts val="1200"/>
              </a:spcBef>
              <a:spcAft>
                <a:spcPts val="200"/>
              </a:spcAft>
              <a:buSzPct val="100000"/>
              <a:buFont typeface="Wingdings" pitchFamily="2" charset="2"/>
              <a:buChar char="q"/>
            </a:pPr>
            <a:r>
              <a:rPr lang="id-ID" sz="2600"/>
              <a:t>A Consistent  Sleep Schedule </a:t>
            </a:r>
          </a:p>
          <a:p>
            <a:pPr marL="873125" indent="-514350">
              <a:buFont typeface="Wingdings" pitchFamily="2" charset="2"/>
              <a:buChar char="q"/>
            </a:pPr>
            <a:endParaRPr lang="id-ID" sz="2800"/>
          </a:p>
          <a:p>
            <a:pPr marL="749808" lvl="1" indent="-457200"/>
            <a:endParaRPr lang="id-ID" sz="2600"/>
          </a:p>
        </p:txBody>
      </p:sp>
      <p:pic>
        <p:nvPicPr>
          <p:cNvPr id="5" name="Picture 4"/>
          <p:cNvPicPr>
            <a:picLocks noChangeAspect="1"/>
          </p:cNvPicPr>
          <p:nvPr/>
        </p:nvPicPr>
        <p:blipFill>
          <a:blip r:embed="rId2"/>
          <a:stretch>
            <a:fillRect/>
          </a:stretch>
        </p:blipFill>
        <p:spPr>
          <a:xfrm>
            <a:off x="1364105" y="4440963"/>
            <a:ext cx="2893099" cy="1749972"/>
          </a:xfrm>
          <a:prstGeom prst="rect">
            <a:avLst/>
          </a:prstGeom>
        </p:spPr>
      </p:pic>
      <p:pic>
        <p:nvPicPr>
          <p:cNvPr id="8" name="Picture 7"/>
          <p:cNvPicPr>
            <a:picLocks noChangeAspect="1"/>
          </p:cNvPicPr>
          <p:nvPr/>
        </p:nvPicPr>
        <p:blipFill>
          <a:blip r:embed="rId3"/>
          <a:stretch>
            <a:fillRect/>
          </a:stretch>
        </p:blipFill>
        <p:spPr>
          <a:xfrm>
            <a:off x="5574908" y="4407108"/>
            <a:ext cx="2267217" cy="1843790"/>
          </a:xfrm>
          <a:prstGeom prst="rect">
            <a:avLst/>
          </a:prstGeom>
        </p:spPr>
      </p:pic>
      <p:pic>
        <p:nvPicPr>
          <p:cNvPr id="9" name="Picture 8"/>
          <p:cNvPicPr>
            <a:picLocks noChangeAspect="1"/>
          </p:cNvPicPr>
          <p:nvPr/>
        </p:nvPicPr>
        <p:blipFill>
          <a:blip r:embed="rId4"/>
          <a:stretch>
            <a:fillRect/>
          </a:stretch>
        </p:blipFill>
        <p:spPr>
          <a:xfrm>
            <a:off x="8736045" y="1963710"/>
            <a:ext cx="3166147" cy="1813810"/>
          </a:xfrm>
          <a:prstGeom prst="rect">
            <a:avLst/>
          </a:prstGeom>
        </p:spPr>
      </p:pic>
      <p:pic>
        <p:nvPicPr>
          <p:cNvPr id="7" name="Picture 6" descr="Valproate.jpg"/>
          <p:cNvPicPr>
            <a:picLocks noChangeAspect="1"/>
          </p:cNvPicPr>
          <p:nvPr/>
        </p:nvPicPr>
        <p:blipFill>
          <a:blip r:embed="rId5"/>
          <a:stretch>
            <a:fillRect/>
          </a:stretch>
        </p:blipFill>
        <p:spPr>
          <a:xfrm>
            <a:off x="8946903" y="4152282"/>
            <a:ext cx="1426295" cy="1791325"/>
          </a:xfrm>
          <a:prstGeom prst="rect">
            <a:avLst/>
          </a:prstGeom>
        </p:spPr>
      </p:pic>
      <p:pic>
        <p:nvPicPr>
          <p:cNvPr id="10" name="Picture 9" descr="42624.jpg"/>
          <p:cNvPicPr>
            <a:picLocks noChangeAspect="1"/>
          </p:cNvPicPr>
          <p:nvPr/>
        </p:nvPicPr>
        <p:blipFill>
          <a:blip r:embed="rId6"/>
          <a:stretch>
            <a:fillRect/>
          </a:stretch>
        </p:blipFill>
        <p:spPr>
          <a:xfrm>
            <a:off x="10685051" y="3807507"/>
            <a:ext cx="1037256" cy="2104869"/>
          </a:xfrm>
          <a:prstGeom prst="rect">
            <a:avLst/>
          </a:prstGeom>
        </p:spPr>
      </p:pic>
    </p:spTree>
    <p:extLst>
      <p:ext uri="{BB962C8B-B14F-4D97-AF65-F5344CB8AC3E}">
        <p14:creationId xmlns:p14="http://schemas.microsoft.com/office/powerpoint/2010/main" val="11017433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id-ID" sz="6000"/>
              <a:t>Seasonal Affective Disorder</a:t>
            </a:r>
            <a:endParaRPr lang="en-US" sz="6000"/>
          </a:p>
        </p:txBody>
      </p:sp>
      <p:sp>
        <p:nvSpPr>
          <p:cNvPr id="8" name="Content Placeholder 7"/>
          <p:cNvSpPr>
            <a:spLocks noGrp="1"/>
          </p:cNvSpPr>
          <p:nvPr>
            <p:ph idx="1"/>
          </p:nvPr>
        </p:nvSpPr>
        <p:spPr>
          <a:xfrm>
            <a:off x="1097280" y="2053652"/>
            <a:ext cx="10058400" cy="3815442"/>
          </a:xfrm>
        </p:spPr>
        <p:txBody>
          <a:bodyPr>
            <a:normAutofit/>
          </a:bodyPr>
          <a:lstStyle/>
          <a:p>
            <a:pPr algn="ctr"/>
            <a:r>
              <a:rPr lang="id-ID" sz="2400" b="1"/>
              <a:t>Seasonal Affective Disorder (SAD) </a:t>
            </a:r>
            <a:r>
              <a:rPr lang="id-ID" sz="2400"/>
              <a:t>adalah depresi yang berulang selama musim tertentu, seperti musim dingin.</a:t>
            </a:r>
          </a:p>
        </p:txBody>
      </p:sp>
      <p:pic>
        <p:nvPicPr>
          <p:cNvPr id="5" name="Picture 4" descr="SAD_main.jpg"/>
          <p:cNvPicPr>
            <a:picLocks noChangeAspect="1"/>
          </p:cNvPicPr>
          <p:nvPr/>
        </p:nvPicPr>
        <p:blipFill>
          <a:blip r:embed="rId2"/>
          <a:stretch>
            <a:fillRect/>
          </a:stretch>
        </p:blipFill>
        <p:spPr>
          <a:xfrm>
            <a:off x="4750637" y="3477724"/>
            <a:ext cx="2555823" cy="2555823"/>
          </a:xfrm>
          <a:prstGeom prst="rect">
            <a:avLst/>
          </a:prstGeom>
        </p:spPr>
      </p:pic>
      <p:pic>
        <p:nvPicPr>
          <p:cNvPr id="6" name="Picture 5" descr="seasonal-affective-disorder-2.jpg"/>
          <p:cNvPicPr>
            <a:picLocks noChangeAspect="1"/>
          </p:cNvPicPr>
          <p:nvPr/>
        </p:nvPicPr>
        <p:blipFill>
          <a:blip r:embed="rId3"/>
          <a:stretch>
            <a:fillRect/>
          </a:stretch>
        </p:blipFill>
        <p:spPr>
          <a:xfrm>
            <a:off x="766761" y="3687581"/>
            <a:ext cx="3338067" cy="2208570"/>
          </a:xfrm>
          <a:prstGeom prst="rect">
            <a:avLst/>
          </a:prstGeom>
        </p:spPr>
      </p:pic>
      <p:pic>
        <p:nvPicPr>
          <p:cNvPr id="7" name="Picture 6" descr="Seasonal-Affective-Disorder-Infographic.png"/>
          <p:cNvPicPr>
            <a:picLocks noChangeAspect="1"/>
          </p:cNvPicPr>
          <p:nvPr/>
        </p:nvPicPr>
        <p:blipFill>
          <a:blip r:embed="rId4"/>
          <a:stretch>
            <a:fillRect/>
          </a:stretch>
        </p:blipFill>
        <p:spPr>
          <a:xfrm>
            <a:off x="7827701" y="3537678"/>
            <a:ext cx="4031383" cy="2451014"/>
          </a:xfrm>
          <a:prstGeom prst="rect">
            <a:avLst/>
          </a:prstGeo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a:latin typeface="Algerian" panose="04020705040A02060702" pitchFamily="82" charset="0"/>
              </a:rPr>
              <a:t>Schizophrenia</a:t>
            </a:r>
            <a:r>
              <a:rPr lang="en-US" i="1">
                <a:latin typeface="Berlin Sans FB" panose="020E0602020502020306" pitchFamily="34" charset="0"/>
              </a:rPr>
              <a:t>(Dementia Praecox)</a:t>
            </a:r>
            <a:endParaRPr lang="en-US"/>
          </a:p>
        </p:txBody>
      </p:sp>
      <p:sp>
        <p:nvSpPr>
          <p:cNvPr id="3" name="Content Placeholder 2"/>
          <p:cNvSpPr>
            <a:spLocks noGrp="1"/>
          </p:cNvSpPr>
          <p:nvPr>
            <p:ph idx="1"/>
          </p:nvPr>
        </p:nvSpPr>
        <p:spPr>
          <a:xfrm>
            <a:off x="1097280" y="2068647"/>
            <a:ext cx="10058400" cy="3800451"/>
          </a:xfrm>
        </p:spPr>
        <p:txBody>
          <a:bodyPr>
            <a:normAutofit/>
          </a:bodyPr>
          <a:lstStyle/>
          <a:p>
            <a:pPr marL="0" indent="0" algn="ctr">
              <a:buNone/>
            </a:pPr>
            <a:r>
              <a:rPr lang="en-US" sz="2800" err="1"/>
              <a:t>Sebuah</a:t>
            </a:r>
            <a:r>
              <a:rPr lang="en-US" sz="2800"/>
              <a:t> </a:t>
            </a:r>
            <a:r>
              <a:rPr lang="en-US" sz="2800" err="1"/>
              <a:t>gangguan</a:t>
            </a:r>
            <a:r>
              <a:rPr lang="en-US" sz="2800"/>
              <a:t> yang di </a:t>
            </a:r>
            <a:r>
              <a:rPr lang="en-US" sz="2800" err="1"/>
              <a:t>tandai</a:t>
            </a:r>
            <a:r>
              <a:rPr lang="en-US" sz="2800"/>
              <a:t> </a:t>
            </a:r>
            <a:r>
              <a:rPr lang="en-US" sz="2800" err="1"/>
              <a:t>dengan</a:t>
            </a:r>
            <a:r>
              <a:rPr lang="en-US" sz="2800"/>
              <a:t> </a:t>
            </a:r>
            <a:r>
              <a:rPr lang="en-US" sz="2800" err="1"/>
              <a:t>penurunan</a:t>
            </a:r>
            <a:r>
              <a:rPr lang="en-US" sz="2800"/>
              <a:t> </a:t>
            </a:r>
            <a:r>
              <a:rPr lang="en-US" sz="2800" err="1"/>
              <a:t>fungsi</a:t>
            </a:r>
            <a:r>
              <a:rPr lang="en-US" sz="2800"/>
              <a:t> </a:t>
            </a:r>
            <a:r>
              <a:rPr lang="en-US" sz="2800" err="1"/>
              <a:t>dalam</a:t>
            </a:r>
            <a:r>
              <a:rPr lang="en-US" sz="2800"/>
              <a:t> </a:t>
            </a:r>
            <a:r>
              <a:rPr lang="en-US" sz="2800" err="1"/>
              <a:t>menjalankan</a:t>
            </a:r>
            <a:r>
              <a:rPr lang="en-US" sz="2800"/>
              <a:t> </a:t>
            </a:r>
            <a:r>
              <a:rPr lang="en-US" sz="2800" err="1"/>
              <a:t>kehidupan</a:t>
            </a:r>
            <a:r>
              <a:rPr lang="en-US" sz="2800"/>
              <a:t> </a:t>
            </a:r>
            <a:r>
              <a:rPr lang="en-US" sz="2800" err="1"/>
              <a:t>sehari-hari</a:t>
            </a:r>
            <a:r>
              <a:rPr lang="en-US" sz="2800"/>
              <a:t> </a:t>
            </a:r>
            <a:r>
              <a:rPr lang="en-US" sz="2800" err="1"/>
              <a:t>dan</a:t>
            </a:r>
            <a:r>
              <a:rPr lang="en-US" sz="2800"/>
              <a:t> yang </a:t>
            </a:r>
            <a:r>
              <a:rPr lang="en-US" sz="2800" err="1"/>
              <a:t>disebabkan</a:t>
            </a:r>
            <a:r>
              <a:rPr lang="en-US" sz="2800"/>
              <a:t> </a:t>
            </a:r>
            <a:r>
              <a:rPr lang="en-US" sz="2800" err="1"/>
              <a:t>oleh</a:t>
            </a:r>
            <a:r>
              <a:rPr lang="en-US" sz="2800"/>
              <a:t> </a:t>
            </a:r>
            <a:r>
              <a:rPr lang="en-US" sz="2800" err="1"/>
              <a:t>kombinasi</a:t>
            </a:r>
            <a:r>
              <a:rPr lang="en-US" sz="2800"/>
              <a:t> </a:t>
            </a:r>
            <a:r>
              <a:rPr lang="en-US" sz="2800" err="1"/>
              <a:t>dari</a:t>
            </a:r>
            <a:r>
              <a:rPr lang="en-US" sz="2800"/>
              <a:t> </a:t>
            </a:r>
            <a:r>
              <a:rPr lang="en-US" sz="2800" err="1"/>
              <a:t>halusinasi</a:t>
            </a:r>
            <a:r>
              <a:rPr lang="en-US" sz="2800"/>
              <a:t>, </a:t>
            </a:r>
            <a:r>
              <a:rPr lang="en-US" sz="2800" err="1"/>
              <a:t>delusi</a:t>
            </a:r>
            <a:r>
              <a:rPr lang="en-US" sz="2800"/>
              <a:t>, </a:t>
            </a:r>
            <a:r>
              <a:rPr lang="en-US" sz="2800" err="1"/>
              <a:t>gangguan</a:t>
            </a:r>
            <a:r>
              <a:rPr lang="en-US" sz="2800"/>
              <a:t> </a:t>
            </a:r>
            <a:r>
              <a:rPr lang="en-US" sz="2800" err="1"/>
              <a:t>dalam</a:t>
            </a:r>
            <a:r>
              <a:rPr lang="en-US" sz="2800"/>
              <a:t> </a:t>
            </a:r>
            <a:r>
              <a:rPr lang="en-US" sz="2800" err="1"/>
              <a:t>berfikir</a:t>
            </a:r>
            <a:r>
              <a:rPr lang="en-US" sz="2800"/>
              <a:t>, </a:t>
            </a:r>
            <a:r>
              <a:rPr lang="en-US" sz="2800" err="1"/>
              <a:t>gangguan</a:t>
            </a:r>
            <a:r>
              <a:rPr lang="en-US" sz="2800"/>
              <a:t> </a:t>
            </a:r>
            <a:r>
              <a:rPr lang="en-US" sz="2800" err="1"/>
              <a:t>gerak</a:t>
            </a:r>
            <a:r>
              <a:rPr lang="en-US" sz="2800"/>
              <a:t>, </a:t>
            </a:r>
            <a:r>
              <a:rPr lang="en-US" sz="2800" err="1"/>
              <a:t>dan</a:t>
            </a:r>
            <a:r>
              <a:rPr lang="en-US" sz="2800"/>
              <a:t> </a:t>
            </a:r>
            <a:r>
              <a:rPr lang="en-US" sz="2800" err="1"/>
              <a:t>ekspresi</a:t>
            </a:r>
            <a:r>
              <a:rPr lang="en-US" sz="2800"/>
              <a:t> </a:t>
            </a:r>
            <a:r>
              <a:rPr lang="en-US" sz="2800" err="1"/>
              <a:t>emosional</a:t>
            </a:r>
            <a:r>
              <a:rPr lang="en-US" sz="2800"/>
              <a:t> yang </a:t>
            </a:r>
            <a:r>
              <a:rPr lang="en-US" sz="2800" err="1"/>
              <a:t>tidak</a:t>
            </a:r>
            <a:r>
              <a:rPr lang="en-US" sz="2800"/>
              <a:t> </a:t>
            </a:r>
            <a:r>
              <a:rPr lang="en-US" sz="2800" err="1"/>
              <a:t>wajar</a:t>
            </a:r>
            <a:r>
              <a:rPr lang="en-US" sz="2800"/>
              <a:t>.</a:t>
            </a:r>
          </a:p>
        </p:txBody>
      </p:sp>
      <p:pic>
        <p:nvPicPr>
          <p:cNvPr id="5" name="Picture 4" descr="download (3).jfif"/>
          <p:cNvPicPr>
            <a:picLocks noChangeAspect="1"/>
          </p:cNvPicPr>
          <p:nvPr/>
        </p:nvPicPr>
        <p:blipFill>
          <a:blip r:embed="rId2"/>
          <a:stretch>
            <a:fillRect/>
          </a:stretch>
        </p:blipFill>
        <p:spPr>
          <a:xfrm>
            <a:off x="4661944" y="3969010"/>
            <a:ext cx="3147935" cy="2049555"/>
          </a:xfrm>
          <a:prstGeom prst="rect">
            <a:avLst/>
          </a:prstGeom>
        </p:spPr>
      </p:pic>
    </p:spTree>
    <p:extLst>
      <p:ext uri="{BB962C8B-B14F-4D97-AF65-F5344CB8AC3E}">
        <p14:creationId xmlns:p14="http://schemas.microsoft.com/office/powerpoint/2010/main" val="231818043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aphicFrame>
        <p:nvGraphicFramePr>
          <p:cNvPr id="4" name="Diagram 3"/>
          <p:cNvGraphicFramePr/>
          <p:nvPr>
            <p:extLst>
              <p:ext uri="{D42A27DB-BD31-4B8C-83A1-F6EECF244321}">
                <p14:modId xmlns:p14="http://schemas.microsoft.com/office/powerpoint/2010/main" val="2080926807"/>
              </p:ext>
            </p:extLst>
          </p:nvPr>
        </p:nvGraphicFramePr>
        <p:xfrm>
          <a:off x="2308485" y="1229201"/>
          <a:ext cx="7841419" cy="40173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10539053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aphicFrame>
        <p:nvGraphicFramePr>
          <p:cNvPr id="7" name="Diagram 6"/>
          <p:cNvGraphicFramePr/>
          <p:nvPr>
            <p:extLst>
              <p:ext uri="{D42A27DB-BD31-4B8C-83A1-F6EECF244321}">
                <p14:modId xmlns:p14="http://schemas.microsoft.com/office/powerpoint/2010/main" val="1249028672"/>
              </p:ext>
            </p:extLst>
          </p:nvPr>
        </p:nvGraphicFramePr>
        <p:xfrm>
          <a:off x="2008685" y="869435"/>
          <a:ext cx="8567191" cy="507729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4" name="Picture 3" descr="4T9zBpp8c.png"/>
          <p:cNvPicPr>
            <a:picLocks noChangeAspect="1"/>
          </p:cNvPicPr>
          <p:nvPr/>
        </p:nvPicPr>
        <p:blipFill>
          <a:blip r:embed="rId7"/>
          <a:stretch>
            <a:fillRect/>
          </a:stretch>
        </p:blipFill>
        <p:spPr>
          <a:xfrm>
            <a:off x="7979763" y="336030"/>
            <a:ext cx="2438400" cy="2438400"/>
          </a:xfrm>
          <a:prstGeom prst="rect">
            <a:avLst/>
          </a:prstGeom>
        </p:spPr>
      </p:pic>
    </p:spTree>
    <p:extLst>
      <p:ext uri="{BB962C8B-B14F-4D97-AF65-F5344CB8AC3E}">
        <p14:creationId xmlns:p14="http://schemas.microsoft.com/office/powerpoint/2010/main" val="3744317122"/>
      </p:ext>
    </p:extLst>
  </p:cSld>
  <p:clrMapOvr>
    <a:overrideClrMapping bg1="lt1" tx1="dk1" bg2="lt2" tx2="dk2" accent1="accent1" accent2="accent2" accent3="accent3" accent4="accent4" accent5="accent5" accent6="accent6" hlink="hlink" folHlink="folHlink"/>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a:t>Psychotic</a:t>
            </a:r>
            <a:r>
              <a:rPr lang="id-ID"/>
              <a:t> Symptoms</a:t>
            </a:r>
            <a:endParaRPr lang="en-US"/>
          </a:p>
        </p:txBody>
      </p:sp>
      <p:sp>
        <p:nvSpPr>
          <p:cNvPr id="3" name="Content Placeholder 2"/>
          <p:cNvSpPr>
            <a:spLocks noGrp="1"/>
          </p:cNvSpPr>
          <p:nvPr>
            <p:ph idx="1"/>
          </p:nvPr>
        </p:nvSpPr>
        <p:spPr>
          <a:xfrm>
            <a:off x="1097280" y="2038662"/>
            <a:ext cx="10058400" cy="3830432"/>
          </a:xfrm>
        </p:spPr>
        <p:txBody>
          <a:bodyPr>
            <a:normAutofit/>
          </a:bodyPr>
          <a:lstStyle/>
          <a:p>
            <a:pPr marL="457200" indent="-457200" algn="ctr">
              <a:buFont typeface="+mj-lt"/>
              <a:buAutoNum type="arabicPeriod"/>
            </a:pPr>
            <a:r>
              <a:rPr lang="en-US" sz="3600" err="1"/>
              <a:t>Delusi</a:t>
            </a:r>
            <a:endParaRPr lang="en-US" sz="3600"/>
          </a:p>
          <a:p>
            <a:pPr lvl="3" algn="ctr">
              <a:buFont typeface="Arial" pitchFamily="34" charset="0"/>
              <a:buChar char="•"/>
            </a:pPr>
            <a:r>
              <a:rPr lang="en-US" sz="3600"/>
              <a:t>Control</a:t>
            </a:r>
          </a:p>
          <a:p>
            <a:pPr lvl="3" algn="ctr">
              <a:buFont typeface="Arial" pitchFamily="34" charset="0"/>
              <a:buChar char="•"/>
            </a:pPr>
            <a:r>
              <a:rPr lang="id-ID" sz="3600"/>
              <a:t>R</a:t>
            </a:r>
            <a:r>
              <a:rPr lang="en-US" sz="3600" err="1"/>
              <a:t>eference</a:t>
            </a:r>
            <a:endParaRPr lang="en-US" sz="3600"/>
          </a:p>
          <a:p>
            <a:pPr marL="457200" indent="-457200" algn="ctr">
              <a:buFont typeface="+mj-lt"/>
              <a:buAutoNum type="arabicPeriod"/>
            </a:pPr>
            <a:endParaRPr lang="id-ID" sz="3600"/>
          </a:p>
          <a:p>
            <a:pPr marL="457200" indent="-457200" algn="ctr">
              <a:buFont typeface="+mj-lt"/>
              <a:buAutoNum type="arabicPeriod"/>
            </a:pPr>
            <a:r>
              <a:rPr lang="en-US" sz="3600" err="1"/>
              <a:t>Halusinasi</a:t>
            </a:r>
            <a:endParaRPr lang="en-US" sz="3600"/>
          </a:p>
          <a:p>
            <a:pPr>
              <a:buFont typeface="Arial" panose="020B0604020202020204" pitchFamily="34" charset="0"/>
              <a:buChar char="•"/>
            </a:pPr>
            <a:endParaRPr lang="en-US" sz="3600"/>
          </a:p>
        </p:txBody>
      </p:sp>
      <p:pic>
        <p:nvPicPr>
          <p:cNvPr id="4" name="Picture 3" descr="download (4).jfif"/>
          <p:cNvPicPr>
            <a:picLocks noChangeAspect="1"/>
          </p:cNvPicPr>
          <p:nvPr/>
        </p:nvPicPr>
        <p:blipFill>
          <a:blip r:embed="rId2"/>
          <a:stretch>
            <a:fillRect/>
          </a:stretch>
        </p:blipFill>
        <p:spPr>
          <a:xfrm>
            <a:off x="554638" y="1971791"/>
            <a:ext cx="4334265" cy="1910667"/>
          </a:xfrm>
          <a:prstGeom prst="rect">
            <a:avLst/>
          </a:prstGeom>
        </p:spPr>
      </p:pic>
      <p:pic>
        <p:nvPicPr>
          <p:cNvPr id="5" name="Picture 4" descr="20141010_090748_ilustrasi-halusinasi.jpg"/>
          <p:cNvPicPr>
            <a:picLocks noChangeAspect="1"/>
          </p:cNvPicPr>
          <p:nvPr/>
        </p:nvPicPr>
        <p:blipFill>
          <a:blip r:embed="rId3"/>
          <a:stretch>
            <a:fillRect/>
          </a:stretch>
        </p:blipFill>
        <p:spPr>
          <a:xfrm>
            <a:off x="7734925" y="4182262"/>
            <a:ext cx="3852475" cy="2025389"/>
          </a:xfrm>
          <a:prstGeom prst="rect">
            <a:avLst/>
          </a:prstGeom>
        </p:spPr>
      </p:pic>
    </p:spTree>
    <p:extLst>
      <p:ext uri="{BB962C8B-B14F-4D97-AF65-F5344CB8AC3E}">
        <p14:creationId xmlns:p14="http://schemas.microsoft.com/office/powerpoint/2010/main" val="199208020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a:t>Disorganized Sym</a:t>
            </a:r>
            <a:r>
              <a:rPr lang="id-ID"/>
              <a:t>p</a:t>
            </a:r>
            <a:r>
              <a:rPr lang="en-US"/>
              <a:t>toms</a:t>
            </a:r>
          </a:p>
        </p:txBody>
      </p:sp>
      <p:sp>
        <p:nvSpPr>
          <p:cNvPr id="3" name="Content Placeholder 2"/>
          <p:cNvSpPr>
            <a:spLocks noGrp="1"/>
          </p:cNvSpPr>
          <p:nvPr>
            <p:ph idx="1"/>
          </p:nvPr>
        </p:nvSpPr>
        <p:spPr>
          <a:xfrm>
            <a:off x="1097280" y="2203554"/>
            <a:ext cx="10058400" cy="3665540"/>
          </a:xfrm>
        </p:spPr>
        <p:txBody>
          <a:bodyPr>
            <a:normAutofit/>
          </a:bodyPr>
          <a:lstStyle/>
          <a:p>
            <a:pPr algn="ctr"/>
            <a:r>
              <a:rPr lang="en-US" sz="2800"/>
              <a:t>1. </a:t>
            </a:r>
            <a:r>
              <a:rPr lang="en-US" sz="2800" err="1"/>
              <a:t>Disorganised</a:t>
            </a:r>
            <a:r>
              <a:rPr lang="en-US" sz="2800"/>
              <a:t> </a:t>
            </a:r>
            <a:r>
              <a:rPr lang="id-ID" sz="2800"/>
              <a:t>S</a:t>
            </a:r>
            <a:r>
              <a:rPr lang="en-US" sz="2800" err="1"/>
              <a:t>peech</a:t>
            </a:r>
            <a:r>
              <a:rPr lang="en-US" sz="2800"/>
              <a:t> </a:t>
            </a:r>
          </a:p>
          <a:p>
            <a:pPr algn="ctr"/>
            <a:r>
              <a:rPr lang="en-US" sz="2800"/>
              <a:t>2. </a:t>
            </a:r>
            <a:r>
              <a:rPr lang="en-US" sz="2800" err="1"/>
              <a:t>Disorganised</a:t>
            </a:r>
            <a:r>
              <a:rPr lang="en-US" sz="2800"/>
              <a:t> </a:t>
            </a:r>
            <a:r>
              <a:rPr lang="id-ID" sz="2800"/>
              <a:t>B</a:t>
            </a:r>
            <a:r>
              <a:rPr lang="en-US" sz="2800" err="1"/>
              <a:t>ehavior</a:t>
            </a:r>
            <a:endParaRPr lang="en-US" sz="2800"/>
          </a:p>
          <a:p>
            <a:pPr algn="ctr"/>
            <a:r>
              <a:rPr lang="en-US" sz="2800"/>
              <a:t>3. Catatonic </a:t>
            </a:r>
            <a:r>
              <a:rPr lang="id-ID" sz="2800"/>
              <a:t>B</a:t>
            </a:r>
            <a:r>
              <a:rPr lang="en-US" sz="2800" err="1"/>
              <a:t>ehavior</a:t>
            </a:r>
            <a:endParaRPr lang="en-US" sz="2800"/>
          </a:p>
        </p:txBody>
      </p:sp>
      <p:pic>
        <p:nvPicPr>
          <p:cNvPr id="4" name="Picture 3" descr="maxresdefault (4).jpg"/>
          <p:cNvPicPr>
            <a:picLocks noChangeAspect="1"/>
          </p:cNvPicPr>
          <p:nvPr/>
        </p:nvPicPr>
        <p:blipFill>
          <a:blip r:embed="rId2"/>
          <a:srcRect l="12464" t="12034" r="13181" b="12894"/>
          <a:stretch>
            <a:fillRect/>
          </a:stretch>
        </p:blipFill>
        <p:spPr>
          <a:xfrm>
            <a:off x="899411" y="3372788"/>
            <a:ext cx="2811056" cy="2398426"/>
          </a:xfrm>
          <a:prstGeom prst="rect">
            <a:avLst/>
          </a:prstGeom>
        </p:spPr>
      </p:pic>
      <p:pic>
        <p:nvPicPr>
          <p:cNvPr id="5" name="Picture 4" descr="schizophrenia-s7-woman-with-spaghetti-on-head_resize.jpg"/>
          <p:cNvPicPr>
            <a:picLocks noChangeAspect="1"/>
          </p:cNvPicPr>
          <p:nvPr/>
        </p:nvPicPr>
        <p:blipFill>
          <a:blip r:embed="rId3"/>
          <a:stretch>
            <a:fillRect/>
          </a:stretch>
        </p:blipFill>
        <p:spPr>
          <a:xfrm>
            <a:off x="5027953" y="4146946"/>
            <a:ext cx="2602043" cy="1767220"/>
          </a:xfrm>
          <a:prstGeom prst="rect">
            <a:avLst/>
          </a:prstGeom>
        </p:spPr>
      </p:pic>
      <p:pic>
        <p:nvPicPr>
          <p:cNvPr id="6" name="Picture 5" descr="gemd_01_img0029.jpg"/>
          <p:cNvPicPr>
            <a:picLocks noChangeAspect="1"/>
          </p:cNvPicPr>
          <p:nvPr/>
        </p:nvPicPr>
        <p:blipFill>
          <a:blip r:embed="rId4"/>
          <a:stretch>
            <a:fillRect/>
          </a:stretch>
        </p:blipFill>
        <p:spPr>
          <a:xfrm>
            <a:off x="8964121" y="3056682"/>
            <a:ext cx="2258623" cy="2738479"/>
          </a:xfrm>
          <a:prstGeom prst="rect">
            <a:avLst/>
          </a:prstGeom>
        </p:spPr>
      </p:pic>
    </p:spTree>
    <p:extLst>
      <p:ext uri="{BB962C8B-B14F-4D97-AF65-F5344CB8AC3E}">
        <p14:creationId xmlns:p14="http://schemas.microsoft.com/office/powerpoint/2010/main" val="185989200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0" y="0"/>
            <a:ext cx="12192000" cy="6858000"/>
          </a:xfrm>
          <a:prstGeom prst="rect">
            <a:avLst/>
          </a:prstGeom>
        </p:spPr>
      </p:pic>
      <p:sp>
        <p:nvSpPr>
          <p:cNvPr id="5" name="Rounded Rectangle 4"/>
          <p:cNvSpPr/>
          <p:nvPr/>
        </p:nvSpPr>
        <p:spPr>
          <a:xfrm>
            <a:off x="239846" y="284813"/>
            <a:ext cx="11707319" cy="6205928"/>
          </a:xfrm>
          <a:prstGeom prst="roundRect">
            <a:avLst/>
          </a:prstGeom>
          <a:solidFill>
            <a:schemeClr val="accent1">
              <a:alpha val="37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8" name="Diagram 7"/>
          <p:cNvGraphicFramePr/>
          <p:nvPr>
            <p:extLst>
              <p:ext uri="{D42A27DB-BD31-4B8C-83A1-F6EECF244321}">
                <p14:modId xmlns:p14="http://schemas.microsoft.com/office/powerpoint/2010/main" val="1849482716"/>
              </p:ext>
            </p:extLst>
          </p:nvPr>
        </p:nvGraphicFramePr>
        <p:xfrm>
          <a:off x="464698" y="1184225"/>
          <a:ext cx="11292591" cy="4673495"/>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4" name="Picture 3" descr="minus-5-512.png"/>
          <p:cNvPicPr>
            <a:picLocks noChangeAspect="1"/>
          </p:cNvPicPr>
          <p:nvPr/>
        </p:nvPicPr>
        <p:blipFill>
          <a:blip r:embed="rId9"/>
          <a:stretch>
            <a:fillRect/>
          </a:stretch>
        </p:blipFill>
        <p:spPr>
          <a:xfrm>
            <a:off x="7913556" y="1543987"/>
            <a:ext cx="1670155" cy="1670154"/>
          </a:xfrm>
          <a:prstGeom prst="rect">
            <a:avLst/>
          </a:prstGeom>
        </p:spPr>
      </p:pic>
    </p:spTree>
    <p:extLst>
      <p:ext uri="{BB962C8B-B14F-4D97-AF65-F5344CB8AC3E}">
        <p14:creationId xmlns:p14="http://schemas.microsoft.com/office/powerpoint/2010/main" val="127065558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6600"/>
              <a:t>Major Depressive Disorder</a:t>
            </a:r>
          </a:p>
        </p:txBody>
      </p:sp>
      <p:sp>
        <p:nvSpPr>
          <p:cNvPr id="6" name="Content Placeholder 5"/>
          <p:cNvSpPr>
            <a:spLocks noGrp="1"/>
          </p:cNvSpPr>
          <p:nvPr>
            <p:ph idx="1"/>
          </p:nvPr>
        </p:nvSpPr>
        <p:spPr>
          <a:xfrm>
            <a:off x="1082291" y="2218543"/>
            <a:ext cx="10058400" cy="3635559"/>
          </a:xfrm>
        </p:spPr>
        <p:txBody>
          <a:bodyPr>
            <a:normAutofit/>
          </a:bodyPr>
          <a:lstStyle/>
          <a:p>
            <a:pPr algn="ctr"/>
            <a:r>
              <a:rPr lang="id-ID" sz="2800"/>
              <a:t>Orang-orang dengan </a:t>
            </a:r>
            <a:r>
              <a:rPr lang="id-ID" sz="2800" b="1"/>
              <a:t>Depresi Mayor </a:t>
            </a:r>
            <a:r>
              <a:rPr lang="id-ID" sz="2800"/>
              <a:t>merasa mereka tidak bisa menemukan kebahagiaan mereka. </a:t>
            </a:r>
            <a:endParaRPr lang="en-US" sz="2800"/>
          </a:p>
        </p:txBody>
      </p:sp>
      <p:pic>
        <p:nvPicPr>
          <p:cNvPr id="4" name="Picture 3"/>
          <p:cNvPicPr>
            <a:picLocks noChangeAspect="1"/>
          </p:cNvPicPr>
          <p:nvPr/>
        </p:nvPicPr>
        <p:blipFill>
          <a:blip r:embed="rId2"/>
          <a:stretch>
            <a:fillRect/>
          </a:stretch>
        </p:blipFill>
        <p:spPr>
          <a:xfrm>
            <a:off x="434718" y="3912432"/>
            <a:ext cx="2548327" cy="1729688"/>
          </a:xfrm>
          <a:prstGeom prst="rect">
            <a:avLst/>
          </a:prstGeom>
          <a:ln>
            <a:noFill/>
          </a:ln>
          <a:effectLst>
            <a:outerShdw blurRad="292100" dist="139700" dir="2700000" algn="tl" rotWithShape="0">
              <a:srgbClr val="333333">
                <a:alpha val="65000"/>
              </a:srgbClr>
            </a:outerShdw>
          </a:effectLst>
        </p:spPr>
      </p:pic>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42805" y="3732556"/>
            <a:ext cx="2449059" cy="2076139"/>
          </a:xfrm>
          <a:prstGeom prst="rect">
            <a:avLst/>
          </a:prstGeom>
          <a:ln>
            <a:noFill/>
          </a:ln>
          <a:effectLst>
            <a:outerShdw blurRad="292100" dist="139700" dir="2700000" algn="tl" rotWithShape="0">
              <a:srgbClr val="333333">
                <a:alpha val="65000"/>
              </a:srgbClr>
            </a:outerShdw>
          </a:effectLst>
        </p:spPr>
      </p:pic>
      <p:pic>
        <p:nvPicPr>
          <p:cNvPr id="8" name="Picture 7"/>
          <p:cNvPicPr>
            <a:picLocks noChangeAspect="1"/>
          </p:cNvPicPr>
          <p:nvPr/>
        </p:nvPicPr>
        <p:blipFill>
          <a:blip r:embed="rId4"/>
          <a:stretch>
            <a:fillRect/>
          </a:stretch>
        </p:blipFill>
        <p:spPr>
          <a:xfrm>
            <a:off x="6205933" y="3721311"/>
            <a:ext cx="2493367" cy="2094879"/>
          </a:xfrm>
          <a:prstGeom prst="rect">
            <a:avLst/>
          </a:prstGeom>
          <a:ln>
            <a:noFill/>
          </a:ln>
          <a:effectLst>
            <a:outerShdw blurRad="292100" dist="139700" dir="2700000" algn="tl" rotWithShape="0">
              <a:srgbClr val="333333">
                <a:alpha val="65000"/>
              </a:srgbClr>
            </a:outerShdw>
          </a:effectLst>
        </p:spPr>
      </p:pic>
      <p:pic>
        <p:nvPicPr>
          <p:cNvPr id="9" name="Picture 8" descr="Snap 2014-11-30 at 00.38.49.png"/>
          <p:cNvPicPr>
            <a:picLocks noChangeAspect="1"/>
          </p:cNvPicPr>
          <p:nvPr/>
        </p:nvPicPr>
        <p:blipFill>
          <a:blip r:embed="rId5"/>
          <a:stretch>
            <a:fillRect/>
          </a:stretch>
        </p:blipFill>
        <p:spPr>
          <a:xfrm>
            <a:off x="9173983" y="3807501"/>
            <a:ext cx="2655188" cy="181381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369814139"/>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fractur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5"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vertical)">
                                      <p:cBhvr>
                                        <p:cTn id="7" dur="1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a:t>Gen</a:t>
            </a:r>
            <a:r>
              <a:rPr lang="id-ID"/>
              <a:t>etics</a:t>
            </a:r>
            <a:endParaRPr lang="en-US"/>
          </a:p>
        </p:txBody>
      </p:sp>
      <p:sp>
        <p:nvSpPr>
          <p:cNvPr id="3" name="Content Placeholder 2"/>
          <p:cNvSpPr>
            <a:spLocks noGrp="1"/>
          </p:cNvSpPr>
          <p:nvPr>
            <p:ph idx="1"/>
          </p:nvPr>
        </p:nvSpPr>
        <p:spPr>
          <a:xfrm>
            <a:off x="1097280" y="2008686"/>
            <a:ext cx="10058400" cy="3860411"/>
          </a:xfrm>
        </p:spPr>
        <p:txBody>
          <a:bodyPr>
            <a:normAutofit/>
          </a:bodyPr>
          <a:lstStyle/>
          <a:p>
            <a:pPr marL="0" indent="0" algn="ctr">
              <a:buNone/>
            </a:pPr>
            <a:r>
              <a:rPr lang="en-US" sz="3600"/>
              <a:t>Schizophrenia </a:t>
            </a:r>
            <a:r>
              <a:rPr lang="en-US" sz="3600" err="1"/>
              <a:t>menurut</a:t>
            </a:r>
            <a:r>
              <a:rPr lang="en-US" sz="3600"/>
              <a:t> </a:t>
            </a:r>
            <a:r>
              <a:rPr lang="en-US" sz="3600" err="1"/>
              <a:t>ge</a:t>
            </a:r>
            <a:r>
              <a:rPr lang="id-ID" sz="3600"/>
              <a:t>netik berarti</a:t>
            </a:r>
            <a:r>
              <a:rPr lang="en-US" sz="3600"/>
              <a:t> </a:t>
            </a:r>
            <a:r>
              <a:rPr lang="en-US" sz="3600" err="1"/>
              <a:t>dapat</a:t>
            </a:r>
            <a:r>
              <a:rPr lang="en-US" sz="3600"/>
              <a:t> </a:t>
            </a:r>
            <a:r>
              <a:rPr lang="en-US" sz="3600" err="1"/>
              <a:t>diwariskan</a:t>
            </a:r>
            <a:r>
              <a:rPr lang="en-US" sz="3600"/>
              <a:t> </a:t>
            </a:r>
            <a:r>
              <a:rPr lang="en-US" sz="3600" err="1"/>
              <a:t>kepada</a:t>
            </a:r>
            <a:r>
              <a:rPr lang="en-US" sz="3600"/>
              <a:t> </a:t>
            </a:r>
            <a:r>
              <a:rPr lang="en-US" sz="3600" err="1"/>
              <a:t>keturunannya</a:t>
            </a:r>
            <a:r>
              <a:rPr lang="en-US" sz="3600"/>
              <a:t>. </a:t>
            </a:r>
          </a:p>
        </p:txBody>
      </p:sp>
      <p:pic>
        <p:nvPicPr>
          <p:cNvPr id="4" name="Picture 3" descr="genetic-ethics1.jpg"/>
          <p:cNvPicPr>
            <a:picLocks noChangeAspect="1"/>
          </p:cNvPicPr>
          <p:nvPr/>
        </p:nvPicPr>
        <p:blipFill>
          <a:blip r:embed="rId2"/>
          <a:stretch>
            <a:fillRect/>
          </a:stretch>
        </p:blipFill>
        <p:spPr>
          <a:xfrm>
            <a:off x="2563321" y="3684719"/>
            <a:ext cx="3847319" cy="1996710"/>
          </a:xfrm>
          <a:prstGeom prst="rect">
            <a:avLst/>
          </a:prstGeom>
        </p:spPr>
      </p:pic>
      <p:pic>
        <p:nvPicPr>
          <p:cNvPr id="5" name="Picture 4" descr="patterns-of-inheritance_2014_v4.jpg"/>
          <p:cNvPicPr>
            <a:picLocks noChangeAspect="1"/>
          </p:cNvPicPr>
          <p:nvPr/>
        </p:nvPicPr>
        <p:blipFill>
          <a:blip r:embed="rId3"/>
          <a:stretch>
            <a:fillRect/>
          </a:stretch>
        </p:blipFill>
        <p:spPr>
          <a:xfrm>
            <a:off x="7089097" y="3477723"/>
            <a:ext cx="2570813" cy="2570813"/>
          </a:xfrm>
          <a:prstGeom prst="rect">
            <a:avLst/>
          </a:prstGeom>
        </p:spPr>
      </p:pic>
    </p:spTree>
    <p:extLst>
      <p:ext uri="{BB962C8B-B14F-4D97-AF65-F5344CB8AC3E}">
        <p14:creationId xmlns:p14="http://schemas.microsoft.com/office/powerpoint/2010/main" val="128807581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a:t>Twin Studies</a:t>
            </a:r>
          </a:p>
        </p:txBody>
      </p:sp>
      <p:sp>
        <p:nvSpPr>
          <p:cNvPr id="3" name="Content Placeholder 2"/>
          <p:cNvSpPr>
            <a:spLocks noGrp="1"/>
          </p:cNvSpPr>
          <p:nvPr>
            <p:ph idx="1"/>
          </p:nvPr>
        </p:nvSpPr>
        <p:spPr>
          <a:xfrm>
            <a:off x="1097280" y="1978702"/>
            <a:ext cx="10058400" cy="3890392"/>
          </a:xfrm>
        </p:spPr>
        <p:txBody>
          <a:bodyPr>
            <a:normAutofit/>
          </a:bodyPr>
          <a:lstStyle/>
          <a:p>
            <a:pPr algn="ctr"/>
            <a:r>
              <a:rPr lang="en-US" sz="3600"/>
              <a:t>Twin Studies </a:t>
            </a:r>
            <a:r>
              <a:rPr lang="en-US" sz="3600" err="1"/>
              <a:t>menyatakan</a:t>
            </a:r>
            <a:r>
              <a:rPr lang="en-US" sz="3600"/>
              <a:t> </a:t>
            </a:r>
            <a:r>
              <a:rPr lang="en-US" sz="3600" err="1"/>
              <a:t>bahwa</a:t>
            </a:r>
            <a:r>
              <a:rPr lang="en-US" sz="3600"/>
              <a:t> </a:t>
            </a:r>
            <a:r>
              <a:rPr lang="id-ID" sz="3600"/>
              <a:t>anak kembar</a:t>
            </a:r>
            <a:r>
              <a:rPr lang="en-US" sz="3600"/>
              <a:t> </a:t>
            </a:r>
            <a:r>
              <a:rPr lang="en-US" sz="3600" err="1"/>
              <a:t>monoz</a:t>
            </a:r>
            <a:r>
              <a:rPr lang="id-ID" sz="3600"/>
              <a:t>i</a:t>
            </a:r>
            <a:r>
              <a:rPr lang="en-US" sz="3600" err="1"/>
              <a:t>gotik</a:t>
            </a:r>
            <a:r>
              <a:rPr lang="en-US" sz="3600"/>
              <a:t> </a:t>
            </a:r>
            <a:r>
              <a:rPr lang="id-ID" sz="3600"/>
              <a:t>akan lebih besar kemungkinannya terkena skizofrenia </a:t>
            </a:r>
            <a:r>
              <a:rPr lang="en-US" sz="3600" err="1"/>
              <a:t>daripada</a:t>
            </a:r>
            <a:r>
              <a:rPr lang="en-US" sz="3600"/>
              <a:t> </a:t>
            </a:r>
            <a:r>
              <a:rPr lang="id-ID" sz="3600"/>
              <a:t>anak kembar </a:t>
            </a:r>
            <a:r>
              <a:rPr lang="en-US" sz="3600" err="1"/>
              <a:t>diz</a:t>
            </a:r>
            <a:r>
              <a:rPr lang="id-ID" sz="3600"/>
              <a:t>i</a:t>
            </a:r>
            <a:r>
              <a:rPr lang="en-US" sz="3600" err="1"/>
              <a:t>goti</a:t>
            </a:r>
            <a:r>
              <a:rPr lang="id-ID" sz="3600"/>
              <a:t>k.</a:t>
            </a:r>
            <a:endParaRPr lang="en-US" sz="3600"/>
          </a:p>
        </p:txBody>
      </p:sp>
      <p:pic>
        <p:nvPicPr>
          <p:cNvPr id="4" name="Content Placeholder 3" descr="2000px-Identical-fraternal-sperm-egg.svg (1).png"/>
          <p:cNvPicPr>
            <a:picLocks noChangeAspect="1"/>
          </p:cNvPicPr>
          <p:nvPr/>
        </p:nvPicPr>
        <p:blipFill>
          <a:blip r:embed="rId2"/>
          <a:stretch>
            <a:fillRect/>
          </a:stretch>
        </p:blipFill>
        <p:spPr>
          <a:xfrm>
            <a:off x="3972397" y="3670411"/>
            <a:ext cx="4616969" cy="2460571"/>
          </a:xfrm>
          <a:prstGeom prst="rect">
            <a:avLst/>
          </a:prstGeom>
        </p:spPr>
      </p:pic>
    </p:spTree>
    <p:extLst>
      <p:ext uri="{BB962C8B-B14F-4D97-AF65-F5344CB8AC3E}">
        <p14:creationId xmlns:p14="http://schemas.microsoft.com/office/powerpoint/2010/main" val="183950152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71213985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id-ID"/>
              <a:t>Adopted Children Who Develop Schizophrenia</a:t>
            </a:r>
            <a:endParaRPr lang="en-US"/>
          </a:p>
        </p:txBody>
      </p:sp>
      <p:sp>
        <p:nvSpPr>
          <p:cNvPr id="3" name="Content Placeholder 2"/>
          <p:cNvSpPr>
            <a:spLocks noGrp="1"/>
          </p:cNvSpPr>
          <p:nvPr>
            <p:ph idx="1"/>
          </p:nvPr>
        </p:nvSpPr>
        <p:spPr>
          <a:xfrm>
            <a:off x="1097280" y="2038662"/>
            <a:ext cx="10058400" cy="3830432"/>
          </a:xfrm>
        </p:spPr>
        <p:txBody>
          <a:bodyPr/>
          <a:lstStyle/>
          <a:p>
            <a:pPr algn="ctr"/>
            <a:r>
              <a:rPr lang="id-ID" sz="2800" err="1"/>
              <a:t>K</a:t>
            </a:r>
            <a:r>
              <a:rPr lang="en-US" sz="2800" err="1"/>
              <a:t>emungkinan</a:t>
            </a:r>
            <a:r>
              <a:rPr lang="en-US" sz="2800"/>
              <a:t> </a:t>
            </a:r>
            <a:r>
              <a:rPr lang="en-US" sz="2800" err="1"/>
              <a:t>anak</a:t>
            </a:r>
            <a:r>
              <a:rPr lang="en-US" sz="2800"/>
              <a:t> y</a:t>
            </a:r>
            <a:r>
              <a:rPr lang="id-ID" sz="2800"/>
              <a:t>an</a:t>
            </a:r>
            <a:r>
              <a:rPr lang="en-US" sz="2800"/>
              <a:t>g </a:t>
            </a:r>
            <a:r>
              <a:rPr lang="en-US" sz="2800" err="1"/>
              <a:t>diadopsi</a:t>
            </a:r>
            <a:r>
              <a:rPr lang="en-US" sz="2800"/>
              <a:t> </a:t>
            </a:r>
            <a:r>
              <a:rPr lang="en-US" sz="2800" err="1"/>
              <a:t>menderita</a:t>
            </a:r>
            <a:r>
              <a:rPr lang="en-US" sz="2800"/>
              <a:t> schizophrenia </a:t>
            </a:r>
            <a:r>
              <a:rPr lang="en-US" sz="2800" err="1"/>
              <a:t>lebih</a:t>
            </a:r>
            <a:r>
              <a:rPr lang="en-US" sz="2800"/>
              <a:t> </a:t>
            </a:r>
            <a:r>
              <a:rPr lang="en-US" sz="2800" err="1"/>
              <a:t>tinggi</a:t>
            </a:r>
            <a:r>
              <a:rPr lang="en-US" sz="2800"/>
              <a:t> k</a:t>
            </a:r>
            <a:r>
              <a:rPr lang="id-ID" sz="2800"/>
              <a:t>a</a:t>
            </a:r>
            <a:r>
              <a:rPr lang="en-US" sz="2800"/>
              <a:t>l</a:t>
            </a:r>
            <a:r>
              <a:rPr lang="id-ID" sz="2800"/>
              <a:t>au</a:t>
            </a:r>
            <a:r>
              <a:rPr lang="en-US" sz="2800"/>
              <a:t> </a:t>
            </a:r>
            <a:r>
              <a:rPr lang="en-US" sz="2800" err="1"/>
              <a:t>ada</a:t>
            </a:r>
            <a:r>
              <a:rPr lang="en-US" sz="2800"/>
              <a:t> </a:t>
            </a:r>
            <a:r>
              <a:rPr lang="en-US" sz="2800" err="1"/>
              <a:t>hubungan</a:t>
            </a:r>
            <a:r>
              <a:rPr lang="en-US" sz="2800"/>
              <a:t> </a:t>
            </a:r>
            <a:r>
              <a:rPr lang="en-US" sz="2800" err="1"/>
              <a:t>darah</a:t>
            </a:r>
            <a:r>
              <a:rPr lang="en-US" sz="2800"/>
              <a:t> d</a:t>
            </a:r>
            <a:r>
              <a:rPr lang="id-ID" sz="2800"/>
              <a:t>en</a:t>
            </a:r>
            <a:r>
              <a:rPr lang="en-US" sz="2800"/>
              <a:t>g</a:t>
            </a:r>
            <a:r>
              <a:rPr lang="id-ID" sz="2800"/>
              <a:t>a</a:t>
            </a:r>
            <a:r>
              <a:rPr lang="en-US" sz="2800"/>
              <a:t>n </a:t>
            </a:r>
            <a:r>
              <a:rPr lang="en-US" sz="2800" err="1"/>
              <a:t>penderita</a:t>
            </a:r>
            <a:r>
              <a:rPr lang="en-US" sz="2800"/>
              <a:t> – </a:t>
            </a:r>
            <a:r>
              <a:rPr lang="en-US" sz="2800" err="1"/>
              <a:t>keluarga</a:t>
            </a:r>
            <a:r>
              <a:rPr lang="en-US" sz="2800"/>
              <a:t> y</a:t>
            </a:r>
            <a:r>
              <a:rPr lang="id-ID" sz="2800"/>
              <a:t>an</a:t>
            </a:r>
            <a:r>
              <a:rPr lang="en-US" sz="2800"/>
              <a:t>g </a:t>
            </a:r>
            <a:r>
              <a:rPr lang="en-US" sz="2800" err="1"/>
              <a:t>mengadopsi</a:t>
            </a:r>
            <a:r>
              <a:rPr lang="en-US" sz="2800"/>
              <a:t> </a:t>
            </a:r>
            <a:r>
              <a:rPr lang="id-ID" sz="2800"/>
              <a:t>tidak berpengaruh</a:t>
            </a:r>
            <a:r>
              <a:rPr lang="en-US" sz="2800"/>
              <a:t>.</a:t>
            </a:r>
          </a:p>
          <a:p>
            <a:endParaRPr lang="en-US"/>
          </a:p>
        </p:txBody>
      </p:sp>
      <p:pic>
        <p:nvPicPr>
          <p:cNvPr id="4" name="Picture 3" descr="adovsi1.jpg"/>
          <p:cNvPicPr>
            <a:picLocks noChangeAspect="1"/>
          </p:cNvPicPr>
          <p:nvPr/>
        </p:nvPicPr>
        <p:blipFill>
          <a:blip r:embed="rId2"/>
          <a:stretch>
            <a:fillRect/>
          </a:stretch>
        </p:blipFill>
        <p:spPr>
          <a:xfrm>
            <a:off x="5230599" y="3522693"/>
            <a:ext cx="2459044" cy="2745933"/>
          </a:xfrm>
          <a:prstGeom prst="rect">
            <a:avLst/>
          </a:prstGeom>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id-ID"/>
              <a:t>Efforts to Locate A Gene</a:t>
            </a:r>
            <a:endParaRPr lang="en-US"/>
          </a:p>
        </p:txBody>
      </p:sp>
      <p:sp>
        <p:nvSpPr>
          <p:cNvPr id="3" name="Content Placeholder 2"/>
          <p:cNvSpPr>
            <a:spLocks noGrp="1"/>
          </p:cNvSpPr>
          <p:nvPr>
            <p:ph idx="1"/>
          </p:nvPr>
        </p:nvSpPr>
        <p:spPr>
          <a:xfrm>
            <a:off x="1097280" y="1903756"/>
            <a:ext cx="10058400" cy="3965343"/>
          </a:xfrm>
        </p:spPr>
        <p:txBody>
          <a:bodyPr>
            <a:normAutofit/>
          </a:bodyPr>
          <a:lstStyle/>
          <a:p>
            <a:pPr algn="ctr"/>
            <a:r>
              <a:rPr lang="en-US" sz="2800" err="1"/>
              <a:t>Salah</a:t>
            </a:r>
            <a:r>
              <a:rPr lang="id-ID" sz="2800"/>
              <a:t> satu</a:t>
            </a:r>
            <a:r>
              <a:rPr lang="en-US" sz="2800"/>
              <a:t> gen yang </a:t>
            </a:r>
            <a:r>
              <a:rPr lang="en-US" sz="2800" err="1"/>
              <a:t>sering</a:t>
            </a:r>
            <a:r>
              <a:rPr lang="en-US" sz="2800"/>
              <a:t> </a:t>
            </a:r>
            <a:r>
              <a:rPr lang="en-US" sz="2800" err="1"/>
              <a:t>dimiliki</a:t>
            </a:r>
            <a:r>
              <a:rPr lang="en-US" sz="2800"/>
              <a:t> </a:t>
            </a:r>
            <a:r>
              <a:rPr lang="en-US" sz="2800" err="1"/>
              <a:t>oleh</a:t>
            </a:r>
            <a:r>
              <a:rPr lang="en-US" sz="2800"/>
              <a:t> </a:t>
            </a:r>
            <a:r>
              <a:rPr lang="en-US" sz="2800" err="1"/>
              <a:t>penderita</a:t>
            </a:r>
            <a:r>
              <a:rPr lang="en-US" sz="2800"/>
              <a:t> schizophrenia </a:t>
            </a:r>
            <a:r>
              <a:rPr lang="en-US" sz="2800" err="1"/>
              <a:t>adalah</a:t>
            </a:r>
            <a:r>
              <a:rPr lang="en-US" sz="2800"/>
              <a:t> DISC1. </a:t>
            </a:r>
            <a:r>
              <a:rPr lang="id-ID" sz="2800"/>
              <a:t>G</a:t>
            </a:r>
            <a:r>
              <a:rPr lang="en-US" sz="2800"/>
              <a:t>en </a:t>
            </a:r>
            <a:r>
              <a:rPr lang="en-US" sz="2800" err="1"/>
              <a:t>ini</a:t>
            </a:r>
            <a:r>
              <a:rPr lang="en-US" sz="2800"/>
              <a:t> </a:t>
            </a:r>
            <a:r>
              <a:rPr lang="en-US" sz="2800" err="1"/>
              <a:t>tugasnya</a:t>
            </a:r>
            <a:r>
              <a:rPr lang="en-US" sz="2800"/>
              <a:t> </a:t>
            </a:r>
            <a:r>
              <a:rPr lang="en-US" sz="2800" err="1"/>
              <a:t>mengontrol</a:t>
            </a:r>
            <a:r>
              <a:rPr lang="en-US" sz="2800"/>
              <a:t> </a:t>
            </a:r>
            <a:r>
              <a:rPr lang="en-US" sz="2800" err="1"/>
              <a:t>laju</a:t>
            </a:r>
            <a:r>
              <a:rPr lang="en-US" sz="2800"/>
              <a:t> </a:t>
            </a:r>
            <a:r>
              <a:rPr lang="en-US" sz="2800" err="1"/>
              <a:t>produksi</a:t>
            </a:r>
            <a:r>
              <a:rPr lang="en-US" sz="2800"/>
              <a:t> neuron</a:t>
            </a:r>
            <a:r>
              <a:rPr lang="id-ID" sz="2800"/>
              <a:t>-neuron</a:t>
            </a:r>
            <a:r>
              <a:rPr lang="en-US" sz="2800"/>
              <a:t> </a:t>
            </a:r>
            <a:r>
              <a:rPr lang="en-US" sz="2800" err="1"/>
              <a:t>baru</a:t>
            </a:r>
            <a:r>
              <a:rPr lang="en-US" sz="2800"/>
              <a:t> </a:t>
            </a:r>
            <a:r>
              <a:rPr lang="en-US" sz="2800" err="1"/>
              <a:t>di</a:t>
            </a:r>
            <a:r>
              <a:rPr lang="en-US" sz="2800"/>
              <a:t> hippocampus.</a:t>
            </a:r>
            <a:endParaRPr lang="id-ID" sz="2800"/>
          </a:p>
          <a:p>
            <a:pPr algn="ctr"/>
            <a:endParaRPr lang="id-ID" sz="2800"/>
          </a:p>
          <a:p>
            <a:pPr algn="ctr"/>
            <a:endParaRPr lang="en-US" sz="2800"/>
          </a:p>
          <a:p>
            <a:endParaRPr lang="en-US"/>
          </a:p>
        </p:txBody>
      </p:sp>
      <p:pic>
        <p:nvPicPr>
          <p:cNvPr id="4" name="Picture 3" descr="DISC1_Genetics.jpg"/>
          <p:cNvPicPr>
            <a:picLocks noChangeAspect="1"/>
          </p:cNvPicPr>
          <p:nvPr/>
        </p:nvPicPr>
        <p:blipFill>
          <a:blip r:embed="rId2"/>
          <a:stretch>
            <a:fillRect/>
          </a:stretch>
        </p:blipFill>
        <p:spPr>
          <a:xfrm>
            <a:off x="4242220" y="3510040"/>
            <a:ext cx="4192249" cy="2383992"/>
          </a:xfrm>
          <a:prstGeom prst="rect">
            <a:avLst/>
          </a:prstGeom>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id-ID"/>
              <a:t>Mild Brain Abnormalities</a:t>
            </a:r>
            <a:endParaRPr lang="en-US"/>
          </a:p>
        </p:txBody>
      </p:sp>
      <p:sp>
        <p:nvSpPr>
          <p:cNvPr id="3" name="Content Placeholder 2"/>
          <p:cNvSpPr>
            <a:spLocks noGrp="1"/>
          </p:cNvSpPr>
          <p:nvPr>
            <p:ph idx="1"/>
          </p:nvPr>
        </p:nvSpPr>
        <p:spPr/>
        <p:txBody>
          <a:bodyPr>
            <a:normAutofit/>
          </a:bodyPr>
          <a:lstStyle/>
          <a:p>
            <a:pPr marL="179388" indent="-179388">
              <a:buFont typeface="Wingdings" pitchFamily="2" charset="2"/>
              <a:buChar char="q"/>
            </a:pPr>
            <a:r>
              <a:rPr lang="id-ID" sz="2400"/>
              <a:t>Neurodevelopmental Hypothesis</a:t>
            </a:r>
          </a:p>
          <a:p>
            <a:pPr marL="471996" lvl="1" indent="-179388">
              <a:buFont typeface="Courier New" pitchFamily="49" charset="0"/>
              <a:buChar char="o"/>
            </a:pPr>
            <a:r>
              <a:rPr lang="id-ID" sz="2400"/>
              <a:t>Beberapa penderita skizofrenia memperlihatkan adanya abnormalitas ringan pada bagian otak mereka. Abnormalitas yang ada berbeda-beda terhadap setiap penderita.</a:t>
            </a:r>
          </a:p>
          <a:p>
            <a:pPr>
              <a:buFont typeface="Wingdings" pitchFamily="2" charset="2"/>
              <a:buChar char="q"/>
            </a:pPr>
            <a:r>
              <a:rPr lang="id-ID" sz="2400"/>
              <a:t>Adanya penurunan aktivitas di:</a:t>
            </a:r>
          </a:p>
          <a:p>
            <a:pPr lvl="1">
              <a:buFont typeface="Arial" pitchFamily="34" charset="0"/>
              <a:buChar char="•"/>
            </a:pPr>
            <a:r>
              <a:rPr lang="id-ID" sz="2400"/>
              <a:t>Korteks temporal frontal kiri</a:t>
            </a:r>
          </a:p>
          <a:p>
            <a:pPr lvl="1">
              <a:buFont typeface="Arial" pitchFamily="34" charset="0"/>
              <a:buChar char="•"/>
            </a:pPr>
            <a:r>
              <a:rPr lang="id-ID" sz="2400"/>
              <a:t>Ventrikel</a:t>
            </a:r>
          </a:p>
          <a:p>
            <a:pPr lvl="1">
              <a:buFont typeface="Arial" pitchFamily="34" charset="0"/>
              <a:buChar char="•"/>
            </a:pPr>
            <a:r>
              <a:rPr lang="id-ID" sz="2400"/>
              <a:t>Hipokampus</a:t>
            </a:r>
          </a:p>
          <a:p>
            <a:pPr lvl="1">
              <a:buFont typeface="Arial" pitchFamily="34" charset="0"/>
              <a:buChar char="•"/>
            </a:pPr>
            <a:r>
              <a:rPr lang="id-ID" sz="2400"/>
              <a:t>Korteks serebrum</a:t>
            </a:r>
          </a:p>
          <a:p>
            <a:pPr lvl="1">
              <a:buFont typeface="Arial" pitchFamily="34" charset="0"/>
              <a:buChar char="•"/>
            </a:pPr>
            <a:r>
              <a:rPr lang="id-ID" sz="2400"/>
              <a:t>Thalamus</a:t>
            </a:r>
          </a:p>
        </p:txBody>
      </p:sp>
      <p:pic>
        <p:nvPicPr>
          <p:cNvPr id="4" name="Picture 3" descr="brain.jpg"/>
          <p:cNvPicPr>
            <a:picLocks noChangeAspect="1"/>
          </p:cNvPicPr>
          <p:nvPr/>
        </p:nvPicPr>
        <p:blipFill>
          <a:blip r:embed="rId2"/>
          <a:stretch>
            <a:fillRect/>
          </a:stretch>
        </p:blipFill>
        <p:spPr>
          <a:xfrm>
            <a:off x="5901365" y="3147934"/>
            <a:ext cx="3767291" cy="3365292"/>
          </a:xfrm>
          <a:prstGeom prst="rect">
            <a:avLst/>
          </a:prstGeom>
        </p:spPr>
      </p:pic>
      <p:sp>
        <p:nvSpPr>
          <p:cNvPr id="6" name="Oval 5"/>
          <p:cNvSpPr/>
          <p:nvPr/>
        </p:nvSpPr>
        <p:spPr>
          <a:xfrm>
            <a:off x="9011587" y="3525187"/>
            <a:ext cx="719528" cy="20986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0000"/>
              </a:solidFill>
            </a:endParaRPr>
          </a:p>
        </p:txBody>
      </p:sp>
      <p:pic>
        <p:nvPicPr>
          <p:cNvPr id="8" name="Picture 7" descr="serebrum-dan-Korteks-serebral.jpg"/>
          <p:cNvPicPr>
            <a:picLocks noChangeAspect="1"/>
          </p:cNvPicPr>
          <p:nvPr/>
        </p:nvPicPr>
        <p:blipFill>
          <a:blip r:embed="rId3"/>
          <a:stretch>
            <a:fillRect/>
          </a:stretch>
        </p:blipFill>
        <p:spPr>
          <a:xfrm>
            <a:off x="10087132" y="3867467"/>
            <a:ext cx="2104869" cy="2104869"/>
          </a:xfrm>
          <a:prstGeom prst="rect">
            <a:avLst/>
          </a:prstGeom>
        </p:spPr>
      </p:pic>
      <p:pic>
        <p:nvPicPr>
          <p:cNvPr id="9" name="Picture 8" descr="Anatomi ventrikel otak dan ruang subarachnoid.png"/>
          <p:cNvPicPr>
            <a:picLocks noChangeAspect="1"/>
          </p:cNvPicPr>
          <p:nvPr/>
        </p:nvPicPr>
        <p:blipFill>
          <a:blip r:embed="rId4"/>
          <a:stretch>
            <a:fillRect/>
          </a:stretch>
        </p:blipFill>
        <p:spPr>
          <a:xfrm>
            <a:off x="3682041" y="4390680"/>
            <a:ext cx="2219635" cy="2467320"/>
          </a:xfrm>
          <a:prstGeom prst="rect">
            <a:avLst/>
          </a:prstGeom>
        </p:spPr>
      </p:pic>
      <p:sp>
        <p:nvSpPr>
          <p:cNvPr id="10" name="Oval 9"/>
          <p:cNvSpPr/>
          <p:nvPr/>
        </p:nvSpPr>
        <p:spPr>
          <a:xfrm>
            <a:off x="7105340" y="5776210"/>
            <a:ext cx="784485" cy="234846"/>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0000"/>
              </a:solidFill>
            </a:endParaRPr>
          </a:p>
        </p:txBody>
      </p:sp>
      <p:sp>
        <p:nvSpPr>
          <p:cNvPr id="11" name="Oval 10"/>
          <p:cNvSpPr/>
          <p:nvPr/>
        </p:nvSpPr>
        <p:spPr>
          <a:xfrm>
            <a:off x="4949256" y="4369633"/>
            <a:ext cx="784485" cy="234846"/>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0000"/>
              </a:solidFill>
            </a:endParaRPr>
          </a:p>
        </p:txBody>
      </p:sp>
      <p:sp>
        <p:nvSpPr>
          <p:cNvPr id="12" name="Oval 11"/>
          <p:cNvSpPr/>
          <p:nvPr/>
        </p:nvSpPr>
        <p:spPr>
          <a:xfrm>
            <a:off x="11007777" y="5401456"/>
            <a:ext cx="719528" cy="20986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0000"/>
              </a:solidFill>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id-ID"/>
              <a:t>Neurodevelopmental Hypothesis</a:t>
            </a:r>
            <a:endParaRPr lang="en-US"/>
          </a:p>
        </p:txBody>
      </p:sp>
      <p:sp>
        <p:nvSpPr>
          <p:cNvPr id="3" name="Content Placeholder 2"/>
          <p:cNvSpPr>
            <a:spLocks noGrp="1"/>
          </p:cNvSpPr>
          <p:nvPr>
            <p:ph idx="1"/>
          </p:nvPr>
        </p:nvSpPr>
        <p:spPr>
          <a:xfrm>
            <a:off x="1097280" y="1993692"/>
            <a:ext cx="10058400" cy="3875402"/>
          </a:xfrm>
        </p:spPr>
        <p:txBody>
          <a:bodyPr/>
          <a:lstStyle/>
          <a:p>
            <a:pPr algn="ctr"/>
            <a:r>
              <a:rPr lang="id-ID" sz="2800"/>
              <a:t>S</a:t>
            </a:r>
            <a:r>
              <a:rPr lang="en-US" sz="2800" err="1"/>
              <a:t>chizophrenia</a:t>
            </a:r>
            <a:r>
              <a:rPr lang="en-US" sz="2800"/>
              <a:t> </a:t>
            </a:r>
            <a:r>
              <a:rPr lang="en-US" sz="2800" err="1"/>
              <a:t>disebabkan</a:t>
            </a:r>
            <a:r>
              <a:rPr lang="en-US" sz="2800"/>
              <a:t> </a:t>
            </a:r>
            <a:r>
              <a:rPr lang="en-US" sz="2800" err="1"/>
              <a:t>oleh</a:t>
            </a:r>
            <a:r>
              <a:rPr lang="en-US" sz="2800"/>
              <a:t> </a:t>
            </a:r>
            <a:r>
              <a:rPr lang="en-US" sz="2800" err="1"/>
              <a:t>kelainan</a:t>
            </a:r>
            <a:r>
              <a:rPr lang="en-US" sz="2800"/>
              <a:t> </a:t>
            </a:r>
            <a:r>
              <a:rPr lang="en-US" sz="2800" err="1"/>
              <a:t>dalam</a:t>
            </a:r>
            <a:r>
              <a:rPr lang="en-US" sz="2800"/>
              <a:t> </a:t>
            </a:r>
            <a:r>
              <a:rPr lang="en-US" sz="2800" err="1"/>
              <a:t>perkembangan</a:t>
            </a:r>
            <a:r>
              <a:rPr lang="en-US" sz="2800"/>
              <a:t> nervous system </a:t>
            </a:r>
            <a:r>
              <a:rPr lang="en-US" sz="2800" err="1"/>
              <a:t>sebelum</a:t>
            </a:r>
            <a:r>
              <a:rPr lang="en-US" sz="2800"/>
              <a:t> </a:t>
            </a:r>
            <a:r>
              <a:rPr lang="en-US" sz="2800" err="1"/>
              <a:t>dan</a:t>
            </a:r>
            <a:r>
              <a:rPr lang="en-US" sz="2800"/>
              <a:t> </a:t>
            </a:r>
            <a:r>
              <a:rPr lang="en-US" sz="2800" err="1"/>
              <a:t>sesaat</a:t>
            </a:r>
            <a:r>
              <a:rPr lang="en-US" sz="2800"/>
              <a:t> </a:t>
            </a:r>
            <a:r>
              <a:rPr lang="en-US" sz="2800" err="1"/>
              <a:t>setelah</a:t>
            </a:r>
            <a:r>
              <a:rPr lang="en-US" sz="2800"/>
              <a:t> </a:t>
            </a:r>
            <a:r>
              <a:rPr lang="en-US" sz="2800" err="1"/>
              <a:t>lahir</a:t>
            </a:r>
            <a:r>
              <a:rPr lang="en-US" sz="2800"/>
              <a:t>. </a:t>
            </a:r>
            <a:r>
              <a:rPr lang="en-US" sz="2800" err="1"/>
              <a:t>Faktor</a:t>
            </a:r>
            <a:r>
              <a:rPr lang="id-ID" sz="2800"/>
              <a:t>-faktor</a:t>
            </a:r>
            <a:r>
              <a:rPr lang="en-US" sz="2800"/>
              <a:t> yang </a:t>
            </a:r>
            <a:r>
              <a:rPr lang="en-US" sz="2800" err="1"/>
              <a:t>mempengaruhi</a:t>
            </a:r>
            <a:r>
              <a:rPr lang="en-US" sz="2800"/>
              <a:t> </a:t>
            </a:r>
            <a:r>
              <a:rPr lang="en-US" sz="2800" err="1"/>
              <a:t>antara</a:t>
            </a:r>
            <a:r>
              <a:rPr lang="en-US" sz="2800"/>
              <a:t> lain: </a:t>
            </a:r>
            <a:r>
              <a:rPr lang="en-US" sz="2800" err="1"/>
              <a:t>nutrisi</a:t>
            </a:r>
            <a:r>
              <a:rPr lang="en-US" sz="2800"/>
              <a:t>, </a:t>
            </a:r>
            <a:r>
              <a:rPr lang="en-US" sz="2800" err="1"/>
              <a:t>komplikasi</a:t>
            </a:r>
            <a:r>
              <a:rPr lang="en-US" sz="2800"/>
              <a:t> </a:t>
            </a:r>
            <a:r>
              <a:rPr lang="en-US" sz="2800" err="1"/>
              <a:t>saat</a:t>
            </a:r>
            <a:r>
              <a:rPr lang="en-US" sz="2800"/>
              <a:t> </a:t>
            </a:r>
            <a:r>
              <a:rPr lang="en-US" sz="2800" err="1"/>
              <a:t>melahirkan</a:t>
            </a:r>
            <a:r>
              <a:rPr lang="en-US" sz="2800"/>
              <a:t>, stress </a:t>
            </a:r>
            <a:r>
              <a:rPr lang="en-US" sz="2800" err="1"/>
              <a:t>berat</a:t>
            </a:r>
            <a:r>
              <a:rPr lang="en-US" sz="2800"/>
              <a:t>, </a:t>
            </a:r>
            <a:r>
              <a:rPr lang="en-US" sz="2800" err="1"/>
              <a:t>lahir</a:t>
            </a:r>
            <a:r>
              <a:rPr lang="en-US" sz="2800"/>
              <a:t> </a:t>
            </a:r>
            <a:r>
              <a:rPr lang="en-US" sz="2800" err="1"/>
              <a:t>prematur</a:t>
            </a:r>
            <a:r>
              <a:rPr lang="en-US" sz="2800"/>
              <a:t>, </a:t>
            </a:r>
            <a:r>
              <a:rPr lang="en-US" sz="2800" err="1"/>
              <a:t>infeksi</a:t>
            </a:r>
            <a:r>
              <a:rPr lang="en-US" sz="2800"/>
              <a:t> yang </a:t>
            </a:r>
            <a:r>
              <a:rPr lang="en-US" sz="2800" err="1"/>
              <a:t>diderita</a:t>
            </a:r>
            <a:r>
              <a:rPr lang="en-US" sz="2800"/>
              <a:t> </a:t>
            </a:r>
            <a:r>
              <a:rPr lang="en-US" sz="2800" err="1"/>
              <a:t>ibu</a:t>
            </a:r>
            <a:r>
              <a:rPr lang="en-US" sz="2800"/>
              <a:t> </a:t>
            </a:r>
            <a:r>
              <a:rPr lang="en-US" sz="2800" err="1"/>
              <a:t>saat</a:t>
            </a:r>
            <a:r>
              <a:rPr lang="en-US" sz="2800"/>
              <a:t> </a:t>
            </a:r>
            <a:r>
              <a:rPr lang="en-US" sz="2800" err="1"/>
              <a:t>hamil</a:t>
            </a:r>
            <a:r>
              <a:rPr lang="en-US" sz="2800"/>
              <a:t> (</a:t>
            </a:r>
            <a:r>
              <a:rPr lang="en-US" sz="2800" err="1"/>
              <a:t>contoh</a:t>
            </a:r>
            <a:r>
              <a:rPr lang="en-US" sz="2800"/>
              <a:t>: influenza, rubella, herpes), </a:t>
            </a:r>
            <a:r>
              <a:rPr lang="en-US" sz="2800" err="1"/>
              <a:t>cedera</a:t>
            </a:r>
            <a:r>
              <a:rPr lang="en-US" sz="2800"/>
              <a:t> </a:t>
            </a:r>
            <a:r>
              <a:rPr lang="en-US" sz="2800" err="1"/>
              <a:t>kepala</a:t>
            </a:r>
            <a:r>
              <a:rPr lang="id-ID" sz="2800"/>
              <a:t>,</a:t>
            </a:r>
            <a:r>
              <a:rPr lang="en-US" sz="2800"/>
              <a:t> </a:t>
            </a:r>
            <a:r>
              <a:rPr lang="en-US" sz="2800" err="1"/>
              <a:t>infeksi</a:t>
            </a:r>
            <a:r>
              <a:rPr lang="en-US" sz="2800"/>
              <a:t> yang </a:t>
            </a:r>
            <a:r>
              <a:rPr lang="en-US" sz="2800" err="1"/>
              <a:t>diderita</a:t>
            </a:r>
            <a:r>
              <a:rPr lang="en-US" sz="2800"/>
              <a:t> </a:t>
            </a:r>
            <a:r>
              <a:rPr lang="en-US" sz="2800" err="1"/>
              <a:t>waktu</a:t>
            </a:r>
            <a:r>
              <a:rPr lang="en-US" sz="2800"/>
              <a:t> </a:t>
            </a:r>
            <a:r>
              <a:rPr lang="en-US" sz="2800" err="1"/>
              <a:t>kanak</a:t>
            </a:r>
            <a:r>
              <a:rPr lang="id-ID" sz="2800"/>
              <a:t>-kanak, dan </a:t>
            </a:r>
            <a:r>
              <a:rPr lang="id-ID" sz="2800" b="1"/>
              <a:t>season-of-birth effect</a:t>
            </a:r>
            <a:r>
              <a:rPr lang="id-ID" sz="2800"/>
              <a:t>.</a:t>
            </a:r>
            <a:endParaRPr lang="en-US" sz="2800"/>
          </a:p>
          <a:p>
            <a:endParaRPr lang="en-US"/>
          </a:p>
        </p:txBody>
      </p:sp>
      <p:pic>
        <p:nvPicPr>
          <p:cNvPr id="4" name="Picture 3" descr="o-BABY-WINTER-facebook.jpg"/>
          <p:cNvPicPr>
            <a:picLocks noChangeAspect="1"/>
          </p:cNvPicPr>
          <p:nvPr/>
        </p:nvPicPr>
        <p:blipFill>
          <a:blip r:embed="rId2"/>
          <a:stretch>
            <a:fillRect/>
          </a:stretch>
        </p:blipFill>
        <p:spPr>
          <a:xfrm>
            <a:off x="4601981" y="4495801"/>
            <a:ext cx="3242872" cy="1621436"/>
          </a:xfrm>
          <a:prstGeom prst="rect">
            <a:avLst/>
          </a:prstGeom>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7280" y="286603"/>
            <a:ext cx="10058400" cy="1152453"/>
          </a:xfrm>
        </p:spPr>
        <p:txBody>
          <a:bodyPr>
            <a:normAutofit/>
          </a:bodyPr>
          <a:lstStyle/>
          <a:p>
            <a:pPr algn="ctr"/>
            <a:r>
              <a:rPr lang="id-ID" sz="4000"/>
              <a:t>Early Development and Later Psychopathology</a:t>
            </a:r>
            <a:endParaRPr lang="en-US" sz="4000"/>
          </a:p>
        </p:txBody>
      </p:sp>
      <p:sp>
        <p:nvSpPr>
          <p:cNvPr id="3" name="Content Placeholder 2"/>
          <p:cNvSpPr>
            <a:spLocks noGrp="1"/>
          </p:cNvSpPr>
          <p:nvPr>
            <p:ph idx="1"/>
          </p:nvPr>
        </p:nvSpPr>
        <p:spPr>
          <a:xfrm>
            <a:off x="1097280" y="1798826"/>
            <a:ext cx="10058400" cy="4070273"/>
          </a:xfrm>
        </p:spPr>
        <p:txBody>
          <a:bodyPr/>
          <a:lstStyle/>
          <a:p>
            <a:pPr>
              <a:buFont typeface="Wingdings" pitchFamily="2" charset="2"/>
              <a:buChar char="q"/>
            </a:pPr>
            <a:r>
              <a:rPr lang="id-ID" sz="2800"/>
              <a:t> Adanya sejumlah permasalahan sejak masa kanak-kanak antara lain: kurangnya perhatian, memori, dan pengendalian impuls.</a:t>
            </a:r>
          </a:p>
          <a:p>
            <a:pPr>
              <a:buFont typeface="Wingdings" pitchFamily="2" charset="2"/>
              <a:buChar char="q"/>
            </a:pPr>
            <a:r>
              <a:rPr lang="id-ID" sz="2800"/>
              <a:t> Yaitu korteks prefrontal yang mengalami pendewasaan secara lambat dan belum mencapai kemampuan penuh hingga akhir masa remaja penderita skizofrenia. Pengaruh kerusakan juga dapat terlihat saat bagian dorsolateral mulai menjalankan fungsi penting.</a:t>
            </a:r>
          </a:p>
          <a:p>
            <a:pPr>
              <a:buFont typeface="Courier New" pitchFamily="49" charset="0"/>
              <a:buChar char="o"/>
            </a:pPr>
            <a:endParaRPr lang="id-ID"/>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aphicFrame>
        <p:nvGraphicFramePr>
          <p:cNvPr id="4" name="Diagram 3"/>
          <p:cNvGraphicFramePr/>
          <p:nvPr/>
        </p:nvGraphicFramePr>
        <p:xfrm>
          <a:off x="2023673" y="329790"/>
          <a:ext cx="8616013" cy="582353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3" name="Picture 2" descr="whiplash-treatment-doctor2.jpg"/>
          <p:cNvPicPr>
            <a:picLocks noChangeAspect="1"/>
          </p:cNvPicPr>
          <p:nvPr/>
        </p:nvPicPr>
        <p:blipFill>
          <a:blip r:embed="rId8"/>
          <a:stretch>
            <a:fillRect/>
          </a:stretch>
        </p:blipFill>
        <p:spPr>
          <a:xfrm rot="348823">
            <a:off x="2827769" y="1090160"/>
            <a:ext cx="1847912" cy="1847912"/>
          </a:xfrm>
          <a:prstGeom prst="rect">
            <a:avLst/>
          </a:prstGeom>
        </p:spPr>
      </p:pic>
    </p:spTree>
  </p:cSld>
  <p:clrMapOvr>
    <a:overrideClrMapping bg1="lt1" tx1="dk1" bg2="lt2" tx2="dk2" accent1="accent1" accent2="accent2" accent3="accent3" accent4="accent4" accent5="accent5" accent6="accent6" hlink="hlink" folHlink="folHlink"/>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id-ID"/>
              <a:t>Antipsychotic Drugs</a:t>
            </a:r>
            <a:endParaRPr lang="en-US"/>
          </a:p>
        </p:txBody>
      </p:sp>
      <p:graphicFrame>
        <p:nvGraphicFramePr>
          <p:cNvPr id="4" name="Content Placeholder 3"/>
          <p:cNvGraphicFramePr>
            <a:graphicFrameLocks noGrp="1"/>
          </p:cNvGraphicFramePr>
          <p:nvPr>
            <p:ph idx="1"/>
          </p:nvPr>
        </p:nvGraphicFramePr>
        <p:xfrm>
          <a:off x="1229193" y="1873772"/>
          <a:ext cx="10103370" cy="3387777"/>
        </p:xfrm>
        <a:graphic>
          <a:graphicData uri="http://schemas.openxmlformats.org/drawingml/2006/table">
            <a:tbl>
              <a:tblPr firstRow="1" bandRow="1">
                <a:tableStyleId>{00A15C55-8517-42AA-B614-E9B94910E393}</a:tableStyleId>
              </a:tblPr>
              <a:tblGrid>
                <a:gridCol w="5051685">
                  <a:extLst>
                    <a:ext uri="{9D8B030D-6E8A-4147-A177-3AD203B41FA5}">
                      <a16:colId xmlns:a16="http://schemas.microsoft.com/office/drawing/2014/main" val="20000"/>
                    </a:ext>
                  </a:extLst>
                </a:gridCol>
                <a:gridCol w="5051685">
                  <a:extLst>
                    <a:ext uri="{9D8B030D-6E8A-4147-A177-3AD203B41FA5}">
                      <a16:colId xmlns:a16="http://schemas.microsoft.com/office/drawing/2014/main" val="20001"/>
                    </a:ext>
                  </a:extLst>
                </a:gridCol>
              </a:tblGrid>
              <a:tr h="604225">
                <a:tc>
                  <a:txBody>
                    <a:bodyPr/>
                    <a:lstStyle/>
                    <a:p>
                      <a:pPr algn="ctr"/>
                      <a:r>
                        <a:rPr lang="id-ID" sz="2400" dirty="0"/>
                        <a:t>Nama Obat</a:t>
                      </a:r>
                      <a:endParaRPr lang="en-US" sz="2400" dirty="0"/>
                    </a:p>
                  </a:txBody>
                  <a:tcPr/>
                </a:tc>
                <a:tc>
                  <a:txBody>
                    <a:bodyPr/>
                    <a:lstStyle/>
                    <a:p>
                      <a:pPr algn="ctr"/>
                      <a:r>
                        <a:rPr lang="id-ID" sz="2400" dirty="0"/>
                        <a:t>Fungsi</a:t>
                      </a:r>
                      <a:endParaRPr lang="en-US" sz="2400" dirty="0"/>
                    </a:p>
                  </a:txBody>
                  <a:tcPr/>
                </a:tc>
                <a:extLst>
                  <a:ext uri="{0D108BD9-81ED-4DB2-BD59-A6C34878D82A}">
                    <a16:rowId xmlns:a16="http://schemas.microsoft.com/office/drawing/2014/main" val="10000"/>
                  </a:ext>
                </a:extLst>
              </a:tr>
              <a:tr h="970877">
                <a:tc>
                  <a:txBody>
                    <a:bodyPr/>
                    <a:lstStyle/>
                    <a:p>
                      <a:pPr algn="ctr"/>
                      <a:r>
                        <a:rPr lang="id-ID" sz="2400" dirty="0"/>
                        <a:t>Chlorpomazine</a:t>
                      </a:r>
                      <a:endParaRPr lang="en-US" sz="2400" dirty="0">
                        <a:solidFill>
                          <a:schemeClr val="bg1"/>
                        </a:solidFill>
                      </a:endParaRPr>
                    </a:p>
                  </a:txBody>
                  <a:tcPr/>
                </a:tc>
                <a:tc>
                  <a:txBody>
                    <a:bodyPr/>
                    <a:lstStyle/>
                    <a:p>
                      <a:pPr algn="ctr"/>
                      <a:r>
                        <a:rPr lang="id-ID" sz="2400" dirty="0"/>
                        <a:t>Mengurangi tanda-tanda positif skizofrenia</a:t>
                      </a:r>
                      <a:endParaRPr lang="en-US" sz="2400" dirty="0">
                        <a:solidFill>
                          <a:schemeClr val="bg1"/>
                        </a:solidFill>
                      </a:endParaRPr>
                    </a:p>
                  </a:txBody>
                  <a:tcPr/>
                </a:tc>
                <a:extLst>
                  <a:ext uri="{0D108BD9-81ED-4DB2-BD59-A6C34878D82A}">
                    <a16:rowId xmlns:a16="http://schemas.microsoft.com/office/drawing/2014/main" val="10001"/>
                  </a:ext>
                </a:extLst>
              </a:tr>
              <a:tr h="604225">
                <a:tc>
                  <a:txBody>
                    <a:bodyPr/>
                    <a:lstStyle/>
                    <a:p>
                      <a:pPr algn="ctr"/>
                      <a:r>
                        <a:rPr lang="id-ID" sz="2400" dirty="0"/>
                        <a:t>Antipsychotic,</a:t>
                      </a:r>
                      <a:r>
                        <a:rPr lang="id-ID" sz="2400" baseline="0" dirty="0"/>
                        <a:t> or neuroleptic drugs</a:t>
                      </a:r>
                      <a:endParaRPr lang="en-US" sz="2400" dirty="0">
                        <a:solidFill>
                          <a:schemeClr val="bg1"/>
                        </a:solidFill>
                      </a:endParaRPr>
                    </a:p>
                  </a:txBody>
                  <a:tcPr/>
                </a:tc>
                <a:tc rowSpan="3">
                  <a:txBody>
                    <a:bodyPr/>
                    <a:lstStyle/>
                    <a:p>
                      <a:pPr algn="ctr"/>
                      <a:r>
                        <a:rPr lang="id-ID" sz="2400" dirty="0"/>
                        <a:t>Menyumbat sinapsis</a:t>
                      </a:r>
                      <a:r>
                        <a:rPr lang="id-ID" sz="2400" baseline="0" dirty="0"/>
                        <a:t> dopamin</a:t>
                      </a:r>
                      <a:endParaRPr lang="en-US" sz="2400" dirty="0">
                        <a:solidFill>
                          <a:schemeClr val="bg1"/>
                        </a:solidFill>
                      </a:endParaRPr>
                    </a:p>
                  </a:txBody>
                  <a:tcPr anchor="ctr"/>
                </a:tc>
                <a:extLst>
                  <a:ext uri="{0D108BD9-81ED-4DB2-BD59-A6C34878D82A}">
                    <a16:rowId xmlns:a16="http://schemas.microsoft.com/office/drawing/2014/main" val="10002"/>
                  </a:ext>
                </a:extLst>
              </a:tr>
              <a:tr h="604225">
                <a:tc>
                  <a:txBody>
                    <a:bodyPr/>
                    <a:lstStyle/>
                    <a:p>
                      <a:pPr algn="ctr"/>
                      <a:r>
                        <a:rPr lang="id-ID" sz="2400" dirty="0"/>
                        <a:t>Phenothiazines</a:t>
                      </a:r>
                      <a:endParaRPr lang="en-US" sz="2400" dirty="0">
                        <a:solidFill>
                          <a:schemeClr val="bg1"/>
                        </a:solidFill>
                      </a:endParaRPr>
                    </a:p>
                  </a:txBody>
                  <a:tcPr/>
                </a:tc>
                <a:tc vMerge="1">
                  <a:txBody>
                    <a:bodyPr/>
                    <a:lstStyle/>
                    <a:p>
                      <a:endParaRPr lang="en-US" dirty="0"/>
                    </a:p>
                  </a:txBody>
                  <a:tcPr/>
                </a:tc>
                <a:extLst>
                  <a:ext uri="{0D108BD9-81ED-4DB2-BD59-A6C34878D82A}">
                    <a16:rowId xmlns:a16="http://schemas.microsoft.com/office/drawing/2014/main" val="10003"/>
                  </a:ext>
                </a:extLst>
              </a:tr>
              <a:tr h="604225">
                <a:tc>
                  <a:txBody>
                    <a:bodyPr/>
                    <a:lstStyle/>
                    <a:p>
                      <a:pPr algn="ctr"/>
                      <a:r>
                        <a:rPr lang="id-ID" sz="2400" dirty="0"/>
                        <a:t>Butyrophenones</a:t>
                      </a:r>
                      <a:endParaRPr lang="en-US" sz="2400" dirty="0">
                        <a:solidFill>
                          <a:schemeClr val="bg1"/>
                        </a:solidFill>
                      </a:endParaRPr>
                    </a:p>
                  </a:txBody>
                  <a:tcPr/>
                </a:tc>
                <a:tc vMerge="1">
                  <a:txBody>
                    <a:bodyPr/>
                    <a:lstStyle/>
                    <a:p>
                      <a:endParaRPr lang="en-US" dirty="0"/>
                    </a:p>
                  </a:txBody>
                  <a:tcPr/>
                </a:tc>
                <a:extLst>
                  <a:ext uri="{0D108BD9-81ED-4DB2-BD59-A6C34878D82A}">
                    <a16:rowId xmlns:a16="http://schemas.microsoft.com/office/drawing/2014/main" val="10004"/>
                  </a:ext>
                </a:extLst>
              </a:tr>
            </a:tbl>
          </a:graphicData>
        </a:graphic>
      </p:graphicFrame>
      <p:sp>
        <p:nvSpPr>
          <p:cNvPr id="5" name="TextBox 4"/>
          <p:cNvSpPr txBox="1"/>
          <p:nvPr/>
        </p:nvSpPr>
        <p:spPr>
          <a:xfrm>
            <a:off x="1259176" y="5381475"/>
            <a:ext cx="10208301" cy="830997"/>
          </a:xfrm>
          <a:prstGeom prst="rect">
            <a:avLst/>
          </a:prstGeom>
          <a:noFill/>
        </p:spPr>
        <p:txBody>
          <a:bodyPr wrap="square" rtlCol="0">
            <a:spAutoFit/>
          </a:bodyPr>
          <a:lstStyle/>
          <a:p>
            <a:pPr algn="ctr">
              <a:buFont typeface="Wingdings" pitchFamily="2" charset="2"/>
              <a:buChar char="q"/>
            </a:pPr>
            <a:r>
              <a:rPr lang="id-ID" sz="2400" b="1"/>
              <a:t>Dopamine Hypothesis of Schizophrenia</a:t>
            </a:r>
          </a:p>
          <a:p>
            <a:pPr algn="ctr">
              <a:buFont typeface="Wingdings" pitchFamily="2" charset="2"/>
              <a:buChar char="q"/>
            </a:pPr>
            <a:r>
              <a:rPr lang="id-ID" sz="2400" b="1"/>
              <a:t>Substance-induced Psychotic Disorder</a:t>
            </a:r>
            <a:endParaRPr lang="en-US" sz="2400" b="1"/>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26497" y="458250"/>
            <a:ext cx="9404723" cy="1400530"/>
          </a:xfrm>
        </p:spPr>
        <p:txBody>
          <a:bodyPr>
            <a:normAutofit/>
          </a:bodyPr>
          <a:lstStyle/>
          <a:p>
            <a:pPr algn="ctr"/>
            <a:r>
              <a:rPr lang="en-US" sz="6600"/>
              <a:t>Gents and Life Events</a:t>
            </a:r>
          </a:p>
        </p:txBody>
      </p:sp>
      <p:pic>
        <p:nvPicPr>
          <p:cNvPr id="4" name="Content Placeholder 3"/>
          <p:cNvPicPr>
            <a:picLocks noGrp="1" noChangeAspect="1"/>
          </p:cNvPicPr>
          <p:nvPr>
            <p:ph idx="1"/>
          </p:nvPr>
        </p:nvPicPr>
        <p:blipFill>
          <a:blip r:embed="rId2"/>
          <a:stretch>
            <a:fillRect/>
          </a:stretch>
        </p:blipFill>
        <p:spPr>
          <a:xfrm>
            <a:off x="1469041" y="2048797"/>
            <a:ext cx="8694295" cy="3565018"/>
          </a:xfrm>
          <a:prstGeom prst="rect">
            <a:avLst/>
          </a:prstGeom>
        </p:spPr>
      </p:pic>
      <p:sp>
        <p:nvSpPr>
          <p:cNvPr id="5" name="TextBox 4"/>
          <p:cNvSpPr txBox="1"/>
          <p:nvPr/>
        </p:nvSpPr>
        <p:spPr>
          <a:xfrm>
            <a:off x="3792515" y="5741235"/>
            <a:ext cx="4452079" cy="369332"/>
          </a:xfrm>
          <a:prstGeom prst="rect">
            <a:avLst/>
          </a:prstGeom>
          <a:noFill/>
        </p:spPr>
        <p:txBody>
          <a:bodyPr wrap="square" rtlCol="0">
            <a:spAutoFit/>
          </a:bodyPr>
          <a:lstStyle/>
          <a:p>
            <a:r>
              <a:rPr lang="id-ID" b="1"/>
              <a:t>Figure 15.2 Genetics, stress, and depression</a:t>
            </a:r>
            <a:endParaRPr lang="en-US" b="1"/>
          </a:p>
        </p:txBody>
      </p:sp>
    </p:spTree>
    <p:extLst>
      <p:ext uri="{BB962C8B-B14F-4D97-AF65-F5344CB8AC3E}">
        <p14:creationId xmlns:p14="http://schemas.microsoft.com/office/powerpoint/2010/main" val="6958858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id-ID"/>
              <a:t>Role Of Glutamate</a:t>
            </a:r>
            <a:endParaRPr lang="en-US"/>
          </a:p>
        </p:txBody>
      </p:sp>
      <p:sp>
        <p:nvSpPr>
          <p:cNvPr id="3" name="Content Placeholder 2"/>
          <p:cNvSpPr>
            <a:spLocks noGrp="1"/>
          </p:cNvSpPr>
          <p:nvPr>
            <p:ph idx="1"/>
          </p:nvPr>
        </p:nvSpPr>
        <p:spPr/>
        <p:txBody>
          <a:bodyPr>
            <a:normAutofit/>
          </a:bodyPr>
          <a:lstStyle/>
          <a:p>
            <a:pPr>
              <a:buFont typeface="Courier New" pitchFamily="49" charset="0"/>
              <a:buChar char="o"/>
            </a:pPr>
            <a:r>
              <a:rPr lang="id-ID" sz="2800" b="1"/>
              <a:t>Glutamate Hypothesis of Schizoprenia</a:t>
            </a:r>
          </a:p>
          <a:p>
            <a:pPr marL="382588" lvl="1" indent="-22225">
              <a:buNone/>
              <a:tabLst>
                <a:tab pos="360363" algn="l"/>
              </a:tabLst>
            </a:pPr>
            <a:r>
              <a:rPr lang="id-ID" sz="2800"/>
              <a:t>Sebagian permasalahan terletak pada kurangnya aktivitas pada sinapsis glutamat yang khususnya terjadi pada korteks prafrontal.</a:t>
            </a:r>
          </a:p>
          <a:p>
            <a:pPr marL="382588" lvl="1" indent="-22225">
              <a:buNone/>
              <a:tabLst>
                <a:tab pos="360363" algn="l"/>
              </a:tabLst>
            </a:pPr>
            <a:endParaRPr lang="id-ID" sz="2800"/>
          </a:p>
          <a:p>
            <a:pPr marL="179388" lvl="1" indent="-179388">
              <a:buFont typeface="Courier New" pitchFamily="49" charset="0"/>
              <a:buChar char="o"/>
              <a:tabLst>
                <a:tab pos="179388" algn="l"/>
              </a:tabLst>
            </a:pPr>
            <a:r>
              <a:rPr lang="id-ID" sz="2800" b="1"/>
              <a:t>Phencyclidine / PCP</a:t>
            </a:r>
          </a:p>
          <a:p>
            <a:pPr marL="362268" lvl="2" indent="-179388">
              <a:buFont typeface="Courier New" pitchFamily="49" charset="0"/>
              <a:buChar char="o"/>
              <a:tabLst>
                <a:tab pos="179388" algn="l"/>
              </a:tabLst>
            </a:pPr>
            <a:r>
              <a:rPr lang="id-ID" sz="2800"/>
              <a:t>Obat yang menghambat reseptor glutamat tipe NMDA.</a:t>
            </a:r>
          </a:p>
          <a:p>
            <a:pPr marL="362268" lvl="2" indent="-179388">
              <a:buFont typeface="Courier New" pitchFamily="49" charset="0"/>
              <a:buChar char="o"/>
              <a:tabLst>
                <a:tab pos="179388" algn="l"/>
              </a:tabLst>
            </a:pPr>
            <a:r>
              <a:rPr lang="id-ID" sz="2800"/>
              <a:t>Pada dosis rendah PCP menimbulkan keracunan dan bicara tidak jelas.</a:t>
            </a:r>
          </a:p>
          <a:p>
            <a:pPr marL="362268" lvl="2" indent="-179388">
              <a:buFont typeface="Courier New" pitchFamily="49" charset="0"/>
              <a:buChar char="o"/>
              <a:tabLst>
                <a:tab pos="179388" algn="l"/>
              </a:tabLst>
            </a:pPr>
            <a:r>
              <a:rPr lang="id-ID" sz="2800"/>
              <a:t>Pada dosis tinggi  PCP menimbulkan gejala dari skizofrenia.</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id-ID"/>
              <a:t>New Drugs</a:t>
            </a:r>
            <a:endParaRPr lang="en-US"/>
          </a:p>
        </p:txBody>
      </p:sp>
      <p:sp>
        <p:nvSpPr>
          <p:cNvPr id="5" name="Content Placeholder 4"/>
          <p:cNvSpPr>
            <a:spLocks noGrp="1"/>
          </p:cNvSpPr>
          <p:nvPr>
            <p:ph idx="1"/>
          </p:nvPr>
        </p:nvSpPr>
        <p:spPr>
          <a:xfrm>
            <a:off x="4646954" y="1875714"/>
            <a:ext cx="7048375" cy="4023360"/>
          </a:xfrm>
        </p:spPr>
        <p:txBody>
          <a:bodyPr>
            <a:normAutofit/>
          </a:bodyPr>
          <a:lstStyle/>
          <a:p>
            <a:pPr>
              <a:buFont typeface="Wingdings" pitchFamily="2" charset="2"/>
              <a:buChar char="q"/>
            </a:pPr>
            <a:r>
              <a:rPr lang="id-ID" sz="2400"/>
              <a:t> Obat-obatan yang menghambat sinapsis dopamin menghasilkan efeknya dengan mempengaruhi neuron di </a:t>
            </a:r>
            <a:r>
              <a:rPr lang="id-ID" sz="2400" b="1"/>
              <a:t>sistem mesolimbocortical.</a:t>
            </a:r>
          </a:p>
          <a:p>
            <a:pPr>
              <a:buFont typeface="Wingdings" pitchFamily="2" charset="2"/>
              <a:buChar char="q"/>
            </a:pPr>
            <a:r>
              <a:rPr lang="id-ID" sz="2400"/>
              <a:t> Obat-obatan tersebut juga menghambat neuron dopamin dalam sistem mesostriatal yang keluar menuju basal ganglia  </a:t>
            </a:r>
            <a:r>
              <a:rPr lang="id-ID" sz="2400">
                <a:latin typeface="Consolas"/>
              </a:rPr>
              <a:t>→ </a:t>
            </a:r>
            <a:r>
              <a:rPr lang="id-ID" sz="2400"/>
              <a:t>Menyebabkan </a:t>
            </a:r>
            <a:r>
              <a:rPr lang="id-ID" sz="2400" b="1"/>
              <a:t>tardive diskinesia</a:t>
            </a:r>
          </a:p>
          <a:p>
            <a:pPr>
              <a:buFont typeface="Wingdings" pitchFamily="2" charset="2"/>
              <a:buChar char="q"/>
            </a:pPr>
            <a:r>
              <a:rPr lang="id-ID" sz="2400"/>
              <a:t> </a:t>
            </a:r>
            <a:r>
              <a:rPr lang="id-ID" sz="2400" b="1" u="sng"/>
              <a:t>Second-generation Antipsychotics/ Atypical Antipsychotics  </a:t>
            </a:r>
            <a:r>
              <a:rPr lang="id-ID" sz="2400" b="1" u="sng">
                <a:latin typeface="Consolas"/>
              </a:rPr>
              <a:t>→ </a:t>
            </a:r>
            <a:r>
              <a:rPr lang="id-ID" sz="2400" u="sng"/>
              <a:t>Mengurangi skizofrenia tanpa menimbulkan gangguan pergerakan.</a:t>
            </a:r>
            <a:endParaRPr lang="en-US" sz="2400" u="sng"/>
          </a:p>
        </p:txBody>
      </p:sp>
      <p:pic>
        <p:nvPicPr>
          <p:cNvPr id="6" name="Content Placeholder 3" descr="Neuro_path_DA_OCD.png"/>
          <p:cNvPicPr>
            <a:picLocks noChangeAspect="1"/>
          </p:cNvPicPr>
          <p:nvPr/>
        </p:nvPicPr>
        <p:blipFill>
          <a:blip r:embed="rId2"/>
          <a:stretch>
            <a:fillRect/>
          </a:stretch>
        </p:blipFill>
        <p:spPr>
          <a:xfrm>
            <a:off x="1105796" y="1966188"/>
            <a:ext cx="3291320" cy="4022725"/>
          </a:xfrm>
          <a:prstGeom prst="rect">
            <a:avLst/>
          </a:prstGeom>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0" b="-60000"/>
          </a:stretch>
        </a:blipFill>
        <a:effectLst/>
      </p:bgPr>
    </p:bg>
    <p:spTree>
      <p:nvGrpSpPr>
        <p:cNvPr id="1" name=""/>
        <p:cNvGrpSpPr/>
        <p:nvPr/>
      </p:nvGrpSpPr>
      <p:grpSpPr>
        <a:xfrm>
          <a:off x="0" y="0"/>
          <a:ext cx="0" cy="0"/>
          <a:chOff x="0" y="0"/>
          <a:chExt cx="0" cy="0"/>
        </a:xfrm>
      </p:grpSpPr>
      <p:sp>
        <p:nvSpPr>
          <p:cNvPr id="5" name="Rounded Rectangle 4"/>
          <p:cNvSpPr/>
          <p:nvPr/>
        </p:nvSpPr>
        <p:spPr>
          <a:xfrm>
            <a:off x="2653263" y="2368452"/>
            <a:ext cx="6865495" cy="1768839"/>
          </a:xfrm>
          <a:prstGeom prst="roundRect">
            <a:avLst/>
          </a:prstGeom>
          <a:solidFill>
            <a:schemeClr val="accent1">
              <a:alpha val="44000"/>
            </a:schemeClr>
          </a:solidFill>
          <a:ln>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2878112" y="2563323"/>
            <a:ext cx="6355829" cy="1323439"/>
          </a:xfrm>
          <a:prstGeom prst="rect">
            <a:avLst/>
          </a:prstGeom>
          <a:noFill/>
        </p:spPr>
        <p:txBody>
          <a:bodyPr wrap="square" rtlCol="0">
            <a:spAutoFit/>
          </a:bodyPr>
          <a:lstStyle/>
          <a:p>
            <a:pPr algn="ctr"/>
            <a:r>
              <a:rPr lang="id-ID" sz="8000"/>
              <a:t>Terima Kasih!</a:t>
            </a:r>
            <a:endParaRPr lang="en-US" sz="8000"/>
          </a:p>
        </p:txBody>
      </p:sp>
    </p:spTree>
  </p:cSld>
  <p:clrMapOvr>
    <a:overrideClrMapping bg1="dk1" tx1="lt1" bg2="dk2" tx2="lt2" accent1="accent1" accent2="accent2" accent3="accent3" accent4="accent4" accent5="accent5" accent6="accent6" hlink="hlink" folHlink="folHlink"/>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en-US" sz="6000" err="1"/>
              <a:t>Nongenetic</a:t>
            </a:r>
            <a:r>
              <a:rPr lang="en-US" sz="6000"/>
              <a:t> Biological Influences</a:t>
            </a:r>
          </a:p>
        </p:txBody>
      </p:sp>
      <p:pic>
        <p:nvPicPr>
          <p:cNvPr id="4" name="Content Placeholder 3"/>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6673307" y="2308488"/>
            <a:ext cx="4746316" cy="3166683"/>
          </a:xfrm>
        </p:spPr>
      </p:pic>
      <p:sp>
        <p:nvSpPr>
          <p:cNvPr id="5" name="Content Placeholder 4"/>
          <p:cNvSpPr>
            <a:spLocks noGrp="1"/>
          </p:cNvSpPr>
          <p:nvPr>
            <p:ph sz="half" idx="2"/>
          </p:nvPr>
        </p:nvSpPr>
        <p:spPr>
          <a:xfrm>
            <a:off x="1226195" y="2263515"/>
            <a:ext cx="4937760" cy="3710510"/>
          </a:xfrm>
        </p:spPr>
        <p:txBody>
          <a:bodyPr>
            <a:normAutofit/>
          </a:bodyPr>
          <a:lstStyle/>
          <a:p>
            <a:pPr lvl="1">
              <a:buFont typeface="Wingdings" pitchFamily="2" charset="2"/>
              <a:buChar char="Ø"/>
            </a:pPr>
            <a:r>
              <a:rPr lang="id-ID" sz="2800"/>
              <a:t>Depresi dapat terjadi di luar genetik, yaitu karena infeksi virus, atau perubahan hormonal.</a:t>
            </a:r>
          </a:p>
          <a:p>
            <a:pPr lvl="1">
              <a:buNone/>
            </a:pPr>
            <a:r>
              <a:rPr lang="id-ID" sz="2800"/>
              <a:t> 	Contoh: </a:t>
            </a:r>
            <a:r>
              <a:rPr lang="id-ID" sz="2800" i="1"/>
              <a:t>Borna Disease </a:t>
            </a:r>
            <a:r>
              <a:rPr lang="id-ID" sz="2800"/>
              <a:t>(Penyakit Borna)</a:t>
            </a:r>
          </a:p>
          <a:p>
            <a:pPr lvl="1">
              <a:buNone/>
            </a:pPr>
            <a:endParaRPr lang="id-ID" sz="2600"/>
          </a:p>
        </p:txBody>
      </p:sp>
      <p:sp>
        <p:nvSpPr>
          <p:cNvPr id="6" name="TextBox 5"/>
          <p:cNvSpPr txBox="1"/>
          <p:nvPr/>
        </p:nvSpPr>
        <p:spPr>
          <a:xfrm>
            <a:off x="6925460" y="5591334"/>
            <a:ext cx="4302177" cy="369332"/>
          </a:xfrm>
          <a:prstGeom prst="rect">
            <a:avLst/>
          </a:prstGeom>
          <a:noFill/>
        </p:spPr>
        <p:txBody>
          <a:bodyPr wrap="square" rtlCol="0">
            <a:spAutoFit/>
          </a:bodyPr>
          <a:lstStyle/>
          <a:p>
            <a:pPr algn="ctr"/>
            <a:r>
              <a:rPr lang="id-ID" b="1"/>
              <a:t>Figure 15.3 Symptoms of Borna Disease</a:t>
            </a:r>
            <a:endParaRPr lang="en-US" b="1"/>
          </a:p>
        </p:txBody>
      </p:sp>
    </p:spTree>
    <p:extLst>
      <p:ext uri="{BB962C8B-B14F-4D97-AF65-F5344CB8AC3E}">
        <p14:creationId xmlns:p14="http://schemas.microsoft.com/office/powerpoint/2010/main" val="57672297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6000"/>
              <a:t>Abnormalities of Hemispheric</a:t>
            </a:r>
          </a:p>
        </p:txBody>
      </p:sp>
      <p:sp>
        <p:nvSpPr>
          <p:cNvPr id="5" name="Content Placeholder 4"/>
          <p:cNvSpPr>
            <a:spLocks noGrp="1"/>
          </p:cNvSpPr>
          <p:nvPr>
            <p:ph idx="1"/>
          </p:nvPr>
        </p:nvSpPr>
        <p:spPr>
          <a:xfrm>
            <a:off x="1097280" y="2083638"/>
            <a:ext cx="10058400" cy="3785461"/>
          </a:xfrm>
        </p:spPr>
        <p:txBody>
          <a:bodyPr>
            <a:normAutofit/>
          </a:bodyPr>
          <a:lstStyle/>
          <a:p>
            <a:pPr lvl="1" algn="ctr"/>
            <a:r>
              <a:rPr lang="id-ID" sz="2800"/>
              <a:t>Ada hubungan antara rasa bahagia dan bertambahnya aktifitasnya di korteks prefrontal kiri.</a:t>
            </a:r>
            <a:endParaRPr lang="en-US" sz="2800"/>
          </a:p>
        </p:txBody>
      </p:sp>
      <p:pic>
        <p:nvPicPr>
          <p:cNvPr id="6" name="Picture 5" descr="Picture1.png"/>
          <p:cNvPicPr>
            <a:picLocks noChangeAspect="1"/>
          </p:cNvPicPr>
          <p:nvPr/>
        </p:nvPicPr>
        <p:blipFill>
          <a:blip r:embed="rId2"/>
          <a:stretch>
            <a:fillRect/>
          </a:stretch>
        </p:blipFill>
        <p:spPr>
          <a:xfrm>
            <a:off x="1512217" y="3207896"/>
            <a:ext cx="4813635" cy="2902062"/>
          </a:xfrm>
          <a:prstGeom prst="rect">
            <a:avLst/>
          </a:prstGeom>
        </p:spPr>
      </p:pic>
      <p:pic>
        <p:nvPicPr>
          <p:cNvPr id="7" name="Picture 6" descr="pf.jpg"/>
          <p:cNvPicPr>
            <a:picLocks noChangeAspect="1"/>
          </p:cNvPicPr>
          <p:nvPr/>
        </p:nvPicPr>
        <p:blipFill>
          <a:blip r:embed="rId3"/>
          <a:stretch>
            <a:fillRect/>
          </a:stretch>
        </p:blipFill>
        <p:spPr>
          <a:xfrm flipH="1">
            <a:off x="7159052" y="3415186"/>
            <a:ext cx="3810000" cy="2486025"/>
          </a:xfrm>
          <a:prstGeom prst="rect">
            <a:avLst/>
          </a:prstGeom>
        </p:spPr>
      </p:pic>
      <p:sp>
        <p:nvSpPr>
          <p:cNvPr id="9" name="Rectangle 8"/>
          <p:cNvSpPr/>
          <p:nvPr/>
        </p:nvSpPr>
        <p:spPr>
          <a:xfrm>
            <a:off x="6685613" y="3972394"/>
            <a:ext cx="1933731" cy="404734"/>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6775553" y="3987388"/>
            <a:ext cx="1978704" cy="369332"/>
          </a:xfrm>
          <a:prstGeom prst="rect">
            <a:avLst/>
          </a:prstGeom>
          <a:noFill/>
        </p:spPr>
        <p:txBody>
          <a:bodyPr wrap="square" rtlCol="0">
            <a:spAutoFit/>
          </a:bodyPr>
          <a:lstStyle/>
          <a:p>
            <a:r>
              <a:rPr lang="id-ID"/>
              <a:t>Prefrontal Cortex</a:t>
            </a:r>
            <a:endParaRPr lang="en-US"/>
          </a:p>
        </p:txBody>
      </p:sp>
    </p:spTree>
    <p:extLst>
      <p:ext uri="{BB962C8B-B14F-4D97-AF65-F5344CB8AC3E}">
        <p14:creationId xmlns:p14="http://schemas.microsoft.com/office/powerpoint/2010/main" val="154977766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12271" y="509672"/>
            <a:ext cx="10058400" cy="1154243"/>
          </a:xfrm>
        </p:spPr>
        <p:txBody>
          <a:bodyPr>
            <a:normAutofit/>
          </a:bodyPr>
          <a:lstStyle/>
          <a:p>
            <a:pPr algn="ctr"/>
            <a:r>
              <a:rPr lang="id-ID" sz="6600">
                <a:solidFill>
                  <a:schemeClr val="tx1"/>
                </a:solidFill>
                <a:ea typeface="Adobe Song Std L" pitchFamily="18" charset="-128"/>
              </a:rPr>
              <a:t>Types of </a:t>
            </a:r>
            <a:r>
              <a:rPr lang="en-US" sz="6600">
                <a:solidFill>
                  <a:schemeClr val="tx1"/>
                </a:solidFill>
                <a:ea typeface="Adobe Song Std L" pitchFamily="18" charset="-128"/>
              </a:rPr>
              <a:t>Antidepressant </a:t>
            </a:r>
          </a:p>
        </p:txBody>
      </p:sp>
      <p:sp>
        <p:nvSpPr>
          <p:cNvPr id="11" name="Content Placeholder 10"/>
          <p:cNvSpPr>
            <a:spLocks noGrp="1"/>
          </p:cNvSpPr>
          <p:nvPr>
            <p:ph idx="1"/>
          </p:nvPr>
        </p:nvSpPr>
        <p:spPr>
          <a:xfrm>
            <a:off x="1097280" y="1993692"/>
            <a:ext cx="10058400" cy="3875402"/>
          </a:xfrm>
        </p:spPr>
        <p:txBody>
          <a:bodyPr>
            <a:normAutofit/>
          </a:bodyPr>
          <a:lstStyle/>
          <a:p>
            <a:pPr algn="ctr"/>
            <a:r>
              <a:rPr lang="id-ID" sz="2800"/>
              <a:t>1. The Tricyclics</a:t>
            </a:r>
          </a:p>
          <a:p>
            <a:pPr algn="ctr"/>
            <a:r>
              <a:rPr lang="id-ID" sz="2800"/>
              <a:t>2. The Selective Serotonin Reuptake Inhibitors</a:t>
            </a:r>
          </a:p>
          <a:p>
            <a:pPr algn="ctr"/>
            <a:r>
              <a:rPr lang="id-ID" sz="2800"/>
              <a:t>3. The Monoamine Oxidase Inhibitors (MAOIs)</a:t>
            </a:r>
          </a:p>
          <a:p>
            <a:pPr algn="ctr"/>
            <a:r>
              <a:rPr lang="id-ID" sz="2800"/>
              <a:t>4. The Atypical Antidepressants</a:t>
            </a:r>
            <a:endParaRPr lang="en-US" sz="2800"/>
          </a:p>
        </p:txBody>
      </p:sp>
      <p:pic>
        <p:nvPicPr>
          <p:cNvPr id="6" name="Picture 5"/>
          <p:cNvPicPr>
            <a:picLocks noChangeAspect="1"/>
          </p:cNvPicPr>
          <p:nvPr/>
        </p:nvPicPr>
        <p:blipFill>
          <a:blip r:embed="rId2"/>
          <a:stretch>
            <a:fillRect/>
          </a:stretch>
        </p:blipFill>
        <p:spPr>
          <a:xfrm>
            <a:off x="6780269" y="4631957"/>
            <a:ext cx="1988979" cy="1757862"/>
          </a:xfrm>
          <a:prstGeom prst="rect">
            <a:avLst/>
          </a:prstGeom>
        </p:spPr>
      </p:pic>
      <p:pic>
        <p:nvPicPr>
          <p:cNvPr id="7" name="Picture 6"/>
          <p:cNvPicPr>
            <a:picLocks noChangeAspect="1"/>
          </p:cNvPicPr>
          <p:nvPr/>
        </p:nvPicPr>
        <p:blipFill>
          <a:blip r:embed="rId3"/>
          <a:stretch>
            <a:fillRect/>
          </a:stretch>
        </p:blipFill>
        <p:spPr>
          <a:xfrm>
            <a:off x="699908" y="4272195"/>
            <a:ext cx="2155333" cy="1708498"/>
          </a:xfrm>
          <a:prstGeom prst="rect">
            <a:avLst/>
          </a:prstGeom>
        </p:spPr>
      </p:pic>
      <p:pic>
        <p:nvPicPr>
          <p:cNvPr id="8" name="Picture 7"/>
          <p:cNvPicPr>
            <a:picLocks noChangeAspect="1"/>
          </p:cNvPicPr>
          <p:nvPr/>
        </p:nvPicPr>
        <p:blipFill>
          <a:blip r:embed="rId4"/>
          <a:stretch>
            <a:fillRect/>
          </a:stretch>
        </p:blipFill>
        <p:spPr>
          <a:xfrm>
            <a:off x="3872756" y="4631962"/>
            <a:ext cx="1988401" cy="1746354"/>
          </a:xfrm>
          <a:prstGeom prst="rect">
            <a:avLst/>
          </a:prstGeom>
        </p:spPr>
      </p:pic>
      <p:pic>
        <p:nvPicPr>
          <p:cNvPr id="9" name="Picture 8"/>
          <p:cNvPicPr>
            <a:picLocks noChangeAspect="1"/>
          </p:cNvPicPr>
          <p:nvPr/>
        </p:nvPicPr>
        <p:blipFill>
          <a:blip r:embed="rId5"/>
          <a:stretch>
            <a:fillRect/>
          </a:stretch>
        </p:blipFill>
        <p:spPr>
          <a:xfrm>
            <a:off x="9501225" y="4152280"/>
            <a:ext cx="2016219" cy="1678517"/>
          </a:xfrm>
          <a:prstGeom prst="rect">
            <a:avLst/>
          </a:prstGeom>
        </p:spPr>
      </p:pic>
    </p:spTree>
    <p:extLst>
      <p:ext uri="{BB962C8B-B14F-4D97-AF65-F5344CB8AC3E}">
        <p14:creationId xmlns:p14="http://schemas.microsoft.com/office/powerpoint/2010/main" val="262746194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id-ID" sz="6000"/>
              <a:t>Effectiveness of Antidepressants</a:t>
            </a:r>
            <a:endParaRPr lang="en-US" sz="6000"/>
          </a:p>
        </p:txBody>
      </p:sp>
      <p:sp>
        <p:nvSpPr>
          <p:cNvPr id="7" name="Content Placeholder 6"/>
          <p:cNvSpPr>
            <a:spLocks noGrp="1"/>
          </p:cNvSpPr>
          <p:nvPr>
            <p:ph idx="1"/>
          </p:nvPr>
        </p:nvSpPr>
        <p:spPr/>
        <p:txBody>
          <a:bodyPr>
            <a:normAutofit/>
          </a:bodyPr>
          <a:lstStyle/>
          <a:p>
            <a:pPr algn="ctr"/>
            <a:r>
              <a:rPr lang="id-ID" sz="2400"/>
              <a:t>Obat-obatan antidepresan tidak secara konsisten efektif.    </a:t>
            </a:r>
            <a:endParaRPr lang="en-US" sz="2400"/>
          </a:p>
        </p:txBody>
      </p:sp>
      <p:pic>
        <p:nvPicPr>
          <p:cNvPr id="3" name="Picture 2" descr="figure 15.6.jpg"/>
          <p:cNvPicPr>
            <a:picLocks noChangeAspect="1"/>
          </p:cNvPicPr>
          <p:nvPr/>
        </p:nvPicPr>
        <p:blipFill>
          <a:blip r:embed="rId2"/>
          <a:srcRect l="10253" t="16137" r="18855" b="22214"/>
          <a:stretch>
            <a:fillRect/>
          </a:stretch>
        </p:blipFill>
        <p:spPr>
          <a:xfrm>
            <a:off x="3177919" y="2638269"/>
            <a:ext cx="5951095" cy="2953062"/>
          </a:xfrm>
          <a:prstGeom prst="rect">
            <a:avLst/>
          </a:prstGeom>
        </p:spPr>
      </p:pic>
      <p:sp>
        <p:nvSpPr>
          <p:cNvPr id="5" name="TextBox 4"/>
          <p:cNvSpPr txBox="1"/>
          <p:nvPr/>
        </p:nvSpPr>
        <p:spPr>
          <a:xfrm>
            <a:off x="3207899" y="5636306"/>
            <a:ext cx="5891135" cy="646331"/>
          </a:xfrm>
          <a:prstGeom prst="rect">
            <a:avLst/>
          </a:prstGeom>
          <a:noFill/>
        </p:spPr>
        <p:txBody>
          <a:bodyPr wrap="square" rtlCol="0">
            <a:spAutoFit/>
          </a:bodyPr>
          <a:lstStyle/>
          <a:p>
            <a:pPr algn="ctr"/>
            <a:r>
              <a:rPr lang="id-ID" b="1"/>
              <a:t>Figure 15.6 Percentage of people responding to various antidepressant treatments</a:t>
            </a:r>
            <a:endParaRPr lang="en-US" b="1"/>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1189220" y="1603949"/>
            <a:ext cx="10058400" cy="943392"/>
          </a:xfrm>
        </p:spPr>
        <p:txBody>
          <a:bodyPr/>
          <a:lstStyle/>
          <a:p>
            <a:pPr algn="ctr"/>
            <a:r>
              <a:rPr lang="id-ID"/>
              <a:t>Exactly How Do Antideppresants Work?</a:t>
            </a:r>
            <a:endParaRPr lang="en-US"/>
          </a:p>
        </p:txBody>
      </p:sp>
      <p:pic>
        <p:nvPicPr>
          <p:cNvPr id="3" name="Picture 2" descr="what-where-how.png"/>
          <p:cNvPicPr>
            <a:picLocks noChangeAspect="1"/>
          </p:cNvPicPr>
          <p:nvPr/>
        </p:nvPicPr>
        <p:blipFill>
          <a:blip r:embed="rId2"/>
          <a:stretch>
            <a:fillRect/>
          </a:stretch>
        </p:blipFill>
        <p:spPr>
          <a:xfrm>
            <a:off x="3402533" y="3857631"/>
            <a:ext cx="5476875" cy="2498205"/>
          </a:xfrm>
          <a:prstGeom prst="rect">
            <a:avLst/>
          </a:prstGeom>
        </p:spPr>
      </p:pic>
      <p:pic>
        <p:nvPicPr>
          <p:cNvPr id="6" name="Picture 5" descr="how (1).png"/>
          <p:cNvPicPr>
            <a:picLocks noChangeAspect="1"/>
          </p:cNvPicPr>
          <p:nvPr/>
        </p:nvPicPr>
        <p:blipFill>
          <a:blip r:embed="rId3"/>
          <a:stretch>
            <a:fillRect/>
          </a:stretch>
        </p:blipFill>
        <p:spPr>
          <a:xfrm>
            <a:off x="9087790" y="3052177"/>
            <a:ext cx="2769433" cy="1790582"/>
          </a:xfrm>
          <a:prstGeom prst="rect">
            <a:avLst/>
          </a:prstGeom>
        </p:spPr>
      </p:pic>
      <p:pic>
        <p:nvPicPr>
          <p:cNvPr id="7" name="Picture 6" descr="how (1).png"/>
          <p:cNvPicPr>
            <a:picLocks noChangeAspect="1"/>
          </p:cNvPicPr>
          <p:nvPr/>
        </p:nvPicPr>
        <p:blipFill>
          <a:blip r:embed="rId3"/>
          <a:stretch>
            <a:fillRect/>
          </a:stretch>
        </p:blipFill>
        <p:spPr>
          <a:xfrm>
            <a:off x="254835" y="3099645"/>
            <a:ext cx="2769433" cy="1790582"/>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id-ID" sz="6600"/>
              <a:t>Theraphies  for Depression</a:t>
            </a:r>
            <a:endParaRPr lang="en-US" sz="6600"/>
          </a:p>
        </p:txBody>
      </p:sp>
      <p:sp>
        <p:nvSpPr>
          <p:cNvPr id="3" name="Content Placeholder 2"/>
          <p:cNvSpPr>
            <a:spLocks noGrp="1"/>
          </p:cNvSpPr>
          <p:nvPr>
            <p:ph idx="1"/>
          </p:nvPr>
        </p:nvSpPr>
        <p:spPr>
          <a:xfrm>
            <a:off x="1097280" y="2068643"/>
            <a:ext cx="10058400" cy="3800450"/>
          </a:xfrm>
        </p:spPr>
        <p:txBody>
          <a:bodyPr>
            <a:normAutofit/>
          </a:bodyPr>
          <a:lstStyle/>
          <a:p>
            <a:pPr marL="457200" indent="-457200" algn="ctr">
              <a:buFont typeface="+mj-lt"/>
              <a:buAutoNum type="arabicPeriod"/>
            </a:pPr>
            <a:r>
              <a:rPr lang="id-ID" sz="2800"/>
              <a:t>Electroconvulsive Theraphy (ECT)</a:t>
            </a:r>
          </a:p>
          <a:p>
            <a:pPr marL="457200" indent="-457200" algn="ctr">
              <a:buFont typeface="+mj-lt"/>
              <a:buAutoNum type="arabicPeriod"/>
            </a:pPr>
            <a:r>
              <a:rPr lang="id-ID" sz="2800"/>
              <a:t>Altered Sleep Patterns</a:t>
            </a:r>
          </a:p>
          <a:p>
            <a:pPr marL="457200" indent="-457200" algn="ctr">
              <a:buFont typeface="+mj-lt"/>
              <a:buAutoNum type="arabicPeriod"/>
            </a:pPr>
            <a:r>
              <a:rPr lang="id-ID" sz="2800"/>
              <a:t>Nonstrenous Exercise</a:t>
            </a:r>
            <a:endParaRPr lang="en-US" sz="2800"/>
          </a:p>
        </p:txBody>
      </p:sp>
      <p:pic>
        <p:nvPicPr>
          <p:cNvPr id="4" name="Picture 3" descr="ECT.jpg"/>
          <p:cNvPicPr>
            <a:picLocks noChangeAspect="1"/>
          </p:cNvPicPr>
          <p:nvPr/>
        </p:nvPicPr>
        <p:blipFill>
          <a:blip r:embed="rId2"/>
          <a:stretch>
            <a:fillRect/>
          </a:stretch>
        </p:blipFill>
        <p:spPr>
          <a:xfrm>
            <a:off x="704541" y="4127491"/>
            <a:ext cx="3075483" cy="2067407"/>
          </a:xfrm>
          <a:prstGeom prst="rect">
            <a:avLst/>
          </a:prstGeom>
        </p:spPr>
      </p:pic>
      <p:pic>
        <p:nvPicPr>
          <p:cNvPr id="5" name="Picture 4" descr="f-33.png"/>
          <p:cNvPicPr>
            <a:picLocks noChangeAspect="1"/>
          </p:cNvPicPr>
          <p:nvPr/>
        </p:nvPicPr>
        <p:blipFill>
          <a:blip r:embed="rId3"/>
          <a:stretch>
            <a:fillRect/>
          </a:stretch>
        </p:blipFill>
        <p:spPr>
          <a:xfrm>
            <a:off x="8543311" y="4242221"/>
            <a:ext cx="3178039" cy="2030413"/>
          </a:xfrm>
          <a:prstGeom prst="rect">
            <a:avLst/>
          </a:prstGeom>
        </p:spPr>
      </p:pic>
      <p:pic>
        <p:nvPicPr>
          <p:cNvPr id="6" name="Picture 5" descr="Pola Tidur Yang Baik.jpg"/>
          <p:cNvPicPr>
            <a:picLocks noChangeAspect="1"/>
          </p:cNvPicPr>
          <p:nvPr/>
        </p:nvPicPr>
        <p:blipFill>
          <a:blip r:embed="rId4"/>
          <a:stretch>
            <a:fillRect/>
          </a:stretch>
        </p:blipFill>
        <p:spPr>
          <a:xfrm>
            <a:off x="4846790" y="4328786"/>
            <a:ext cx="3072489" cy="2304367"/>
          </a:xfrm>
          <a:prstGeom prst="rect">
            <a:avLst/>
          </a:prstGeom>
        </p:spPr>
      </p:pic>
    </p:spTree>
  </p:cSld>
  <p:clrMapOvr>
    <a:masterClrMapping/>
  </p:clrMapOvr>
</p:sld>
</file>

<file path=ppt/theme/_rels/them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_rels/them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_rels/them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Retrospect">
  <a:themeElements>
    <a:clrScheme name="Retrospect">
      <a:dk1>
        <a:sysClr val="windowText" lastClr="000000"/>
      </a:dk1>
      <a:lt1>
        <a:sysClr val="window" lastClr="FFFFFF"/>
      </a:lt1>
      <a:dk2>
        <a:srgbClr val="455F51"/>
      </a:dk2>
      <a:lt2>
        <a:srgbClr val="E2DFCC"/>
      </a:lt2>
      <a:accent1>
        <a:srgbClr val="99CB38"/>
      </a:accent1>
      <a:accent2>
        <a:srgbClr val="63A537"/>
      </a:accent2>
      <a:accent3>
        <a:srgbClr val="37A76F"/>
      </a:accent3>
      <a:accent4>
        <a:srgbClr val="44C1A3"/>
      </a:accent4>
      <a:accent5>
        <a:srgbClr val="4EB3CF"/>
      </a:accent5>
      <a:accent6>
        <a:srgbClr val="51C3F9"/>
      </a:accent6>
      <a:hlink>
        <a:srgbClr val="6B9F25"/>
      </a:hlink>
      <a:folHlink>
        <a:srgbClr val="B26B02"/>
      </a:folHlink>
    </a:clrScheme>
    <a:fontScheme name="Retrospect">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D26EA377-59BD-4C9C-9D94-EE8416EE4C79}"/>
    </a:ext>
  </a:extLst>
</a:theme>
</file>

<file path=ppt/theme/theme2.xml><?xml version="1.0" encoding="utf-8"?>
<a:theme xmlns:a="http://schemas.openxmlformats.org/drawingml/2006/main" name="Median">
  <a:themeElements>
    <a:clrScheme name="Median">
      <a:dk1>
        <a:sysClr val="windowText" lastClr="000000"/>
      </a:dk1>
      <a:lt1>
        <a:sysClr val="window" lastClr="FFFFFF"/>
      </a:lt1>
      <a:dk2>
        <a:srgbClr val="775F55"/>
      </a:dk2>
      <a:lt2>
        <a:srgbClr val="EBDDC3"/>
      </a:lt2>
      <a:accent1>
        <a:srgbClr val="94B6D2"/>
      </a:accent1>
      <a:accent2>
        <a:srgbClr val="DD8047"/>
      </a:accent2>
      <a:accent3>
        <a:srgbClr val="A5AB81"/>
      </a:accent3>
      <a:accent4>
        <a:srgbClr val="D8B25C"/>
      </a:accent4>
      <a:accent5>
        <a:srgbClr val="7BA79D"/>
      </a:accent5>
      <a:accent6>
        <a:srgbClr val="968C8C"/>
      </a:accent6>
      <a:hlink>
        <a:srgbClr val="F7B615"/>
      </a:hlink>
      <a:folHlink>
        <a:srgbClr val="704404"/>
      </a:folHlink>
    </a:clrScheme>
    <a:fontScheme name="Median">
      <a:maj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Me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l"/>
        </a:blipFill>
        <a:blipFill>
          <a:blip xmlns:r="http://schemas.openxmlformats.org/officeDocument/2006/relationships" r:embed="rId2">
            <a:duotone>
              <a:schemeClr val="phClr">
                <a:shade val="90000"/>
                <a:satMod val="140000"/>
              </a:schemeClr>
              <a:schemeClr val="phClr">
                <a:satMod val="120000"/>
              </a:schemeClr>
            </a:duotone>
          </a:blip>
          <a:tile tx="0" ty="0" sx="100000" sy="100000" flip="none" algn="tl"/>
        </a:blipFill>
      </a:bgFillStyleLst>
    </a:fmtScheme>
  </a:themeElements>
  <a:objectDefaults/>
  <a:extraClrSchemeLst/>
</a:theme>
</file>

<file path=ppt/theme/theme3.xml><?xml version="1.0" encoding="utf-8"?>
<a:theme xmlns:a="http://schemas.openxmlformats.org/drawingml/2006/main" name="1_Median">
  <a:themeElements>
    <a:clrScheme name="Median">
      <a:dk1>
        <a:sysClr val="windowText" lastClr="000000"/>
      </a:dk1>
      <a:lt1>
        <a:sysClr val="window" lastClr="FFFFFF"/>
      </a:lt1>
      <a:dk2>
        <a:srgbClr val="775F55"/>
      </a:dk2>
      <a:lt2>
        <a:srgbClr val="EBDDC3"/>
      </a:lt2>
      <a:accent1>
        <a:srgbClr val="94B6D2"/>
      </a:accent1>
      <a:accent2>
        <a:srgbClr val="DD8047"/>
      </a:accent2>
      <a:accent3>
        <a:srgbClr val="A5AB81"/>
      </a:accent3>
      <a:accent4>
        <a:srgbClr val="D8B25C"/>
      </a:accent4>
      <a:accent5>
        <a:srgbClr val="7BA79D"/>
      </a:accent5>
      <a:accent6>
        <a:srgbClr val="968C8C"/>
      </a:accent6>
      <a:hlink>
        <a:srgbClr val="F7B615"/>
      </a:hlink>
      <a:folHlink>
        <a:srgbClr val="704404"/>
      </a:folHlink>
    </a:clrScheme>
    <a:fontScheme name="Median">
      <a:maj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Me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l"/>
        </a:blipFill>
        <a:blipFill>
          <a:blip xmlns:r="http://schemas.openxmlformats.org/officeDocument/2006/relationships" r:embed="rId2">
            <a:duotone>
              <a:schemeClr val="phClr">
                <a:shade val="90000"/>
                <a:satMod val="140000"/>
              </a:schemeClr>
              <a:schemeClr val="phClr">
                <a:satMod val="120000"/>
              </a:schemeClr>
            </a:duotone>
          </a:blip>
          <a:tile tx="0" ty="0" sx="100000" sy="100000" flip="none" algn="tl"/>
        </a:blipFill>
      </a:bgFillStyleLst>
    </a:fmtScheme>
  </a:themeElements>
  <a:objectDefaults/>
  <a:extraClrSchemeLst/>
</a:theme>
</file>

<file path=ppt/theme/theme4.xml><?xml version="1.0" encoding="utf-8"?>
<a:theme xmlns:a="http://schemas.openxmlformats.org/drawingml/2006/main" name="2_Median">
  <a:themeElements>
    <a:clrScheme name="Median">
      <a:dk1>
        <a:sysClr val="windowText" lastClr="000000"/>
      </a:dk1>
      <a:lt1>
        <a:sysClr val="window" lastClr="FFFFFF"/>
      </a:lt1>
      <a:dk2>
        <a:srgbClr val="775F55"/>
      </a:dk2>
      <a:lt2>
        <a:srgbClr val="EBDDC3"/>
      </a:lt2>
      <a:accent1>
        <a:srgbClr val="94B6D2"/>
      </a:accent1>
      <a:accent2>
        <a:srgbClr val="DD8047"/>
      </a:accent2>
      <a:accent3>
        <a:srgbClr val="A5AB81"/>
      </a:accent3>
      <a:accent4>
        <a:srgbClr val="D8B25C"/>
      </a:accent4>
      <a:accent5>
        <a:srgbClr val="7BA79D"/>
      </a:accent5>
      <a:accent6>
        <a:srgbClr val="968C8C"/>
      </a:accent6>
      <a:hlink>
        <a:srgbClr val="F7B615"/>
      </a:hlink>
      <a:folHlink>
        <a:srgbClr val="704404"/>
      </a:folHlink>
    </a:clrScheme>
    <a:fontScheme name="Median">
      <a:maj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Me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l"/>
        </a:blipFill>
        <a:blipFill>
          <a:blip xmlns:r="http://schemas.openxmlformats.org/officeDocument/2006/relationships" r:embed="rId2">
            <a:duotone>
              <a:schemeClr val="phClr">
                <a:shade val="90000"/>
                <a:satMod val="140000"/>
              </a:schemeClr>
              <a:schemeClr val="phClr">
                <a:satMod val="120000"/>
              </a:schemeClr>
            </a:duotone>
          </a:blip>
          <a:tile tx="0" ty="0" sx="100000" sy="100000" flip="none" algn="tl"/>
        </a:blipFill>
      </a:bgFillStyleLst>
    </a:fmtScheme>
  </a:themeElements>
  <a:objectDefaults/>
  <a:extraClrSchemeLst/>
</a:theme>
</file>

<file path=ppt/theme/themeOverride1.xml><?xml version="1.0" encoding="utf-8"?>
<a:themeOverride xmlns:a="http://schemas.openxmlformats.org/drawingml/2006/main">
  <a:clrScheme name="Paper">
    <a:dk1>
      <a:sysClr val="windowText" lastClr="000000"/>
    </a:dk1>
    <a:lt1>
      <a:sysClr val="window" lastClr="FFFFFF"/>
    </a:lt1>
    <a:dk2>
      <a:srgbClr val="444D26"/>
    </a:dk2>
    <a:lt2>
      <a:srgbClr val="FEFAC9"/>
    </a:lt2>
    <a:accent1>
      <a:srgbClr val="A5B592"/>
    </a:accent1>
    <a:accent2>
      <a:srgbClr val="F3A447"/>
    </a:accent2>
    <a:accent3>
      <a:srgbClr val="E7BC29"/>
    </a:accent3>
    <a:accent4>
      <a:srgbClr val="D092A7"/>
    </a:accent4>
    <a:accent5>
      <a:srgbClr val="9C85C0"/>
    </a:accent5>
    <a:accent6>
      <a:srgbClr val="809EC2"/>
    </a:accent6>
    <a:hlink>
      <a:srgbClr val="8E58B6"/>
    </a:hlink>
    <a:folHlink>
      <a:srgbClr val="7F6F6F"/>
    </a:folHlink>
  </a:clrScheme>
</a:themeOverride>
</file>

<file path=ppt/theme/themeOverride2.xml><?xml version="1.0" encoding="utf-8"?>
<a:themeOverride xmlns:a="http://schemas.openxmlformats.org/drawingml/2006/main">
  <a:clrScheme name="Verve">
    <a:dk1>
      <a:sysClr val="windowText" lastClr="000000"/>
    </a:dk1>
    <a:lt1>
      <a:sysClr val="window" lastClr="FFFFFF"/>
    </a:lt1>
    <a:dk2>
      <a:srgbClr val="666666"/>
    </a:dk2>
    <a:lt2>
      <a:srgbClr val="D2D2D2"/>
    </a:lt2>
    <a:accent1>
      <a:srgbClr val="FF388C"/>
    </a:accent1>
    <a:accent2>
      <a:srgbClr val="E40059"/>
    </a:accent2>
    <a:accent3>
      <a:srgbClr val="9C007F"/>
    </a:accent3>
    <a:accent4>
      <a:srgbClr val="68007F"/>
    </a:accent4>
    <a:accent5>
      <a:srgbClr val="005BD3"/>
    </a:accent5>
    <a:accent6>
      <a:srgbClr val="00349E"/>
    </a:accent6>
    <a:hlink>
      <a:srgbClr val="17BBFD"/>
    </a:hlink>
    <a:folHlink>
      <a:srgbClr val="FF79C2"/>
    </a:folHlink>
  </a:clrScheme>
</a:themeOverride>
</file>

<file path=docProps/app.xml><?xml version="1.0" encoding="utf-8"?>
<Properties xmlns="http://schemas.openxmlformats.org/officeDocument/2006/extended-properties" xmlns:vt="http://schemas.openxmlformats.org/officeDocument/2006/docPropsVTypes">
  <Application>Microsoft Office PowerPoint</Application>
  <PresentationFormat>Widescreen</PresentationFormat>
  <Slides>32</Slides>
  <Notes>0</Notes>
  <HiddenSlides>0</HiddenSlides>
  <ScaleCrop>false</ScaleCrop>
  <HeadingPairs>
    <vt:vector size="4" baseType="variant">
      <vt:variant>
        <vt:lpstr>Theme</vt:lpstr>
      </vt:variant>
      <vt:variant>
        <vt:i4>4</vt:i4>
      </vt:variant>
      <vt:variant>
        <vt:lpstr>Slide Titles</vt:lpstr>
      </vt:variant>
      <vt:variant>
        <vt:i4>32</vt:i4>
      </vt:variant>
    </vt:vector>
  </HeadingPairs>
  <TitlesOfParts>
    <vt:vector size="36" baseType="lpstr">
      <vt:lpstr>Retrospect</vt:lpstr>
      <vt:lpstr>Median</vt:lpstr>
      <vt:lpstr>1_Median</vt:lpstr>
      <vt:lpstr>2_Median</vt:lpstr>
      <vt:lpstr>Abnormal Behavior</vt:lpstr>
      <vt:lpstr>Major Depressive Disorder</vt:lpstr>
      <vt:lpstr>Gents and Life Events</vt:lpstr>
      <vt:lpstr>Nongenetic Biological Influences</vt:lpstr>
      <vt:lpstr>Abnormalities of Hemispheric</vt:lpstr>
      <vt:lpstr>Types of Antidepressant </vt:lpstr>
      <vt:lpstr>Effectiveness of Antidepressants</vt:lpstr>
      <vt:lpstr>Exactly How Do Antideppresants Work?</vt:lpstr>
      <vt:lpstr>Theraphies  for Depression</vt:lpstr>
      <vt:lpstr>Bipolar Disorder</vt:lpstr>
      <vt:lpstr>Genetics</vt:lpstr>
      <vt:lpstr>Therapies For Bipolar Disorder</vt:lpstr>
      <vt:lpstr>Seasonal Affective Disorder</vt:lpstr>
      <vt:lpstr>Schizophrenia(Dementia Praecox)</vt:lpstr>
      <vt:lpstr>PowerPoint Presentation</vt:lpstr>
      <vt:lpstr>PowerPoint Presentation</vt:lpstr>
      <vt:lpstr>Psychotic Symptoms</vt:lpstr>
      <vt:lpstr>Disorganized Symptoms</vt:lpstr>
      <vt:lpstr>PowerPoint Presentation</vt:lpstr>
      <vt:lpstr>Genetics</vt:lpstr>
      <vt:lpstr>Twin Studies</vt:lpstr>
      <vt:lpstr>PowerPoint Presentation</vt:lpstr>
      <vt:lpstr>Adopted Children Who Develop Schizophrenia</vt:lpstr>
      <vt:lpstr>Efforts to Locate A Gene</vt:lpstr>
      <vt:lpstr>Mild Brain Abnormalities</vt:lpstr>
      <vt:lpstr>Neurodevelopmental Hypothesis</vt:lpstr>
      <vt:lpstr>Early Development and Later Psychopathology</vt:lpstr>
      <vt:lpstr>PowerPoint Presentation</vt:lpstr>
      <vt:lpstr>Antipsychotic Drugs</vt:lpstr>
      <vt:lpstr>Role Of Glutamate</vt:lpstr>
      <vt:lpstr>New Drugs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Abnormal Behavior</dc:title>
  <cp:revision>1</cp:revision>
  <dcterms:modified xsi:type="dcterms:W3CDTF">2016-10-06T16:57:42Z</dcterms:modified>
</cp:coreProperties>
</file>