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60" r:id="rId2"/>
    <p:sldId id="261" r:id="rId3"/>
    <p:sldId id="262" r:id="rId4"/>
    <p:sldId id="263" r:id="rId5"/>
    <p:sldId id="264" r:id="rId6"/>
    <p:sldId id="265" r:id="rId7"/>
    <p:sldId id="266" r:id="rId8"/>
    <p:sldId id="267" r:id="rId9"/>
    <p:sldId id="268" r:id="rId10"/>
    <p:sldId id="284"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5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481" autoAdjust="0"/>
  </p:normalViewPr>
  <p:slideViewPr>
    <p:cSldViewPr snapToGrid="0">
      <p:cViewPr varScale="1">
        <p:scale>
          <a:sx n="57" d="100"/>
          <a:sy n="57" d="100"/>
        </p:scale>
        <p:origin x="121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title>
      <c:tx>
        <c:rich>
          <a:bodyPr/>
          <a:lstStyle/>
          <a:p>
            <a:pPr>
              <a:defRPr/>
            </a:pPr>
            <a:r>
              <a:rPr lang="id-ID" dirty="0" smtClean="0"/>
              <a:t>Perkosaan</a:t>
            </a:r>
            <a:endParaRPr lang="en-US" dirty="0"/>
          </a:p>
        </c:rich>
      </c:tx>
      <c:layout/>
      <c:overlay val="0"/>
    </c:title>
    <c:autoTitleDeleted val="0"/>
    <c:plotArea>
      <c:layout/>
      <c:pieChart>
        <c:varyColors val="1"/>
        <c:ser>
          <c:idx val="0"/>
          <c:order val="0"/>
          <c:tx>
            <c:strRef>
              <c:f>Sheet1!$B$1</c:f>
              <c:strCache>
                <c:ptCount val="1"/>
                <c:pt idx="0">
                  <c:v>Sales</c:v>
                </c:pt>
              </c:strCache>
            </c:strRef>
          </c:tx>
          <c:cat>
            <c:strRef>
              <c:f>Sheet1!$A$2:$A$4</c:f>
              <c:strCache>
                <c:ptCount val="3"/>
                <c:pt idx="0">
                  <c:v>TestosteronTertinggi</c:v>
                </c:pt>
                <c:pt idx="1">
                  <c:v>Testosteron Menengah</c:v>
                </c:pt>
                <c:pt idx="2">
                  <c:v>Testosteron Tertinggi</c:v>
                </c:pt>
              </c:strCache>
            </c:strRef>
          </c:cat>
          <c:val>
            <c:numRef>
              <c:f>Sheet1!$B$2:$B$4</c:f>
              <c:numCache>
                <c:formatCode>General</c:formatCode>
                <c:ptCount val="3"/>
                <c:pt idx="0">
                  <c:v>5.2</c:v>
                </c:pt>
                <c:pt idx="1">
                  <c:v>3.2</c:v>
                </c:pt>
                <c:pt idx="2">
                  <c:v>1.6</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sz="1400"/>
          </a:pPr>
          <a:endParaRPr lang="en-US"/>
        </a:p>
      </c:txPr>
    </c:legend>
    <c:plotVisOnly val="1"/>
    <c:dispBlanksAs val="gap"/>
    <c:showDLblsOverMax val="0"/>
  </c:chart>
  <c:spPr>
    <a:ln>
      <a:no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id-ID" sz="2000" dirty="0" smtClean="0"/>
              <a:t>Pencurian</a:t>
            </a:r>
            <a:endParaRPr lang="en-US" sz="2000" dirty="0"/>
          </a:p>
        </c:rich>
      </c:tx>
      <c:layout/>
      <c:overlay val="0"/>
    </c:title>
    <c:autoTitleDeleted val="0"/>
    <c:plotArea>
      <c:layout/>
      <c:pieChart>
        <c:varyColors val="1"/>
        <c:ser>
          <c:idx val="0"/>
          <c:order val="0"/>
          <c:tx>
            <c:strRef>
              <c:f>Sheet1!$B$1</c:f>
              <c:strCache>
                <c:ptCount val="1"/>
                <c:pt idx="0">
                  <c:v>Perampokan Bersenjata</c:v>
                </c:pt>
              </c:strCache>
            </c:strRef>
          </c:tx>
          <c:cat>
            <c:numRef>
              <c:f>Sheet1!$A$2:$A$4</c:f>
              <c:numCache>
                <c:formatCode>General</c:formatCode>
                <c:ptCount val="3"/>
              </c:numCache>
            </c:numRef>
          </c:cat>
          <c:val>
            <c:numRef>
              <c:f>Sheet1!$B$2:$B$4</c:f>
              <c:numCache>
                <c:formatCode>General</c:formatCode>
                <c:ptCount val="3"/>
                <c:pt idx="0">
                  <c:v>3.6</c:v>
                </c:pt>
                <c:pt idx="1">
                  <c:v>2.8</c:v>
                </c:pt>
                <c:pt idx="2">
                  <c:v>3.8</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d-ID" dirty="0" smtClean="0"/>
              <a:t>Pembunuhan</a:t>
            </a:r>
            <a:endParaRPr lang="en-US" dirty="0"/>
          </a:p>
        </c:rich>
      </c:tx>
      <c:layout/>
      <c:overlay val="0"/>
    </c:title>
    <c:autoTitleDeleted val="0"/>
    <c:plotArea>
      <c:layout/>
      <c:pieChart>
        <c:varyColors val="1"/>
        <c:ser>
          <c:idx val="0"/>
          <c:order val="0"/>
          <c:tx>
            <c:strRef>
              <c:f>Sheet1!$B$1</c:f>
              <c:strCache>
                <c:ptCount val="1"/>
                <c:pt idx="0">
                  <c:v>Sales</c:v>
                </c:pt>
              </c:strCache>
            </c:strRef>
          </c:tx>
          <c:cat>
            <c:numRef>
              <c:f>Sheet1!$A$2:$A$4</c:f>
              <c:numCache>
                <c:formatCode>General</c:formatCode>
                <c:ptCount val="3"/>
              </c:numCache>
            </c:numRef>
          </c:cat>
          <c:val>
            <c:numRef>
              <c:f>Sheet1!$B$2:$B$4</c:f>
              <c:numCache>
                <c:formatCode>General</c:formatCode>
                <c:ptCount val="3"/>
                <c:pt idx="0">
                  <c:v>4.9000000000000004</c:v>
                </c:pt>
                <c:pt idx="1">
                  <c:v>2.9</c:v>
                </c:pt>
                <c:pt idx="2">
                  <c:v>2.2000000000000002</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Sheet1!$B$1</c:f>
              <c:strCache>
                <c:ptCount val="1"/>
                <c:pt idx="0">
                  <c:v>Penyalahgunaan Obat</c:v>
                </c:pt>
              </c:strCache>
            </c:strRef>
          </c:tx>
          <c:cat>
            <c:numRef>
              <c:f>Sheet1!$A$2:$A$4</c:f>
              <c:numCache>
                <c:formatCode>General</c:formatCode>
                <c:ptCount val="3"/>
              </c:numCache>
            </c:numRef>
          </c:cat>
          <c:val>
            <c:numRef>
              <c:f>Sheet1!$B$2:$B$4</c:f>
              <c:numCache>
                <c:formatCode>General</c:formatCode>
                <c:ptCount val="3"/>
                <c:pt idx="0">
                  <c:v>2.2999999999999998</c:v>
                </c:pt>
                <c:pt idx="1">
                  <c:v>2.4</c:v>
                </c:pt>
                <c:pt idx="2">
                  <c:v>5.3</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467DD7-BED9-422D-ACF2-C88DA9C6BB69}"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6956FA-87B9-4818-A8D1-C46CD7B6CE27}" type="slidenum">
              <a:rPr lang="en-US" smtClean="0"/>
              <a:t>‹#›</a:t>
            </a:fld>
            <a:endParaRPr lang="en-US"/>
          </a:p>
        </p:txBody>
      </p:sp>
    </p:spTree>
    <p:extLst>
      <p:ext uri="{BB962C8B-B14F-4D97-AF65-F5344CB8AC3E}">
        <p14:creationId xmlns:p14="http://schemas.microsoft.com/office/powerpoint/2010/main" val="641052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Saraf</a:t>
            </a:r>
            <a:r>
              <a:rPr lang="en-US" baseline="0" dirty="0" smtClean="0"/>
              <a:t> </a:t>
            </a:r>
            <a:r>
              <a:rPr lang="en-US" baseline="0" dirty="0" err="1" smtClean="0"/>
              <a:t>simpatetik</a:t>
            </a:r>
            <a:r>
              <a:rPr lang="en-US" baseline="0" dirty="0" smtClean="0"/>
              <a:t> : </a:t>
            </a:r>
            <a:r>
              <a:rPr lang="en-US" baseline="0" dirty="0" err="1" smtClean="0"/>
              <a:t>mempersiapkan</a:t>
            </a:r>
            <a:r>
              <a:rPr lang="en-US" baseline="0" dirty="0" smtClean="0"/>
              <a:t> </a:t>
            </a:r>
            <a:r>
              <a:rPr lang="en-US" baseline="0" dirty="0" err="1" smtClean="0"/>
              <a:t>tubuh</a:t>
            </a:r>
            <a:r>
              <a:rPr lang="en-US" baseline="0" dirty="0" smtClean="0"/>
              <a:t> </a:t>
            </a:r>
            <a:r>
              <a:rPr lang="en-US" baseline="0" dirty="0" err="1" smtClean="0"/>
              <a:t>untuk</a:t>
            </a:r>
            <a:r>
              <a:rPr lang="en-US" baseline="0" dirty="0" smtClean="0"/>
              <a:t> </a:t>
            </a:r>
            <a:r>
              <a:rPr lang="en-US" baseline="0" dirty="0" err="1" smtClean="0"/>
              <a:t>merespon</a:t>
            </a:r>
            <a:r>
              <a:rPr lang="en-US" baseline="0" dirty="0" smtClean="0"/>
              <a:t> yang </a:t>
            </a:r>
            <a:r>
              <a:rPr lang="en-US" baseline="0" dirty="0" err="1" smtClean="0"/>
              <a:t>secara</a:t>
            </a:r>
            <a:r>
              <a:rPr lang="en-US" baseline="0" dirty="0" smtClean="0"/>
              <a:t> </a:t>
            </a:r>
            <a:r>
              <a:rPr lang="en-US" baseline="0" dirty="0" err="1" smtClean="0"/>
              <a:t>cepat</a:t>
            </a:r>
            <a:r>
              <a:rPr lang="en-US" baseline="0" dirty="0" smtClean="0"/>
              <a:t> </a:t>
            </a:r>
          </a:p>
          <a:p>
            <a:r>
              <a:rPr lang="en-US" baseline="0" dirty="0" err="1" smtClean="0"/>
              <a:t>Saraf</a:t>
            </a:r>
            <a:r>
              <a:rPr lang="en-US" baseline="0" dirty="0" smtClean="0"/>
              <a:t> </a:t>
            </a:r>
            <a:r>
              <a:rPr lang="en-US" baseline="0" dirty="0" err="1" smtClean="0"/>
              <a:t>parasimpatetetik</a:t>
            </a:r>
            <a:r>
              <a:rPr lang="en-US" baseline="0" dirty="0" smtClean="0"/>
              <a:t>  : </a:t>
            </a:r>
            <a:r>
              <a:rPr lang="en-US" baseline="0" dirty="0" err="1" smtClean="0"/>
              <a:t>meningkatkan</a:t>
            </a:r>
            <a:r>
              <a:rPr lang="en-US" baseline="0" dirty="0" smtClean="0"/>
              <a:t> </a:t>
            </a:r>
            <a:r>
              <a:rPr lang="en-US" baseline="0" dirty="0" err="1" smtClean="0"/>
              <a:t>percernaan</a:t>
            </a:r>
            <a:r>
              <a:rPr lang="en-US" baseline="0" dirty="0" smtClean="0"/>
              <a:t> </a:t>
            </a:r>
            <a:r>
              <a:rPr lang="en-US" baseline="0" dirty="0" smtClean="0">
                <a:sym typeface="Wingdings" panose="05000000000000000000" pitchFamily="2" charset="2"/>
              </a:rPr>
              <a:t> </a:t>
            </a:r>
            <a:r>
              <a:rPr lang="en-US" baseline="0" dirty="0" err="1" smtClean="0">
                <a:sym typeface="Wingdings" panose="05000000000000000000" pitchFamily="2" charset="2"/>
              </a:rPr>
              <a:t>respon</a:t>
            </a:r>
            <a:r>
              <a:rPr lang="en-US" baseline="0" dirty="0" smtClean="0">
                <a:sym typeface="Wingdings" panose="05000000000000000000" pitchFamily="2" charset="2"/>
              </a:rPr>
              <a:t> yang  </a:t>
            </a:r>
            <a:r>
              <a:rPr lang="en-US" baseline="0" dirty="0" err="1" smtClean="0">
                <a:sym typeface="Wingdings" panose="05000000000000000000" pitchFamily="2" charset="2"/>
              </a:rPr>
              <a:t>berkelanjutan</a:t>
            </a:r>
            <a:r>
              <a:rPr lang="en-US" baseline="0" dirty="0" smtClean="0">
                <a:sym typeface="Wingdings" panose="05000000000000000000" pitchFamily="2" charset="2"/>
              </a:rPr>
              <a:t> </a:t>
            </a:r>
            <a:r>
              <a:rPr lang="en-US" baseline="0" dirty="0" err="1" smtClean="0">
                <a:sym typeface="Wingdings" panose="05000000000000000000" pitchFamily="2" charset="2"/>
              </a:rPr>
              <a:t>untuk</a:t>
            </a:r>
            <a:r>
              <a:rPr lang="en-US" baseline="0" dirty="0" smtClean="0">
                <a:sym typeface="Wingdings" panose="05000000000000000000" pitchFamily="2" charset="2"/>
              </a:rPr>
              <a:t> </a:t>
            </a:r>
            <a:r>
              <a:rPr lang="en-US" baseline="0" dirty="0" err="1" smtClean="0">
                <a:sym typeface="Wingdings" panose="05000000000000000000" pitchFamily="2" charset="2"/>
              </a:rPr>
              <a:t>peristiwa</a:t>
            </a:r>
            <a:r>
              <a:rPr lang="en-US" baseline="0" dirty="0" smtClean="0">
                <a:sym typeface="Wingdings" panose="05000000000000000000" pitchFamily="2" charset="2"/>
              </a:rPr>
              <a:t> </a:t>
            </a:r>
            <a:r>
              <a:rPr lang="en-US" baseline="0" dirty="0" err="1" smtClean="0">
                <a:sym typeface="Wingdings" panose="05000000000000000000" pitchFamily="2" charset="2"/>
              </a:rPr>
              <a:t>selanjutnya</a:t>
            </a:r>
            <a:r>
              <a:rPr lang="en-US" baseline="0" dirty="0" smtClean="0">
                <a:sym typeface="Wingdings" panose="05000000000000000000" pitchFamily="2" charset="2"/>
              </a:rPr>
              <a:t> </a:t>
            </a:r>
            <a:r>
              <a:rPr lang="en-US" baseline="0" dirty="0" err="1" smtClean="0">
                <a:sym typeface="Wingdings" panose="05000000000000000000" pitchFamily="2" charset="2"/>
              </a:rPr>
              <a:t>semua</a:t>
            </a:r>
            <a:r>
              <a:rPr lang="en-US" baseline="0" dirty="0" smtClean="0">
                <a:sym typeface="Wingdings" panose="05000000000000000000" pitchFamily="2" charset="2"/>
              </a:rPr>
              <a:t> </a:t>
            </a:r>
            <a:r>
              <a:rPr lang="en-US" baseline="0" dirty="0" err="1" smtClean="0">
                <a:sym typeface="Wingdings" panose="05000000000000000000" pitchFamily="2" charset="2"/>
              </a:rPr>
              <a:t>semua</a:t>
            </a:r>
            <a:r>
              <a:rPr lang="en-US" baseline="0" dirty="0" smtClean="0">
                <a:sym typeface="Wingdings" panose="05000000000000000000" pitchFamily="2" charset="2"/>
              </a:rPr>
              <a:t> </a:t>
            </a:r>
            <a:r>
              <a:rPr lang="en-US" baseline="0" dirty="0" err="1" smtClean="0">
                <a:sym typeface="Wingdings" panose="05000000000000000000" pitchFamily="2" charset="2"/>
              </a:rPr>
              <a:t>hal</a:t>
            </a:r>
            <a:r>
              <a:rPr lang="en-US" baseline="0" dirty="0" smtClean="0">
                <a:sym typeface="Wingdings" panose="05000000000000000000" pitchFamily="2" charset="2"/>
              </a:rPr>
              <a:t> yang </a:t>
            </a:r>
            <a:r>
              <a:rPr lang="en-US" baseline="0" dirty="0" err="1" smtClean="0">
                <a:sym typeface="Wingdings" panose="05000000000000000000" pitchFamily="2" charset="2"/>
              </a:rPr>
              <a:t>dikeluarkan</a:t>
            </a:r>
            <a:r>
              <a:rPr lang="en-US" baseline="0" dirty="0" smtClean="0">
                <a:sym typeface="Wingdings" panose="05000000000000000000" pitchFamily="2" charset="2"/>
              </a:rPr>
              <a:t> </a:t>
            </a:r>
            <a:r>
              <a:rPr lang="en-US" baseline="0" dirty="0" err="1" smtClean="0">
                <a:sym typeface="Wingdings" panose="05000000000000000000" pitchFamily="2" charset="2"/>
              </a:rPr>
              <a:t>nantinya</a:t>
            </a:r>
            <a:r>
              <a:rPr lang="en-US" baseline="0" dirty="0" smtClean="0">
                <a:sym typeface="Wingdings" panose="05000000000000000000" pitchFamily="2" charset="2"/>
              </a:rPr>
              <a:t> </a:t>
            </a:r>
          </a:p>
          <a:p>
            <a:r>
              <a:rPr lang="en-US" baseline="0" dirty="0" err="1" smtClean="0">
                <a:sym typeface="Wingdings" panose="05000000000000000000" pitchFamily="2" charset="2"/>
              </a:rPr>
              <a:t>Contohnya</a:t>
            </a:r>
            <a:r>
              <a:rPr lang="en-US" baseline="0" dirty="0" smtClean="0">
                <a:sym typeface="Wingdings" panose="05000000000000000000" pitchFamily="2" charset="2"/>
              </a:rPr>
              <a:t> : </a:t>
            </a:r>
          </a:p>
          <a:p>
            <a:endParaRPr lang="en-US" dirty="0"/>
          </a:p>
        </p:txBody>
      </p:sp>
      <p:sp>
        <p:nvSpPr>
          <p:cNvPr id="4" name="Slide Number Placeholder 3"/>
          <p:cNvSpPr>
            <a:spLocks noGrp="1"/>
          </p:cNvSpPr>
          <p:nvPr>
            <p:ph type="sldNum" sz="quarter" idx="10"/>
          </p:nvPr>
        </p:nvSpPr>
        <p:spPr/>
        <p:txBody>
          <a:bodyPr/>
          <a:lstStyle/>
          <a:p>
            <a:fld id="{D0F9CB97-FAD8-4C79-AD01-C01C833B4C9D}" type="slidenum">
              <a:rPr lang="en-US" smtClean="0"/>
              <a:t>2</a:t>
            </a:fld>
            <a:endParaRPr lang="en-US"/>
          </a:p>
        </p:txBody>
      </p:sp>
    </p:spTree>
    <p:extLst>
      <p:ext uri="{BB962C8B-B14F-4D97-AF65-F5344CB8AC3E}">
        <p14:creationId xmlns:p14="http://schemas.microsoft.com/office/powerpoint/2010/main" val="2091603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F9CB97-FAD8-4C79-AD01-C01C833B4C9D}" type="slidenum">
              <a:rPr lang="en-US" smtClean="0"/>
              <a:t>4</a:t>
            </a:fld>
            <a:endParaRPr lang="en-US"/>
          </a:p>
        </p:txBody>
      </p:sp>
    </p:spTree>
    <p:extLst>
      <p:ext uri="{BB962C8B-B14F-4D97-AF65-F5344CB8AC3E}">
        <p14:creationId xmlns:p14="http://schemas.microsoft.com/office/powerpoint/2010/main" val="476310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F9CB97-FAD8-4C79-AD01-C01C833B4C9D}" type="slidenum">
              <a:rPr lang="en-US" smtClean="0"/>
              <a:t>5</a:t>
            </a:fld>
            <a:endParaRPr lang="en-US"/>
          </a:p>
        </p:txBody>
      </p:sp>
    </p:spTree>
    <p:extLst>
      <p:ext uri="{BB962C8B-B14F-4D97-AF65-F5344CB8AC3E}">
        <p14:creationId xmlns:p14="http://schemas.microsoft.com/office/powerpoint/2010/main" val="1764874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Jawabannya</a:t>
            </a:r>
            <a:r>
              <a:rPr lang="en-US" dirty="0" smtClean="0"/>
              <a:t> </a:t>
            </a:r>
            <a:r>
              <a:rPr lang="en-US" dirty="0" err="1" smtClean="0"/>
              <a:t>tergantung</a:t>
            </a:r>
            <a:r>
              <a:rPr lang="en-US" dirty="0" smtClean="0"/>
              <a:t> </a:t>
            </a:r>
            <a:r>
              <a:rPr lang="en-US" dirty="0" err="1" smtClean="0"/>
              <a:t>pada</a:t>
            </a:r>
            <a:r>
              <a:rPr lang="en-US" dirty="0" smtClean="0"/>
              <a:t> </a:t>
            </a:r>
            <a:r>
              <a:rPr lang="en-US" dirty="0" err="1" smtClean="0"/>
              <a:t>bebeapa</a:t>
            </a:r>
            <a:r>
              <a:rPr lang="en-US" dirty="0" smtClean="0"/>
              <a:t> </a:t>
            </a:r>
            <a:r>
              <a:rPr lang="en-US" dirty="0" err="1" smtClean="0"/>
              <a:t>hal</a:t>
            </a:r>
            <a:r>
              <a:rPr lang="en-US" dirty="0" smtClean="0"/>
              <a:t> </a:t>
            </a:r>
            <a:r>
              <a:rPr lang="en-US" dirty="0" err="1" smtClean="0"/>
              <a:t>jika</a:t>
            </a:r>
            <a:r>
              <a:rPr lang="en-US" dirty="0" smtClean="0"/>
              <a:t> </a:t>
            </a:r>
            <a:r>
              <a:rPr lang="en-US" dirty="0" err="1" smtClean="0"/>
              <a:t>semua</a:t>
            </a:r>
            <a:r>
              <a:rPr lang="en-US" dirty="0" smtClean="0"/>
              <a:t> </a:t>
            </a:r>
            <a:r>
              <a:rPr lang="en-US" dirty="0" err="1" smtClean="0"/>
              <a:t>perubahan</a:t>
            </a:r>
            <a:r>
              <a:rPr lang="en-US" dirty="0" smtClean="0"/>
              <a:t> </a:t>
            </a:r>
            <a:r>
              <a:rPr lang="en-US" dirty="0" err="1" smtClean="0"/>
              <a:t>tersebut</a:t>
            </a:r>
            <a:r>
              <a:rPr lang="en-US" dirty="0" smtClean="0"/>
              <a:t> </a:t>
            </a:r>
            <a:r>
              <a:rPr lang="en-US" dirty="0" err="1" smtClean="0"/>
              <a:t>terjadi</a:t>
            </a:r>
            <a:r>
              <a:rPr lang="en-US" dirty="0" smtClean="0"/>
              <a:t> </a:t>
            </a:r>
            <a:r>
              <a:rPr lang="en-US" dirty="0" err="1" smtClean="0"/>
              <a:t>setalah</a:t>
            </a:r>
            <a:r>
              <a:rPr lang="en-US" dirty="0" smtClean="0"/>
              <a:t> </a:t>
            </a:r>
            <a:r>
              <a:rPr lang="en-US" dirty="0" err="1" smtClean="0"/>
              <a:t>anda</a:t>
            </a:r>
            <a:r>
              <a:rPr lang="en-US" dirty="0" smtClean="0"/>
              <a:t> </a:t>
            </a:r>
            <a:r>
              <a:rPr lang="en-US" dirty="0" err="1" smtClean="0"/>
              <a:t>berlari</a:t>
            </a:r>
            <a:r>
              <a:rPr lang="en-US" dirty="0" smtClean="0"/>
              <a:t> 1 mil , </a:t>
            </a:r>
            <a:r>
              <a:rPr lang="en-US" dirty="0" err="1" smtClean="0"/>
              <a:t>maka</a:t>
            </a:r>
            <a:r>
              <a:rPr lang="en-US" dirty="0" smtClean="0"/>
              <a:t> </a:t>
            </a:r>
            <a:r>
              <a:rPr lang="en-US" dirty="0" err="1" smtClean="0"/>
              <a:t>perasaan</a:t>
            </a:r>
            <a:r>
              <a:rPr lang="en-US" dirty="0" smtClean="0"/>
              <a:t> </a:t>
            </a:r>
            <a:r>
              <a:rPr lang="en-US" dirty="0" err="1" smtClean="0"/>
              <a:t>emosional</a:t>
            </a:r>
            <a:r>
              <a:rPr lang="en-US" dirty="0" smtClean="0"/>
              <a:t> </a:t>
            </a:r>
            <a:r>
              <a:rPr lang="en-US" dirty="0" err="1" smtClean="0"/>
              <a:t>tersebut</a:t>
            </a:r>
            <a:r>
              <a:rPr lang="en-US" dirty="0" smtClean="0"/>
              <a:t> </a:t>
            </a:r>
            <a:r>
              <a:rPr lang="en-US" dirty="0" err="1" smtClean="0"/>
              <a:t>berkaitan</a:t>
            </a:r>
            <a:r>
              <a:rPr lang="en-US" dirty="0" smtClean="0"/>
              <a:t> </a:t>
            </a:r>
            <a:r>
              <a:rPr lang="en-US" dirty="0" err="1" smtClean="0"/>
              <a:t>dengan</a:t>
            </a:r>
            <a:r>
              <a:rPr lang="en-US" dirty="0" smtClean="0"/>
              <a:t> </a:t>
            </a:r>
            <a:r>
              <a:rPr lang="en-US" dirty="0" err="1" smtClean="0"/>
              <a:t>olahrga</a:t>
            </a:r>
            <a:r>
              <a:rPr lang="en-US" dirty="0" smtClean="0"/>
              <a:t> </a:t>
            </a:r>
            <a:r>
              <a:rPr lang="en-US" dirty="0" err="1" smtClean="0"/>
              <a:t>dari</a:t>
            </a:r>
            <a:r>
              <a:rPr lang="en-US" dirty="0" smtClean="0"/>
              <a:t> </a:t>
            </a:r>
            <a:r>
              <a:rPr lang="en-US" dirty="0" err="1" smtClean="0"/>
              <a:t>pada</a:t>
            </a:r>
            <a:r>
              <a:rPr lang="en-US" dirty="0" smtClean="0"/>
              <a:t> </a:t>
            </a:r>
            <a:r>
              <a:rPr lang="en-US" dirty="0" err="1" smtClean="0"/>
              <a:t>emosi</a:t>
            </a:r>
            <a:r>
              <a:rPr lang="en-US" dirty="0" smtClean="0"/>
              <a:t>. </a:t>
            </a:r>
            <a:r>
              <a:rPr lang="en-US" dirty="0" err="1" smtClean="0"/>
              <a:t>Tapi</a:t>
            </a:r>
            <a:r>
              <a:rPr lang="en-US" baseline="0" dirty="0" smtClean="0"/>
              <a:t> </a:t>
            </a:r>
            <a:r>
              <a:rPr lang="en-US" dirty="0" err="1" smtClean="0"/>
              <a:t>jika</a:t>
            </a:r>
            <a:r>
              <a:rPr lang="en-US" dirty="0" smtClean="0"/>
              <a:t> </a:t>
            </a:r>
            <a:r>
              <a:rPr lang="en-US" dirty="0" err="1" smtClean="0"/>
              <a:t>perubahan</a:t>
            </a:r>
            <a:r>
              <a:rPr lang="en-US" dirty="0" smtClean="0"/>
              <a:t> </a:t>
            </a:r>
            <a:r>
              <a:rPr lang="en-US" dirty="0" err="1" smtClean="0"/>
              <a:t>itu</a:t>
            </a:r>
            <a:r>
              <a:rPr lang="en-US" baseline="0" dirty="0" smtClean="0"/>
              <a:t> </a:t>
            </a:r>
            <a:r>
              <a:rPr lang="en-US" dirty="0" err="1" smtClean="0"/>
              <a:t>secara</a:t>
            </a:r>
            <a:r>
              <a:rPr lang="en-US" dirty="0" smtClean="0"/>
              <a:t> </a:t>
            </a:r>
            <a:r>
              <a:rPr lang="en-US" dirty="0" err="1" smtClean="0"/>
              <a:t>spontan</a:t>
            </a:r>
            <a:r>
              <a:rPr lang="en-US" dirty="0" smtClean="0"/>
              <a:t> </a:t>
            </a:r>
            <a:r>
              <a:rPr lang="en-US" dirty="0" err="1" smtClean="0"/>
              <a:t>mungkin</a:t>
            </a:r>
            <a:r>
              <a:rPr lang="en-US" baseline="0" dirty="0" smtClean="0"/>
              <a:t> </a:t>
            </a:r>
            <a:r>
              <a:rPr lang="en-US" baseline="0" dirty="0" err="1" smtClean="0"/>
              <a:t>kita</a:t>
            </a:r>
            <a:r>
              <a:rPr lang="en-US" baseline="0" dirty="0" smtClean="0"/>
              <a:t> </a:t>
            </a:r>
            <a:r>
              <a:rPr lang="en-US" baseline="0" dirty="0" err="1" smtClean="0"/>
              <a:t>menginterpretasikan</a:t>
            </a:r>
            <a:r>
              <a:rPr lang="en-US" baseline="0" dirty="0" smtClean="0"/>
              <a:t> </a:t>
            </a:r>
            <a:r>
              <a:rPr lang="en-US" baseline="0" dirty="0" err="1" smtClean="0"/>
              <a:t>peningkatan</a:t>
            </a:r>
            <a:r>
              <a:rPr lang="en-US" baseline="0" dirty="0" smtClean="0"/>
              <a:t> </a:t>
            </a:r>
            <a:r>
              <a:rPr lang="en-US" baseline="0" dirty="0" err="1" smtClean="0"/>
              <a:t>pembangkitan</a:t>
            </a:r>
            <a:r>
              <a:rPr lang="en-US" baseline="0" dirty="0" smtClean="0"/>
              <a:t> system </a:t>
            </a:r>
            <a:r>
              <a:rPr lang="en-US" baseline="0" dirty="0" err="1" smtClean="0"/>
              <a:t>saraf</a:t>
            </a:r>
            <a:r>
              <a:rPr lang="en-US" baseline="0" dirty="0" smtClean="0"/>
              <a:t> </a:t>
            </a:r>
            <a:r>
              <a:rPr lang="en-US" baseline="0" dirty="0" err="1" smtClean="0"/>
              <a:t>simpateteik</a:t>
            </a:r>
            <a:r>
              <a:rPr lang="en-US" baseline="0" dirty="0" smtClean="0"/>
              <a:t> </a:t>
            </a:r>
            <a:r>
              <a:rPr lang="en-US" baseline="0" dirty="0" err="1" smtClean="0"/>
              <a:t>sebagai</a:t>
            </a:r>
            <a:r>
              <a:rPr lang="en-US" baseline="0" dirty="0" smtClean="0"/>
              <a:t> </a:t>
            </a:r>
            <a:r>
              <a:rPr lang="en-US" baseline="0" dirty="0" err="1" smtClean="0"/>
              <a:t>ketakutan</a:t>
            </a:r>
            <a:r>
              <a:rPr lang="en-US" baseline="0" dirty="0" smtClean="0"/>
              <a:t>. </a:t>
            </a:r>
            <a:r>
              <a:rPr lang="en-US" baseline="0" dirty="0" err="1" smtClean="0"/>
              <a:t>Khusunya</a:t>
            </a:r>
            <a:r>
              <a:rPr lang="en-US" baseline="0" dirty="0" smtClean="0"/>
              <a:t> </a:t>
            </a:r>
            <a:r>
              <a:rPr lang="en-US" baseline="0" dirty="0" err="1" smtClean="0"/>
              <a:t>nafas</a:t>
            </a:r>
            <a:r>
              <a:rPr lang="en-US" baseline="0" dirty="0" smtClean="0"/>
              <a:t> yang </a:t>
            </a:r>
            <a:r>
              <a:rPr lang="en-US" baseline="0" dirty="0" err="1" smtClean="0"/>
              <a:t>kencang</a:t>
            </a:r>
            <a:r>
              <a:rPr lang="en-US" baseline="0" dirty="0" smtClean="0"/>
              <a:t> </a:t>
            </a:r>
            <a:r>
              <a:rPr lang="en-US" baseline="0" dirty="0" err="1" smtClean="0"/>
              <a:t>akan</a:t>
            </a:r>
            <a:r>
              <a:rPr lang="en-US" baseline="0" dirty="0" smtClean="0"/>
              <a:t> </a:t>
            </a:r>
            <a:r>
              <a:rPr lang="en-US" baseline="0" dirty="0" err="1" smtClean="0"/>
              <a:t>ketakutan</a:t>
            </a:r>
            <a:r>
              <a:rPr lang="en-US" baseline="0" dirty="0" smtClean="0"/>
              <a:t> . Yang </a:t>
            </a:r>
            <a:r>
              <a:rPr lang="en-US" baseline="0" dirty="0" err="1" smtClean="0"/>
              <a:t>dinamakan</a:t>
            </a:r>
            <a:r>
              <a:rPr lang="en-US" baseline="0" dirty="0" smtClean="0"/>
              <a:t>  panic attack </a:t>
            </a:r>
            <a:r>
              <a:rPr lang="en-US" baseline="0" dirty="0" err="1" smtClean="0"/>
              <a:t>atau</a:t>
            </a:r>
            <a:r>
              <a:rPr lang="en-US" baseline="0" dirty="0" smtClean="0"/>
              <a:t> </a:t>
            </a:r>
            <a:r>
              <a:rPr lang="en-US" baseline="0" dirty="0" err="1" smtClean="0"/>
              <a:t>serangan</a:t>
            </a:r>
            <a:r>
              <a:rPr lang="en-US" baseline="0" dirty="0" smtClean="0"/>
              <a:t> </a:t>
            </a:r>
            <a:r>
              <a:rPr lang="en-US" baseline="0" dirty="0" err="1" smtClean="0"/>
              <a:t>panik</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0F9CB97-FAD8-4C79-AD01-C01C833B4C9D}" type="slidenum">
              <a:rPr lang="en-US" smtClean="0"/>
              <a:t>6</a:t>
            </a:fld>
            <a:endParaRPr lang="en-US"/>
          </a:p>
        </p:txBody>
      </p:sp>
    </p:spTree>
    <p:extLst>
      <p:ext uri="{BB962C8B-B14F-4D97-AF65-F5344CB8AC3E}">
        <p14:creationId xmlns:p14="http://schemas.microsoft.com/office/powerpoint/2010/main" val="1138575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Sistem</a:t>
            </a:r>
            <a:r>
              <a:rPr lang="en-US" dirty="0" smtClean="0"/>
              <a:t> </a:t>
            </a:r>
            <a:r>
              <a:rPr lang="en-US" dirty="0" err="1" smtClean="0"/>
              <a:t>limbik</a:t>
            </a:r>
            <a:r>
              <a:rPr lang="en-US" dirty="0" smtClean="0"/>
              <a:t>:</a:t>
            </a:r>
            <a:r>
              <a:rPr lang="en-US" baseline="0" dirty="0" smtClean="0"/>
              <a:t> </a:t>
            </a:r>
            <a:r>
              <a:rPr lang="en-US" dirty="0" smtClean="0"/>
              <a:t>area </a:t>
            </a:r>
            <a:r>
              <a:rPr lang="en-US" dirty="0" err="1" smtClean="0"/>
              <a:t>otak</a:t>
            </a:r>
            <a:r>
              <a:rPr lang="en-US" dirty="0" smtClean="0"/>
              <a:t> </a:t>
            </a:r>
            <a:r>
              <a:rPr lang="en-US" dirty="0" err="1" smtClean="0"/>
              <a:t>depan</a:t>
            </a:r>
            <a:r>
              <a:rPr lang="en-US" dirty="0" smtClean="0"/>
              <a:t> yang </a:t>
            </a:r>
            <a:r>
              <a:rPr lang="en-US" dirty="0" err="1" smtClean="0"/>
              <a:t>mengelilingi</a:t>
            </a:r>
            <a:r>
              <a:rPr lang="en-US" dirty="0" smtClean="0"/>
              <a:t> </a:t>
            </a:r>
            <a:r>
              <a:rPr lang="en-US" dirty="0" err="1" smtClean="0"/>
              <a:t>hipotalamus</a:t>
            </a:r>
            <a:r>
              <a:rPr lang="en-US" dirty="0" smtClean="0"/>
              <a:t>  </a:t>
            </a:r>
            <a:r>
              <a:rPr lang="en-US" dirty="0" err="1" smtClean="0"/>
              <a:t>telah</a:t>
            </a:r>
            <a:r>
              <a:rPr lang="en-US" baseline="0" dirty="0" smtClean="0"/>
              <a:t> </a:t>
            </a:r>
            <a:r>
              <a:rPr lang="en-US" baseline="0" dirty="0" err="1" smtClean="0"/>
              <a:t>dianggap</a:t>
            </a:r>
            <a:r>
              <a:rPr lang="en-US" baseline="0" dirty="0" smtClean="0"/>
              <a:t> </a:t>
            </a:r>
            <a:r>
              <a:rPr lang="en-US" baseline="0" dirty="0" err="1" smtClean="0"/>
              <a:t>penting</a:t>
            </a:r>
            <a:r>
              <a:rPr lang="en-US" baseline="0" dirty="0" smtClean="0"/>
              <a:t> </a:t>
            </a:r>
            <a:r>
              <a:rPr lang="en-US" baseline="0" dirty="0" err="1" smtClean="0"/>
              <a:t>untuk</a:t>
            </a:r>
            <a:r>
              <a:rPr lang="en-US" baseline="0" dirty="0" smtClean="0"/>
              <a:t> </a:t>
            </a:r>
            <a:r>
              <a:rPr lang="en-US" baseline="0" dirty="0" err="1" smtClean="0"/>
              <a:t>emosi</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0F9CB97-FAD8-4C79-AD01-C01C833B4C9D}" type="slidenum">
              <a:rPr lang="en-US" smtClean="0"/>
              <a:t>7</a:t>
            </a:fld>
            <a:endParaRPr lang="en-US"/>
          </a:p>
        </p:txBody>
      </p:sp>
    </p:spTree>
    <p:extLst>
      <p:ext uri="{BB962C8B-B14F-4D97-AF65-F5344CB8AC3E}">
        <p14:creationId xmlns:p14="http://schemas.microsoft.com/office/powerpoint/2010/main" val="3715292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B27FE937-833C-4894-8AEC-51CAE1CD26E4}" type="slidenum">
              <a:rPr lang="id-ID" smtClean="0"/>
              <a:pPr/>
              <a:t>15</a:t>
            </a:fld>
            <a:endParaRPr lang="id-ID"/>
          </a:p>
        </p:txBody>
      </p:sp>
    </p:spTree>
    <p:extLst>
      <p:ext uri="{BB962C8B-B14F-4D97-AF65-F5344CB8AC3E}">
        <p14:creationId xmlns:p14="http://schemas.microsoft.com/office/powerpoint/2010/main" val="1846349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Alram</a:t>
            </a:r>
            <a:r>
              <a:rPr lang="en-US" dirty="0" smtClean="0"/>
              <a:t> : yang di </a:t>
            </a:r>
            <a:r>
              <a:rPr lang="en-US" dirty="0" err="1" smtClean="0"/>
              <a:t>tandai</a:t>
            </a:r>
            <a:r>
              <a:rPr lang="en-US" baseline="0" dirty="0" smtClean="0"/>
              <a:t> </a:t>
            </a:r>
            <a:r>
              <a:rPr lang="en-US" baseline="0" dirty="0" err="1" smtClean="0"/>
              <a:t>dengan</a:t>
            </a:r>
            <a:r>
              <a:rPr lang="en-US" baseline="0" dirty="0" smtClean="0"/>
              <a:t> </a:t>
            </a:r>
            <a:r>
              <a:rPr lang="en-US" baseline="0" dirty="0" err="1" smtClean="0"/>
              <a:t>adanya</a:t>
            </a:r>
            <a:r>
              <a:rPr lang="en-US" baseline="0" dirty="0" smtClean="0"/>
              <a:t> </a:t>
            </a:r>
            <a:r>
              <a:rPr lang="en-US" baseline="0" dirty="0" err="1" smtClean="0"/>
              <a:t>peningkatan</a:t>
            </a:r>
            <a:r>
              <a:rPr lang="en-US" baseline="0" dirty="0" smtClean="0"/>
              <a:t> </a:t>
            </a:r>
            <a:r>
              <a:rPr lang="en-US" baseline="0" dirty="0" err="1" smtClean="0"/>
              <a:t>aktivitas</a:t>
            </a:r>
            <a:r>
              <a:rPr lang="en-US" baseline="0" dirty="0" smtClean="0"/>
              <a:t> system </a:t>
            </a:r>
            <a:r>
              <a:rPr lang="en-US" baseline="0" dirty="0" err="1" smtClean="0"/>
              <a:t>saraf</a:t>
            </a:r>
            <a:r>
              <a:rPr lang="en-US" baseline="0" dirty="0" smtClean="0"/>
              <a:t> </a:t>
            </a:r>
            <a:r>
              <a:rPr lang="en-US" baseline="0" dirty="0" err="1" smtClean="0"/>
              <a:t>simpatetik</a:t>
            </a:r>
            <a:r>
              <a:rPr lang="en-US" baseline="0" dirty="0" smtClean="0"/>
              <a:t> yang </a:t>
            </a:r>
            <a:r>
              <a:rPr lang="en-US" baseline="0" dirty="0" err="1" smtClean="0"/>
              <a:t>mempersiapkan</a:t>
            </a:r>
            <a:r>
              <a:rPr lang="en-US" baseline="0" dirty="0" smtClean="0"/>
              <a:t> </a:t>
            </a:r>
            <a:r>
              <a:rPr lang="en-US" baseline="0" dirty="0" err="1" smtClean="0"/>
              <a:t>tubuh</a:t>
            </a:r>
            <a:r>
              <a:rPr lang="en-US" baseline="0" dirty="0" smtClean="0"/>
              <a:t> </a:t>
            </a:r>
            <a:r>
              <a:rPr lang="en-US" baseline="0" dirty="0" err="1" smtClean="0"/>
              <a:t>untuk</a:t>
            </a:r>
            <a:r>
              <a:rPr lang="en-US" baseline="0" dirty="0" smtClean="0"/>
              <a:t> </a:t>
            </a:r>
            <a:r>
              <a:rPr lang="en-US" baseline="0" dirty="0" err="1" smtClean="0"/>
              <a:t>aktivitas</a:t>
            </a:r>
            <a:r>
              <a:rPr lang="en-US" baseline="0" dirty="0" smtClean="0"/>
              <a:t> </a:t>
            </a:r>
            <a:r>
              <a:rPr lang="en-US" baseline="0" dirty="0" err="1" smtClean="0"/>
              <a:t>darurat</a:t>
            </a:r>
            <a:r>
              <a:rPr lang="en-US" baseline="0" dirty="0" smtClean="0"/>
              <a:t> yang </a:t>
            </a:r>
            <a:r>
              <a:rPr lang="en-US" baseline="0" dirty="0" err="1" smtClean="0"/>
              <a:t>singkat</a:t>
            </a:r>
            <a:r>
              <a:rPr lang="en-US" baseline="0" dirty="0" smtClean="0"/>
              <a:t>. </a:t>
            </a:r>
          </a:p>
          <a:p>
            <a:r>
              <a:rPr lang="en-US" baseline="0" dirty="0" err="1" smtClean="0"/>
              <a:t>Resistensi</a:t>
            </a:r>
            <a:r>
              <a:rPr lang="en-US" baseline="0" dirty="0" smtClean="0"/>
              <a:t> : </a:t>
            </a:r>
            <a:r>
              <a:rPr lang="en-US" baseline="0" dirty="0" err="1" smtClean="0"/>
              <a:t>terdapat</a:t>
            </a:r>
            <a:r>
              <a:rPr lang="en-US" baseline="0" dirty="0" smtClean="0"/>
              <a:t> </a:t>
            </a:r>
            <a:r>
              <a:rPr lang="en-US" baseline="0" dirty="0" err="1" smtClean="0"/>
              <a:t>penurunan</a:t>
            </a:r>
            <a:r>
              <a:rPr lang="en-US" baseline="0" dirty="0" smtClean="0"/>
              <a:t> </a:t>
            </a:r>
            <a:r>
              <a:rPr lang="en-US" baseline="0" dirty="0" err="1" smtClean="0"/>
              <a:t>respons</a:t>
            </a:r>
            <a:r>
              <a:rPr lang="en-US" baseline="0" dirty="0" smtClean="0"/>
              <a:t> system </a:t>
            </a:r>
            <a:r>
              <a:rPr lang="en-US" baseline="0" dirty="0" err="1" smtClean="0"/>
              <a:t>saraf</a:t>
            </a:r>
            <a:r>
              <a:rPr lang="en-US" baseline="0" dirty="0" smtClean="0"/>
              <a:t> </a:t>
            </a:r>
            <a:r>
              <a:rPr lang="en-US" baseline="0" dirty="0" err="1" smtClean="0"/>
              <a:t>simpatetik</a:t>
            </a:r>
            <a:r>
              <a:rPr lang="en-US" baseline="0" dirty="0" smtClean="0"/>
              <a:t>, </a:t>
            </a:r>
            <a:r>
              <a:rPr lang="en-US" baseline="0" dirty="0" err="1" smtClean="0"/>
              <a:t>tetapi</a:t>
            </a:r>
            <a:r>
              <a:rPr lang="en-US" baseline="0" dirty="0" smtClean="0"/>
              <a:t> </a:t>
            </a:r>
            <a:r>
              <a:rPr lang="en-US" baseline="0" dirty="0" err="1" smtClean="0"/>
              <a:t>korteks</a:t>
            </a:r>
            <a:r>
              <a:rPr lang="en-US" baseline="0" dirty="0" smtClean="0"/>
              <a:t> adrenal </a:t>
            </a:r>
            <a:r>
              <a:rPr lang="en-US" baseline="0" dirty="0" err="1" smtClean="0"/>
              <a:t>menyekrresika</a:t>
            </a:r>
            <a:r>
              <a:rPr lang="en-US" baseline="0" dirty="0" smtClean="0"/>
              <a:t> </a:t>
            </a:r>
            <a:r>
              <a:rPr lang="en-US" baseline="0" dirty="0" err="1" smtClean="0"/>
              <a:t>kortisol</a:t>
            </a:r>
            <a:r>
              <a:rPr lang="en-US" baseline="0" dirty="0" smtClean="0"/>
              <a:t> </a:t>
            </a:r>
            <a:r>
              <a:rPr lang="en-US" baseline="0" dirty="0" err="1" smtClean="0"/>
              <a:t>dan</a:t>
            </a:r>
            <a:r>
              <a:rPr lang="en-US" baseline="0" dirty="0" smtClean="0"/>
              <a:t> hormone </a:t>
            </a:r>
            <a:r>
              <a:rPr lang="en-US" baseline="0" dirty="0" err="1" smtClean="0"/>
              <a:t>lainnya</a:t>
            </a:r>
            <a:r>
              <a:rPr lang="en-US" baseline="0" dirty="0" smtClean="0"/>
              <a:t> </a:t>
            </a:r>
          </a:p>
          <a:p>
            <a:r>
              <a:rPr lang="en-US" baseline="0" dirty="0" smtClean="0"/>
              <a:t>Exhaustion :  </a:t>
            </a:r>
            <a:r>
              <a:rPr lang="en-US" baseline="0" dirty="0" err="1" smtClean="0"/>
              <a:t>stelah</a:t>
            </a:r>
            <a:r>
              <a:rPr lang="en-US" baseline="0" dirty="0" smtClean="0"/>
              <a:t> </a:t>
            </a:r>
            <a:r>
              <a:rPr lang="en-US" baseline="0" dirty="0" err="1" smtClean="0"/>
              <a:t>menjadi</a:t>
            </a:r>
            <a:r>
              <a:rPr lang="en-US" baseline="0" dirty="0" smtClean="0"/>
              <a:t> </a:t>
            </a:r>
            <a:r>
              <a:rPr lang="en-US" baseline="0" dirty="0" err="1" smtClean="0"/>
              <a:t>stres</a:t>
            </a:r>
            <a:r>
              <a:rPr lang="en-US" baseline="0" dirty="0" smtClean="0"/>
              <a:t> </a:t>
            </a:r>
            <a:r>
              <a:rPr lang="en-US" baseline="0" dirty="0" err="1" smtClean="0"/>
              <a:t>berintensitas</a:t>
            </a:r>
            <a:r>
              <a:rPr lang="en-US" baseline="0" dirty="0" smtClean="0"/>
              <a:t> </a:t>
            </a:r>
            <a:r>
              <a:rPr lang="en-US" baseline="0" dirty="0" err="1" smtClean="0"/>
              <a:t>tinggi</a:t>
            </a:r>
            <a:r>
              <a:rPr lang="en-US" baseline="0" dirty="0" smtClean="0"/>
              <a:t> yang </a:t>
            </a:r>
            <a:r>
              <a:rPr lang="en-US" baseline="0" dirty="0" err="1" smtClean="0"/>
              <a:t>berangsung</a:t>
            </a:r>
            <a:r>
              <a:rPr lang="en-US" baseline="0" dirty="0" smtClean="0"/>
              <a:t> lama , </a:t>
            </a:r>
            <a:r>
              <a:rPr lang="en-US" baseline="0" dirty="0" err="1" smtClean="0"/>
              <a:t>individu</a:t>
            </a:r>
            <a:r>
              <a:rPr lang="en-US" baseline="0" dirty="0" smtClean="0"/>
              <a:t> </a:t>
            </a:r>
            <a:r>
              <a:rPr lang="en-US" baseline="0" dirty="0" err="1" smtClean="0"/>
              <a:t>menjadi</a:t>
            </a:r>
            <a:r>
              <a:rPr lang="en-US" baseline="0" dirty="0" smtClean="0"/>
              <a:t> </a:t>
            </a:r>
            <a:r>
              <a:rPr lang="en-US" baseline="0" dirty="0" err="1" smtClean="0"/>
              <a:t>lelah</a:t>
            </a:r>
            <a:r>
              <a:rPr lang="en-US" baseline="0" dirty="0" smtClean="0"/>
              <a:t> </a:t>
            </a:r>
            <a:r>
              <a:rPr lang="en-US" baseline="0" dirty="0" err="1" smtClean="0"/>
              <a:t>pasif</a:t>
            </a:r>
            <a:r>
              <a:rPr lang="en-US" baseline="0" dirty="0" smtClean="0"/>
              <a:t> </a:t>
            </a:r>
            <a:r>
              <a:rPr lang="en-US" baseline="0" dirty="0" err="1" smtClean="0"/>
              <a:t>dan</a:t>
            </a:r>
            <a:r>
              <a:rPr lang="en-US" baseline="0" dirty="0" smtClean="0"/>
              <a:t> </a:t>
            </a:r>
            <a:r>
              <a:rPr lang="en-US" baseline="0" dirty="0" err="1" smtClean="0"/>
              <a:t>rentan</a:t>
            </a:r>
            <a:r>
              <a:rPr lang="en-US" baseline="0" dirty="0" smtClean="0"/>
              <a:t> </a:t>
            </a:r>
            <a:r>
              <a:rPr lang="en-US" baseline="0" dirty="0" err="1" smtClean="0"/>
              <a:t>yangdisebabkan</a:t>
            </a:r>
            <a:r>
              <a:rPr lang="en-US" baseline="0" dirty="0" smtClean="0"/>
              <a:t> </a:t>
            </a:r>
            <a:r>
              <a:rPr lang="en-US" baseline="0" dirty="0" err="1" smtClean="0"/>
              <a:t>karena</a:t>
            </a:r>
            <a:r>
              <a:rPr lang="en-US" baseline="0" dirty="0" smtClean="0"/>
              <a:t> system </a:t>
            </a:r>
            <a:r>
              <a:rPr lang="en-US" baseline="0" dirty="0" err="1" smtClean="0"/>
              <a:t>saraf</a:t>
            </a:r>
            <a:r>
              <a:rPr lang="en-US" baseline="0" dirty="0" smtClean="0"/>
              <a:t> </a:t>
            </a:r>
            <a:r>
              <a:rPr lang="en-US" baseline="0" dirty="0" err="1" smtClean="0"/>
              <a:t>dan</a:t>
            </a:r>
            <a:r>
              <a:rPr lang="en-US" baseline="0" dirty="0" smtClean="0"/>
              <a:t> system </a:t>
            </a:r>
            <a:r>
              <a:rPr lang="en-US" baseline="0" dirty="0" err="1" smtClean="0"/>
              <a:t>imunitas</a:t>
            </a:r>
            <a:r>
              <a:rPr lang="en-US" baseline="0" dirty="0" smtClean="0"/>
              <a:t> </a:t>
            </a:r>
            <a:r>
              <a:rPr lang="en-US" baseline="0" dirty="0" err="1" smtClean="0"/>
              <a:t>tidak</a:t>
            </a:r>
            <a:r>
              <a:rPr lang="en-US" baseline="0" dirty="0" smtClean="0"/>
              <a:t> </a:t>
            </a:r>
            <a:r>
              <a:rPr lang="en-US" baseline="0" dirty="0" err="1" smtClean="0"/>
              <a:t>memiliki</a:t>
            </a:r>
            <a:r>
              <a:rPr lang="en-US" baseline="0" dirty="0" smtClean="0"/>
              <a:t> </a:t>
            </a:r>
            <a:r>
              <a:rPr lang="en-US" baseline="0" dirty="0" err="1" smtClean="0"/>
              <a:t>cadangan</a:t>
            </a:r>
            <a:r>
              <a:rPr lang="en-US" baseline="0" dirty="0" smtClean="0"/>
              <a:t> energy yang </a:t>
            </a:r>
            <a:r>
              <a:rPr lang="en-US" baseline="0" dirty="0" err="1" smtClean="0"/>
              <a:t>cukup</a:t>
            </a:r>
            <a:r>
              <a:rPr lang="en-US" baseline="0" dirty="0" smtClean="0"/>
              <a:t> </a:t>
            </a:r>
            <a:r>
              <a:rPr lang="en-US" baseline="0" dirty="0" err="1" smtClean="0"/>
              <a:t>mendukung</a:t>
            </a:r>
            <a:r>
              <a:rPr lang="en-US" baseline="0" dirty="0" smtClean="0"/>
              <a:t> </a:t>
            </a:r>
            <a:r>
              <a:rPr lang="en-US" baseline="0" dirty="0" err="1" smtClean="0"/>
              <a:t>respons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0F9CB97-FAD8-4C79-AD01-C01C833B4C9D}" type="slidenum">
              <a:rPr lang="en-US" smtClean="0"/>
              <a:t>19</a:t>
            </a:fld>
            <a:endParaRPr lang="en-US"/>
          </a:p>
        </p:txBody>
      </p:sp>
    </p:spTree>
    <p:extLst>
      <p:ext uri="{BB962C8B-B14F-4D97-AF65-F5344CB8AC3E}">
        <p14:creationId xmlns:p14="http://schemas.microsoft.com/office/powerpoint/2010/main" val="845994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Stres</a:t>
            </a:r>
            <a:r>
              <a:rPr lang="en-US" baseline="0" dirty="0" smtClean="0"/>
              <a:t> </a:t>
            </a:r>
            <a:r>
              <a:rPr lang="en-US" baseline="0" dirty="0" err="1" smtClean="0"/>
              <a:t>mengaktivasi</a:t>
            </a:r>
            <a:r>
              <a:rPr lang="en-US" baseline="0" dirty="0" smtClean="0"/>
              <a:t> </a:t>
            </a:r>
            <a:r>
              <a:rPr lang="en-US" baseline="0" dirty="0" err="1" smtClean="0"/>
              <a:t>dua</a:t>
            </a:r>
            <a:r>
              <a:rPr lang="en-US" baseline="0" dirty="0" smtClean="0"/>
              <a:t> system </a:t>
            </a:r>
            <a:r>
              <a:rPr lang="en-US" baseline="0" dirty="0" err="1" smtClean="0"/>
              <a:t>pada</a:t>
            </a:r>
            <a:r>
              <a:rPr lang="en-US" baseline="0" dirty="0" smtClean="0"/>
              <a:t> </a:t>
            </a:r>
            <a:r>
              <a:rPr lang="en-US" baseline="0" dirty="0" err="1" smtClean="0"/>
              <a:t>tubuh</a:t>
            </a:r>
            <a:r>
              <a:rPr lang="en-US" baseline="0" dirty="0" smtClean="0"/>
              <a:t> : </a:t>
            </a:r>
          </a:p>
          <a:p>
            <a:r>
              <a:rPr lang="en-US" baseline="0" dirty="0" smtClean="0"/>
              <a:t>1. system </a:t>
            </a:r>
            <a:r>
              <a:rPr lang="en-US" baseline="0" dirty="0" err="1" smtClean="0"/>
              <a:t>saraf</a:t>
            </a:r>
            <a:r>
              <a:rPr lang="en-US" baseline="0" dirty="0" smtClean="0"/>
              <a:t> </a:t>
            </a:r>
            <a:r>
              <a:rPr lang="en-US" baseline="0" dirty="0" err="1" smtClean="0"/>
              <a:t>simpatetik</a:t>
            </a:r>
            <a:r>
              <a:rPr lang="en-US" baseline="0" dirty="0" smtClean="0"/>
              <a:t> </a:t>
            </a:r>
            <a:r>
              <a:rPr lang="en-US" baseline="0" dirty="0" smtClean="0">
                <a:sym typeface="Wingdings" panose="05000000000000000000" pitchFamily="2" charset="2"/>
              </a:rPr>
              <a:t>  </a:t>
            </a:r>
            <a:r>
              <a:rPr lang="en-US" baseline="0" dirty="0" err="1" smtClean="0">
                <a:sym typeface="Wingdings" panose="05000000000000000000" pitchFamily="2" charset="2"/>
              </a:rPr>
              <a:t>mempersiapakn</a:t>
            </a:r>
            <a:r>
              <a:rPr lang="en-US" baseline="0" dirty="0" smtClean="0">
                <a:sym typeface="Wingdings" panose="05000000000000000000" pitchFamily="2" charset="2"/>
              </a:rPr>
              <a:t> </a:t>
            </a:r>
            <a:r>
              <a:rPr lang="en-US" baseline="0" dirty="0" err="1" smtClean="0">
                <a:sym typeface="Wingdings" panose="05000000000000000000" pitchFamily="2" charset="2"/>
              </a:rPr>
              <a:t>tubuh</a:t>
            </a:r>
            <a:r>
              <a:rPr lang="en-US" baseline="0" dirty="0" smtClean="0">
                <a:sym typeface="Wingdings" panose="05000000000000000000" pitchFamily="2" charset="2"/>
              </a:rPr>
              <a:t> </a:t>
            </a:r>
            <a:r>
              <a:rPr lang="en-US" baseline="0" dirty="0" err="1" smtClean="0">
                <a:sym typeface="Wingdings" panose="05000000000000000000" pitchFamily="2" charset="2"/>
              </a:rPr>
              <a:t>untuk</a:t>
            </a:r>
            <a:r>
              <a:rPr lang="en-US" baseline="0" dirty="0" smtClean="0">
                <a:sym typeface="Wingdings" panose="05000000000000000000" pitchFamily="2" charset="2"/>
              </a:rPr>
              <a:t> AKTIVITAS DARURAT YANG SINGKAT RESPONS MENYERANG ATAU </a:t>
            </a:r>
            <a:r>
              <a:rPr lang="en-US" baseline="0" dirty="0" err="1" smtClean="0">
                <a:sym typeface="Wingdings" panose="05000000000000000000" pitchFamily="2" charset="2"/>
              </a:rPr>
              <a:t>melarikan</a:t>
            </a:r>
            <a:r>
              <a:rPr lang="en-US" baseline="0" dirty="0" smtClean="0">
                <a:sym typeface="Wingdings" panose="05000000000000000000" pitchFamily="2" charset="2"/>
              </a:rPr>
              <a:t> </a:t>
            </a:r>
            <a:r>
              <a:rPr lang="en-US" baseline="0" dirty="0" err="1" smtClean="0">
                <a:sym typeface="Wingdings" panose="05000000000000000000" pitchFamily="2" charset="2"/>
              </a:rPr>
              <a:t>diri</a:t>
            </a:r>
            <a:r>
              <a:rPr lang="en-US" baseline="0" dirty="0" smtClean="0">
                <a:sym typeface="Wingdings" panose="05000000000000000000" pitchFamily="2" charset="2"/>
              </a:rPr>
              <a:t>. </a:t>
            </a:r>
          </a:p>
          <a:p>
            <a:r>
              <a:rPr lang="en-US" baseline="0" dirty="0" smtClean="0">
                <a:sym typeface="Wingdings" panose="05000000000000000000" pitchFamily="2" charset="2"/>
              </a:rPr>
              <a:t>2. </a:t>
            </a:r>
            <a:r>
              <a:rPr lang="en-US" baseline="0" dirty="0" err="1" smtClean="0">
                <a:sym typeface="Wingdings" panose="05000000000000000000" pitchFamily="2" charset="2"/>
              </a:rPr>
              <a:t>Sumbu</a:t>
            </a:r>
            <a:r>
              <a:rPr lang="en-US" baseline="0" dirty="0" smtClean="0">
                <a:sym typeface="Wingdings" panose="05000000000000000000" pitchFamily="2" charset="2"/>
              </a:rPr>
              <a:t> </a:t>
            </a:r>
            <a:r>
              <a:rPr lang="en-US" baseline="0" dirty="0" err="1" smtClean="0">
                <a:sym typeface="Wingdings" panose="05000000000000000000" pitchFamily="2" charset="2"/>
              </a:rPr>
              <a:t>hipotalmus</a:t>
            </a:r>
            <a:r>
              <a:rPr lang="en-US" baseline="0" dirty="0" smtClean="0">
                <a:sym typeface="Wingdings" panose="05000000000000000000" pitchFamily="2" charset="2"/>
              </a:rPr>
              <a:t> (HPA)  </a:t>
            </a:r>
            <a:r>
              <a:rPr lang="en-US" baseline="0" dirty="0" err="1" smtClean="0">
                <a:sym typeface="Wingdings" panose="05000000000000000000" pitchFamily="2" charset="2"/>
              </a:rPr>
              <a:t>Hipotalamus</a:t>
            </a:r>
            <a:r>
              <a:rPr lang="en-US" baseline="0" dirty="0" smtClean="0">
                <a:sym typeface="Wingdings" panose="05000000000000000000" pitchFamily="2" charset="2"/>
              </a:rPr>
              <a:t> </a:t>
            </a:r>
            <a:r>
              <a:rPr lang="en-US" baseline="0" dirty="0" err="1" smtClean="0">
                <a:sym typeface="Wingdings" panose="05000000000000000000" pitchFamily="2" charset="2"/>
              </a:rPr>
              <a:t>kelenjar</a:t>
            </a:r>
            <a:r>
              <a:rPr lang="en-US" baseline="0" dirty="0" smtClean="0">
                <a:sym typeface="Wingdings" panose="05000000000000000000" pitchFamily="2" charset="2"/>
              </a:rPr>
              <a:t> pituitary, </a:t>
            </a:r>
            <a:r>
              <a:rPr lang="en-US" baseline="0" dirty="0" err="1" smtClean="0">
                <a:sym typeface="Wingdings" panose="05000000000000000000" pitchFamily="2" charset="2"/>
              </a:rPr>
              <a:t>dan</a:t>
            </a:r>
            <a:r>
              <a:rPr lang="en-US" baseline="0" dirty="0" smtClean="0">
                <a:sym typeface="Wingdings" panose="05000000000000000000" pitchFamily="2" charset="2"/>
              </a:rPr>
              <a:t> </a:t>
            </a:r>
            <a:r>
              <a:rPr lang="en-US" baseline="0" dirty="0" err="1" smtClean="0">
                <a:sym typeface="Wingdings" panose="05000000000000000000" pitchFamily="2" charset="2"/>
              </a:rPr>
              <a:t>korteks</a:t>
            </a:r>
            <a:r>
              <a:rPr lang="en-US" baseline="0" dirty="0" smtClean="0">
                <a:sym typeface="Wingdings" panose="05000000000000000000" pitchFamily="2" charset="2"/>
              </a:rPr>
              <a:t> adrenal. </a:t>
            </a:r>
            <a:r>
              <a:rPr lang="en-US" baseline="0" dirty="0" err="1" smtClean="0">
                <a:sym typeface="Wingdings" panose="05000000000000000000" pitchFamily="2" charset="2"/>
              </a:rPr>
              <a:t>Aktivitasi</a:t>
            </a:r>
            <a:r>
              <a:rPr lang="en-US" baseline="0" dirty="0" smtClean="0">
                <a:sym typeface="Wingdings" panose="05000000000000000000" pitchFamily="2" charset="2"/>
              </a:rPr>
              <a:t> </a:t>
            </a:r>
            <a:r>
              <a:rPr lang="en-US" baseline="0" dirty="0" err="1" smtClean="0">
                <a:sym typeface="Wingdings" panose="05000000000000000000" pitchFamily="2" charset="2"/>
              </a:rPr>
              <a:t>hipotalamus</a:t>
            </a:r>
            <a:r>
              <a:rPr lang="en-US" baseline="0" dirty="0" smtClean="0">
                <a:sym typeface="Wingdings" panose="05000000000000000000" pitchFamily="2" charset="2"/>
              </a:rPr>
              <a:t> </a:t>
            </a:r>
            <a:r>
              <a:rPr lang="en-US" baseline="0" dirty="0" err="1" smtClean="0">
                <a:sym typeface="Wingdings" panose="05000000000000000000" pitchFamily="2" charset="2"/>
              </a:rPr>
              <a:t>akan</a:t>
            </a:r>
            <a:r>
              <a:rPr lang="en-US" baseline="0" dirty="0" smtClean="0">
                <a:sym typeface="Wingdings" panose="05000000000000000000" pitchFamily="2" charset="2"/>
              </a:rPr>
              <a:t> </a:t>
            </a:r>
            <a:r>
              <a:rPr lang="en-US" baseline="0" dirty="0" err="1" smtClean="0">
                <a:sym typeface="Wingdings" panose="05000000000000000000" pitchFamily="2" charset="2"/>
              </a:rPr>
              <a:t>memicu</a:t>
            </a:r>
            <a:r>
              <a:rPr lang="en-US" baseline="0" dirty="0" smtClean="0">
                <a:sym typeface="Wingdings" panose="05000000000000000000" pitchFamily="2" charset="2"/>
              </a:rPr>
              <a:t> </a:t>
            </a:r>
            <a:r>
              <a:rPr lang="en-US" baseline="0" dirty="0" err="1" smtClean="0">
                <a:sym typeface="Wingdings" panose="05000000000000000000" pitchFamily="2" charset="2"/>
              </a:rPr>
              <a:t>kelenjar</a:t>
            </a:r>
            <a:r>
              <a:rPr lang="en-US" baseline="0" dirty="0" smtClean="0">
                <a:sym typeface="Wingdings" panose="05000000000000000000" pitchFamily="2" charset="2"/>
              </a:rPr>
              <a:t> pituitary anterior </a:t>
            </a:r>
            <a:r>
              <a:rPr lang="en-US" baseline="0" dirty="0" err="1" smtClean="0">
                <a:sym typeface="Wingdings" panose="05000000000000000000" pitchFamily="2" charset="2"/>
              </a:rPr>
              <a:t>untuk</a:t>
            </a:r>
            <a:r>
              <a:rPr lang="en-US" baseline="0" dirty="0" smtClean="0">
                <a:sym typeface="Wingdings" panose="05000000000000000000" pitchFamily="2" charset="2"/>
              </a:rPr>
              <a:t> </a:t>
            </a:r>
            <a:r>
              <a:rPr lang="en-US" baseline="0" dirty="0" err="1" smtClean="0">
                <a:sym typeface="Wingdings" panose="05000000000000000000" pitchFamily="2" charset="2"/>
              </a:rPr>
              <a:t>menyereksi</a:t>
            </a:r>
            <a:r>
              <a:rPr lang="en-US" baseline="0" dirty="0" smtClean="0">
                <a:sym typeface="Wingdings" panose="05000000000000000000" pitchFamily="2" charset="2"/>
              </a:rPr>
              <a:t> </a:t>
            </a:r>
            <a:r>
              <a:rPr lang="en-US" baseline="0" dirty="0" err="1" smtClean="0">
                <a:sym typeface="Wingdings" panose="05000000000000000000" pitchFamily="2" charset="2"/>
              </a:rPr>
              <a:t>hormo</a:t>
            </a:r>
            <a:r>
              <a:rPr lang="en-US" baseline="0" dirty="0" smtClean="0">
                <a:sym typeface="Wingdings" panose="05000000000000000000" pitchFamily="2" charset="2"/>
              </a:rPr>
              <a:t> </a:t>
            </a:r>
            <a:r>
              <a:rPr lang="en-US" baseline="0" dirty="0" err="1" smtClean="0">
                <a:sym typeface="Wingdings" panose="05000000000000000000" pitchFamily="2" charset="2"/>
              </a:rPr>
              <a:t>adrenokortikotropik</a:t>
            </a:r>
            <a:r>
              <a:rPr lang="en-US" baseline="0" dirty="0" smtClean="0">
                <a:sym typeface="Wingdings" panose="05000000000000000000" pitchFamily="2" charset="2"/>
              </a:rPr>
              <a:t> (ACTH)  </a:t>
            </a:r>
            <a:r>
              <a:rPr lang="en-US" baseline="0" dirty="0" err="1" smtClean="0">
                <a:sym typeface="Wingdings" panose="05000000000000000000" pitchFamily="2" charset="2"/>
              </a:rPr>
              <a:t>Hormon</a:t>
            </a:r>
            <a:r>
              <a:rPr lang="en-US" baseline="0" dirty="0" smtClean="0">
                <a:sym typeface="Wingdings" panose="05000000000000000000" pitchFamily="2" charset="2"/>
              </a:rPr>
              <a:t> ACTH </a:t>
            </a:r>
            <a:r>
              <a:rPr lang="en-US" baseline="0" dirty="0" err="1" smtClean="0">
                <a:sym typeface="Wingdings" panose="05000000000000000000" pitchFamily="2" charset="2"/>
              </a:rPr>
              <a:t>akan</a:t>
            </a:r>
            <a:r>
              <a:rPr lang="en-US" baseline="0" dirty="0" smtClean="0">
                <a:sym typeface="Wingdings" panose="05000000000000000000" pitchFamily="2" charset="2"/>
              </a:rPr>
              <a:t> </a:t>
            </a:r>
            <a:r>
              <a:rPr lang="en-US" baseline="0" dirty="0" err="1" smtClean="0">
                <a:sym typeface="Wingdings" panose="05000000000000000000" pitchFamily="2" charset="2"/>
              </a:rPr>
              <a:t>menstimulasi</a:t>
            </a:r>
            <a:r>
              <a:rPr lang="en-US" baseline="0" dirty="0" smtClean="0">
                <a:sym typeface="Wingdings" panose="05000000000000000000" pitchFamily="2" charset="2"/>
              </a:rPr>
              <a:t> </a:t>
            </a:r>
            <a:r>
              <a:rPr lang="en-US" baseline="0" dirty="0" err="1" smtClean="0">
                <a:sym typeface="Wingdings" panose="05000000000000000000" pitchFamily="2" charset="2"/>
              </a:rPr>
              <a:t>korteks</a:t>
            </a:r>
            <a:r>
              <a:rPr lang="en-US" baseline="0" dirty="0" smtClean="0">
                <a:sym typeface="Wingdings" panose="05000000000000000000" pitchFamily="2" charset="2"/>
              </a:rPr>
              <a:t> adrenal </a:t>
            </a:r>
            <a:r>
              <a:rPr lang="en-US" baseline="0" dirty="0" err="1" smtClean="0">
                <a:sym typeface="Wingdings" panose="05000000000000000000" pitchFamily="2" charset="2"/>
              </a:rPr>
              <a:t>manusia</a:t>
            </a:r>
            <a:r>
              <a:rPr lang="en-US" baseline="0" dirty="0" smtClean="0">
                <a:sym typeface="Wingdings" panose="05000000000000000000" pitchFamily="2" charset="2"/>
              </a:rPr>
              <a:t> </a:t>
            </a:r>
            <a:r>
              <a:rPr lang="en-US" baseline="0" dirty="0" err="1" smtClean="0">
                <a:sym typeface="Wingdings" panose="05000000000000000000" pitchFamily="2" charset="2"/>
              </a:rPr>
              <a:t>untuk</a:t>
            </a:r>
            <a:r>
              <a:rPr lang="en-US" baseline="0" dirty="0" smtClean="0">
                <a:sym typeface="Wingdings" panose="05000000000000000000" pitchFamily="2" charset="2"/>
              </a:rPr>
              <a:t> </a:t>
            </a:r>
            <a:r>
              <a:rPr lang="en-US" baseline="0" dirty="0" err="1" smtClean="0">
                <a:sym typeface="Wingdings" panose="05000000000000000000" pitchFamily="2" charset="2"/>
              </a:rPr>
              <a:t>menyekresikan</a:t>
            </a:r>
            <a:r>
              <a:rPr lang="en-US" baseline="0" dirty="0" smtClean="0">
                <a:sym typeface="Wingdings" panose="05000000000000000000" pitchFamily="2" charset="2"/>
              </a:rPr>
              <a:t> </a:t>
            </a:r>
            <a:r>
              <a:rPr lang="en-US" baseline="0" dirty="0" err="1" smtClean="0">
                <a:sym typeface="Wingdings" panose="05000000000000000000" pitchFamily="2" charset="2"/>
              </a:rPr>
              <a:t>kortisol</a:t>
            </a:r>
            <a:r>
              <a:rPr lang="en-US" baseline="0" dirty="0" smtClean="0">
                <a:sym typeface="Wingdings" panose="05000000000000000000" pitchFamily="2" charset="2"/>
              </a:rPr>
              <a:t> yang </a:t>
            </a:r>
            <a:r>
              <a:rPr lang="en-US" baseline="0" dirty="0" err="1" smtClean="0">
                <a:sym typeface="Wingdings" panose="05000000000000000000" pitchFamily="2" charset="2"/>
              </a:rPr>
              <a:t>akan</a:t>
            </a:r>
            <a:r>
              <a:rPr lang="en-US" baseline="0" dirty="0" smtClean="0">
                <a:sym typeface="Wingdings" panose="05000000000000000000" pitchFamily="2" charset="2"/>
              </a:rPr>
              <a:t> </a:t>
            </a:r>
            <a:r>
              <a:rPr lang="en-US" baseline="0" dirty="0" err="1" smtClean="0">
                <a:sym typeface="Wingdings" panose="05000000000000000000" pitchFamily="2" charset="2"/>
              </a:rPr>
              <a:t>mengingkat</a:t>
            </a:r>
            <a:r>
              <a:rPr lang="en-US" baseline="0" dirty="0" smtClean="0">
                <a:sym typeface="Wingdings" panose="05000000000000000000" pitchFamily="2" charset="2"/>
              </a:rPr>
              <a:t> </a:t>
            </a:r>
            <a:r>
              <a:rPr lang="en-US" baseline="0" dirty="0" err="1" smtClean="0">
                <a:sym typeface="Wingdings" panose="05000000000000000000" pitchFamily="2" charset="2"/>
              </a:rPr>
              <a:t>aktivitas</a:t>
            </a:r>
            <a:r>
              <a:rPr lang="en-US" baseline="0" dirty="0" smtClean="0">
                <a:sym typeface="Wingdings" panose="05000000000000000000" pitchFamily="2" charset="2"/>
              </a:rPr>
              <a:t> metabolism </a:t>
            </a:r>
            <a:r>
              <a:rPr lang="en-US" baseline="0" dirty="0" err="1" smtClean="0">
                <a:sym typeface="Wingdings" panose="05000000000000000000" pitchFamily="2" charset="2"/>
              </a:rPr>
              <a:t>serta</a:t>
            </a:r>
            <a:r>
              <a:rPr lang="en-US" baseline="0" dirty="0" smtClean="0">
                <a:sym typeface="Wingdings" panose="05000000000000000000" pitchFamily="2" charset="2"/>
              </a:rPr>
              <a:t> </a:t>
            </a:r>
            <a:r>
              <a:rPr lang="en-US" baseline="0" dirty="0" err="1" smtClean="0">
                <a:sym typeface="Wingdings" panose="05000000000000000000" pitchFamily="2" charset="2"/>
              </a:rPr>
              <a:t>meningkatkan</a:t>
            </a:r>
            <a:r>
              <a:rPr lang="en-US" baseline="0" dirty="0" smtClean="0">
                <a:sym typeface="Wingdings" panose="05000000000000000000" pitchFamily="2" charset="2"/>
              </a:rPr>
              <a:t> </a:t>
            </a:r>
            <a:r>
              <a:rPr lang="en-US" baseline="0" dirty="0" err="1" smtClean="0">
                <a:sym typeface="Wingdings" panose="05000000000000000000" pitchFamily="2" charset="2"/>
              </a:rPr>
              <a:t>kadar</a:t>
            </a:r>
            <a:r>
              <a:rPr lang="en-US" baseline="0" dirty="0" smtClean="0">
                <a:sym typeface="Wingdings" panose="05000000000000000000" pitchFamily="2" charset="2"/>
              </a:rPr>
              <a:t> </a:t>
            </a:r>
            <a:r>
              <a:rPr lang="en-US" baseline="0" dirty="0" err="1" smtClean="0">
                <a:sym typeface="Wingdings" panose="05000000000000000000" pitchFamily="2" charset="2"/>
              </a:rPr>
              <a:t>gula</a:t>
            </a:r>
            <a:r>
              <a:rPr lang="en-US" baseline="0" dirty="0" smtClean="0">
                <a:sym typeface="Wingdings" panose="05000000000000000000" pitchFamily="2" charset="2"/>
              </a:rPr>
              <a:t> </a:t>
            </a:r>
            <a:r>
              <a:rPr lang="en-US" baseline="0" dirty="0" err="1" smtClean="0">
                <a:sym typeface="Wingdings" panose="05000000000000000000" pitchFamily="2" charset="2"/>
              </a:rPr>
              <a:t>dan</a:t>
            </a:r>
            <a:r>
              <a:rPr lang="en-US" baseline="0" dirty="0" smtClean="0">
                <a:sym typeface="Wingdings" panose="05000000000000000000" pitchFamily="2" charset="2"/>
              </a:rPr>
              <a:t> nutrient lain (</a:t>
            </a:r>
            <a:r>
              <a:rPr lang="en-US" baseline="0" dirty="0" err="1" smtClean="0">
                <a:sym typeface="Wingdings" panose="05000000000000000000" pitchFamily="2" charset="2"/>
              </a:rPr>
              <a:t>didalam</a:t>
            </a:r>
            <a:r>
              <a:rPr lang="en-US" baseline="0" dirty="0" smtClean="0">
                <a:sym typeface="Wingdings" panose="05000000000000000000" pitchFamily="2" charset="2"/>
              </a:rPr>
              <a:t> </a:t>
            </a:r>
            <a:r>
              <a:rPr lang="en-US" baseline="0" dirty="0" err="1" smtClean="0">
                <a:sym typeface="Wingdings" panose="05000000000000000000" pitchFamily="2" charset="2"/>
              </a:rPr>
              <a:t>darah</a:t>
            </a:r>
            <a:r>
              <a:rPr lang="en-US" baseline="0" dirty="0" smtClean="0">
                <a:sym typeface="Wingdings" panose="05000000000000000000" pitchFamily="2" charset="2"/>
              </a:rPr>
              <a:t>) </a:t>
            </a:r>
            <a:endParaRPr lang="en-US" dirty="0"/>
          </a:p>
        </p:txBody>
      </p:sp>
      <p:sp>
        <p:nvSpPr>
          <p:cNvPr id="4" name="Slide Number Placeholder 3"/>
          <p:cNvSpPr>
            <a:spLocks noGrp="1"/>
          </p:cNvSpPr>
          <p:nvPr>
            <p:ph type="sldNum" sz="quarter" idx="10"/>
          </p:nvPr>
        </p:nvSpPr>
        <p:spPr/>
        <p:txBody>
          <a:bodyPr/>
          <a:lstStyle/>
          <a:p>
            <a:fld id="{D0F9CB97-FAD8-4C79-AD01-C01C833B4C9D}" type="slidenum">
              <a:rPr lang="en-US" smtClean="0"/>
              <a:t>20</a:t>
            </a:fld>
            <a:endParaRPr lang="en-US"/>
          </a:p>
        </p:txBody>
      </p:sp>
    </p:spTree>
    <p:extLst>
      <p:ext uri="{BB962C8B-B14F-4D97-AF65-F5344CB8AC3E}">
        <p14:creationId xmlns:p14="http://schemas.microsoft.com/office/powerpoint/2010/main" val="3966774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Elemen</a:t>
            </a:r>
            <a:r>
              <a:rPr lang="en-US" dirty="0" smtClean="0"/>
              <a:t> yang</a:t>
            </a:r>
            <a:r>
              <a:rPr lang="en-US" baseline="0" dirty="0" smtClean="0"/>
              <a:t> </a:t>
            </a:r>
            <a:r>
              <a:rPr lang="en-US" baseline="0" dirty="0" err="1" smtClean="0"/>
              <a:t>terpenting</a:t>
            </a:r>
            <a:r>
              <a:rPr lang="en-US" baseline="0" dirty="0" smtClean="0"/>
              <a:t> </a:t>
            </a:r>
            <a:r>
              <a:rPr lang="en-US" baseline="0" dirty="0" err="1" smtClean="0"/>
              <a:t>dalam</a:t>
            </a:r>
            <a:r>
              <a:rPr lang="en-US" baseline="0" dirty="0" smtClean="0"/>
              <a:t> system </a:t>
            </a:r>
            <a:r>
              <a:rPr lang="en-US" baseline="0" dirty="0" err="1" smtClean="0"/>
              <a:t>imunitas</a:t>
            </a:r>
            <a:r>
              <a:rPr lang="en-US" baseline="0" dirty="0" smtClean="0"/>
              <a:t> </a:t>
            </a:r>
            <a:r>
              <a:rPr lang="en-US" baseline="0" dirty="0" err="1" smtClean="0"/>
              <a:t>adalah</a:t>
            </a:r>
            <a:r>
              <a:rPr lang="en-US" baseline="0" dirty="0" smtClean="0"/>
              <a:t> : </a:t>
            </a:r>
            <a:r>
              <a:rPr lang="en-US" baseline="0" dirty="0" err="1" smtClean="0"/>
              <a:t>leukosit</a:t>
            </a:r>
            <a:r>
              <a:rPr lang="en-US" baseline="0" dirty="0" smtClean="0"/>
              <a:t> </a:t>
            </a:r>
            <a:r>
              <a:rPr lang="en-US" baseline="0" dirty="0" err="1" smtClean="0"/>
              <a:t>atau</a:t>
            </a:r>
            <a:r>
              <a:rPr lang="en-US" baseline="0" dirty="0" smtClean="0"/>
              <a:t> yang </a:t>
            </a:r>
            <a:r>
              <a:rPr lang="en-US" baseline="0" dirty="0" err="1" smtClean="0"/>
              <a:t>dikenal</a:t>
            </a:r>
            <a:r>
              <a:rPr lang="en-US" baseline="0" dirty="0" smtClean="0"/>
              <a:t> </a:t>
            </a:r>
            <a:r>
              <a:rPr lang="en-US" baseline="0" dirty="0" err="1" smtClean="0"/>
              <a:t>sebagai</a:t>
            </a:r>
            <a:r>
              <a:rPr lang="en-US" baseline="0" dirty="0" smtClean="0"/>
              <a:t> </a:t>
            </a:r>
            <a:r>
              <a:rPr lang="en-US" baseline="0" dirty="0" err="1" smtClean="0"/>
              <a:t>sel</a:t>
            </a:r>
            <a:r>
              <a:rPr lang="en-US" baseline="0" dirty="0" smtClean="0"/>
              <a:t> </a:t>
            </a:r>
            <a:r>
              <a:rPr lang="en-US" baseline="0" dirty="0" err="1" smtClean="0"/>
              <a:t>darah</a:t>
            </a:r>
            <a:r>
              <a:rPr lang="en-US" baseline="0" dirty="0" smtClean="0"/>
              <a:t> </a:t>
            </a:r>
            <a:r>
              <a:rPr lang="en-US" baseline="0" dirty="0" err="1" smtClean="0"/>
              <a:t>putih</a:t>
            </a:r>
            <a:r>
              <a:rPr lang="en-US" baseline="0" dirty="0" smtClean="0"/>
              <a:t> </a:t>
            </a:r>
          </a:p>
          <a:p>
            <a:r>
              <a:rPr lang="en-US" baseline="0" dirty="0" smtClean="0"/>
              <a:t> </a:t>
            </a:r>
            <a:r>
              <a:rPr lang="en-US" baseline="0" dirty="0" err="1" smtClean="0"/>
              <a:t>sel</a:t>
            </a:r>
            <a:r>
              <a:rPr lang="en-US" baseline="0" dirty="0" smtClean="0"/>
              <a:t> B </a:t>
            </a:r>
            <a:r>
              <a:rPr lang="en-US" baseline="0" dirty="0" err="1" smtClean="0"/>
              <a:t>adalah</a:t>
            </a:r>
            <a:r>
              <a:rPr lang="en-US" baseline="0" dirty="0" smtClean="0"/>
              <a:t> </a:t>
            </a:r>
            <a:r>
              <a:rPr lang="en-US" baseline="0" dirty="0" err="1" smtClean="0"/>
              <a:t>sel</a:t>
            </a:r>
            <a:r>
              <a:rPr lang="en-US" baseline="0" dirty="0" smtClean="0"/>
              <a:t> </a:t>
            </a:r>
            <a:r>
              <a:rPr lang="en-US" baseline="0" dirty="0" err="1" smtClean="0"/>
              <a:t>yangsebagai</a:t>
            </a:r>
            <a:r>
              <a:rPr lang="en-US" baseline="0" dirty="0" smtClean="0"/>
              <a:t> </a:t>
            </a:r>
            <a:r>
              <a:rPr lang="en-US" baseline="0" dirty="0" err="1" smtClean="0"/>
              <a:t>besar</a:t>
            </a:r>
            <a:r>
              <a:rPr lang="en-US" baseline="0" dirty="0" smtClean="0"/>
              <a:t> </a:t>
            </a:r>
            <a:r>
              <a:rPr lang="en-US" baseline="0" dirty="0" err="1" smtClean="0"/>
              <a:t>mengalami</a:t>
            </a:r>
            <a:r>
              <a:rPr lang="en-US" baseline="0" dirty="0" smtClean="0"/>
              <a:t> </a:t>
            </a:r>
            <a:r>
              <a:rPr lang="en-US" baseline="0" dirty="0" err="1" smtClean="0"/>
              <a:t>pendewasaan</a:t>
            </a:r>
            <a:r>
              <a:rPr lang="en-US" baseline="0" dirty="0" smtClean="0"/>
              <a:t> </a:t>
            </a:r>
            <a:r>
              <a:rPr lang="en-US" baseline="0" dirty="0" err="1" smtClean="0"/>
              <a:t>disumsum</a:t>
            </a:r>
            <a:r>
              <a:rPr lang="en-US" baseline="0" dirty="0" smtClean="0"/>
              <a:t> </a:t>
            </a:r>
            <a:r>
              <a:rPr lang="en-US" baseline="0" dirty="0" err="1" smtClean="0"/>
              <a:t>tulang</a:t>
            </a:r>
            <a:r>
              <a:rPr lang="en-US" baseline="0" dirty="0" smtClean="0"/>
              <a:t>. </a:t>
            </a:r>
            <a:r>
              <a:rPr lang="en-US" baseline="0" dirty="0" err="1" smtClean="0"/>
              <a:t>Sel</a:t>
            </a:r>
            <a:r>
              <a:rPr lang="en-US" baseline="0" dirty="0" smtClean="0"/>
              <a:t> B </a:t>
            </a:r>
            <a:r>
              <a:rPr lang="en-US" baseline="0" dirty="0" err="1" smtClean="0"/>
              <a:t>menyereksi</a:t>
            </a:r>
            <a:r>
              <a:rPr lang="en-US" baseline="0" dirty="0" smtClean="0"/>
              <a:t> anti </a:t>
            </a:r>
            <a:r>
              <a:rPr lang="en-US" baseline="0" dirty="0" err="1" smtClean="0"/>
              <a:t>bodi</a:t>
            </a:r>
            <a:r>
              <a:rPr lang="en-US" baseline="0" dirty="0" smtClean="0"/>
              <a:t> </a:t>
            </a:r>
            <a:r>
              <a:rPr lang="en-US" baseline="0" dirty="0" err="1" smtClean="0"/>
              <a:t>yaitu</a:t>
            </a:r>
            <a:r>
              <a:rPr lang="en-US" baseline="0" dirty="0" smtClean="0"/>
              <a:t> protein </a:t>
            </a:r>
            <a:r>
              <a:rPr lang="en-US" baseline="0" dirty="0" err="1" smtClean="0"/>
              <a:t>yg</a:t>
            </a:r>
            <a:r>
              <a:rPr lang="en-US" baseline="0" dirty="0" smtClean="0"/>
              <a:t> </a:t>
            </a:r>
            <a:r>
              <a:rPr lang="en-US" baseline="0" dirty="0" err="1" smtClean="0"/>
              <a:t>berentuk</a:t>
            </a:r>
            <a:r>
              <a:rPr lang="en-US" baseline="0" dirty="0" smtClean="0"/>
              <a:t> </a:t>
            </a:r>
            <a:r>
              <a:rPr lang="en-US" baseline="0" dirty="0" err="1" smtClean="0"/>
              <a:t>huruf</a:t>
            </a:r>
            <a:r>
              <a:rPr lang="en-US" baseline="0" dirty="0" smtClean="0"/>
              <a:t> Y </a:t>
            </a:r>
            <a:r>
              <a:rPr lang="en-US" baseline="0" dirty="0" err="1" smtClean="0"/>
              <a:t>setiap</a:t>
            </a:r>
            <a:r>
              <a:rPr lang="en-US" baseline="0" dirty="0" smtClean="0"/>
              <a:t> </a:t>
            </a:r>
            <a:r>
              <a:rPr lang="en-US" baseline="0" dirty="0" err="1" smtClean="0"/>
              <a:t>sel</a:t>
            </a:r>
            <a:r>
              <a:rPr lang="en-US" baseline="0" dirty="0" smtClean="0"/>
              <a:t> </a:t>
            </a:r>
            <a:r>
              <a:rPr lang="en-US" baseline="0" dirty="0" err="1" smtClean="0"/>
              <a:t>yg</a:t>
            </a:r>
            <a:r>
              <a:rPr lang="en-US" baseline="0" dirty="0" smtClean="0"/>
              <a:t> </a:t>
            </a:r>
            <a:r>
              <a:rPr lang="en-US" baseline="0" dirty="0" err="1" smtClean="0"/>
              <a:t>memiliki</a:t>
            </a:r>
            <a:r>
              <a:rPr lang="en-US" baseline="0" dirty="0" smtClean="0"/>
              <a:t>  protein </a:t>
            </a:r>
            <a:r>
              <a:rPr lang="en-US" baseline="0" dirty="0" err="1" smtClean="0"/>
              <a:t>disebut</a:t>
            </a:r>
            <a:r>
              <a:rPr lang="en-US" baseline="0" dirty="0" smtClean="0"/>
              <a:t> </a:t>
            </a:r>
            <a:r>
              <a:rPr lang="en-US" baseline="0" dirty="0" err="1" smtClean="0"/>
              <a:t>dengan</a:t>
            </a:r>
            <a:r>
              <a:rPr lang="en-US" baseline="0" dirty="0" smtClean="0"/>
              <a:t> antigen .MOLEKL HASIL ANTI BODI)  </a:t>
            </a:r>
            <a:r>
              <a:rPr lang="en-US" baseline="0" dirty="0" err="1" smtClean="0"/>
              <a:t>sel</a:t>
            </a:r>
            <a:r>
              <a:rPr lang="en-US" baseline="0" dirty="0" smtClean="0"/>
              <a:t> b </a:t>
            </a:r>
            <a:r>
              <a:rPr lang="en-US" baseline="0" dirty="0" err="1" smtClean="0"/>
              <a:t>mengenali</a:t>
            </a:r>
            <a:r>
              <a:rPr lang="en-US" baseline="0" dirty="0" smtClean="0"/>
              <a:t> antigen </a:t>
            </a:r>
            <a:r>
              <a:rPr lang="en-US" baseline="0" dirty="0" err="1" smtClean="0"/>
              <a:t>alami</a:t>
            </a:r>
            <a:r>
              <a:rPr lang="en-US" baseline="0" dirty="0" smtClean="0"/>
              <a:t> </a:t>
            </a:r>
            <a:r>
              <a:rPr lang="en-US" baseline="0" dirty="0" err="1" smtClean="0"/>
              <a:t>tetapi</a:t>
            </a:r>
            <a:r>
              <a:rPr lang="en-US" baseline="0" dirty="0" smtClean="0"/>
              <a:t> </a:t>
            </a:r>
            <a:r>
              <a:rPr lang="en-US" baseline="0" dirty="0" err="1" smtClean="0"/>
              <a:t>apabila</a:t>
            </a:r>
            <a:r>
              <a:rPr lang="en-US" baseline="0" dirty="0" smtClean="0"/>
              <a:t> </a:t>
            </a:r>
            <a:r>
              <a:rPr lang="en-US" baseline="0" dirty="0" err="1" smtClean="0"/>
              <a:t>mereka</a:t>
            </a:r>
            <a:r>
              <a:rPr lang="en-US" baseline="0" dirty="0" smtClean="0"/>
              <a:t> </a:t>
            </a:r>
            <a:r>
              <a:rPr lang="en-US" baseline="0" dirty="0" err="1" smtClean="0"/>
              <a:t>menemukan</a:t>
            </a:r>
            <a:r>
              <a:rPr lang="en-US" baseline="0" dirty="0" smtClean="0"/>
              <a:t> antigen </a:t>
            </a:r>
            <a:r>
              <a:rPr lang="en-US" baseline="0" dirty="0" err="1" smtClean="0"/>
              <a:t>yg</a:t>
            </a:r>
            <a:r>
              <a:rPr lang="en-US" baseline="0" dirty="0" smtClean="0"/>
              <a:t> </a:t>
            </a:r>
            <a:r>
              <a:rPr lang="en-US" baseline="0" dirty="0" err="1" smtClean="0"/>
              <a:t>tidak</a:t>
            </a:r>
            <a:r>
              <a:rPr lang="en-US" baseline="0" dirty="0" smtClean="0"/>
              <a:t> </a:t>
            </a:r>
            <a:r>
              <a:rPr lang="en-US" baseline="0" dirty="0" err="1" smtClean="0"/>
              <a:t>dikenali</a:t>
            </a:r>
            <a:r>
              <a:rPr lang="en-US" baseline="0" dirty="0" smtClean="0"/>
              <a:t> </a:t>
            </a:r>
            <a:r>
              <a:rPr lang="en-US" baseline="0" dirty="0" err="1" smtClean="0"/>
              <a:t>dia</a:t>
            </a:r>
            <a:r>
              <a:rPr lang="en-US" baseline="0" dirty="0" smtClean="0"/>
              <a:t> </a:t>
            </a:r>
            <a:r>
              <a:rPr lang="en-US" baseline="0" dirty="0" err="1" smtClean="0"/>
              <a:t>akanmenyerang</a:t>
            </a:r>
            <a:r>
              <a:rPr lang="en-US" baseline="0" dirty="0" smtClean="0"/>
              <a:t> </a:t>
            </a:r>
            <a:r>
              <a:rPr lang="en-US" baseline="0" dirty="0" err="1" smtClean="0"/>
              <a:t>sel</a:t>
            </a:r>
            <a:r>
              <a:rPr lang="en-US" baseline="0" dirty="0" smtClean="0"/>
              <a:t> </a:t>
            </a:r>
            <a:r>
              <a:rPr lang="en-US" baseline="0" dirty="0" err="1" smtClean="0"/>
              <a:t>tersebut</a:t>
            </a:r>
            <a:r>
              <a:rPr lang="en-US" baseline="0" dirty="0" smtClean="0"/>
              <a:t>. </a:t>
            </a:r>
            <a:r>
              <a:rPr lang="en-US" baseline="0" dirty="0" err="1" smtClean="0"/>
              <a:t>Serang</a:t>
            </a:r>
            <a:r>
              <a:rPr lang="en-US" baseline="0" dirty="0" smtClean="0"/>
              <a:t> </a:t>
            </a:r>
            <a:r>
              <a:rPr lang="en-US" baseline="0" dirty="0" err="1" smtClean="0"/>
              <a:t>tersebut</a:t>
            </a:r>
            <a:r>
              <a:rPr lang="en-US" baseline="0" dirty="0" smtClean="0"/>
              <a:t> </a:t>
            </a:r>
            <a:r>
              <a:rPr lang="en-US" baseline="0" dirty="0" err="1" smtClean="0"/>
              <a:t>melindungi</a:t>
            </a:r>
            <a:r>
              <a:rPr lang="en-US" baseline="0" dirty="0" smtClean="0"/>
              <a:t> </a:t>
            </a:r>
            <a:r>
              <a:rPr lang="en-US" baseline="0" dirty="0" err="1" smtClean="0"/>
              <a:t>tubuh</a:t>
            </a:r>
            <a:r>
              <a:rPr lang="en-US" baseline="0" dirty="0" smtClean="0"/>
              <a:t> </a:t>
            </a:r>
            <a:r>
              <a:rPr lang="en-US" baseline="0" dirty="0" err="1" smtClean="0"/>
              <a:t>dari</a:t>
            </a:r>
            <a:r>
              <a:rPr lang="en-US" baseline="0" dirty="0" smtClean="0"/>
              <a:t> virus </a:t>
            </a:r>
            <a:r>
              <a:rPr lang="en-US" baseline="0" dirty="0" err="1" smtClean="0"/>
              <a:t>dan</a:t>
            </a:r>
            <a:r>
              <a:rPr lang="en-US" baseline="0" dirty="0" smtClean="0"/>
              <a:t> </a:t>
            </a:r>
            <a:r>
              <a:rPr lang="en-US" baseline="0" dirty="0" err="1" smtClean="0"/>
              <a:t>bakteri</a:t>
            </a:r>
            <a:r>
              <a:rPr lang="en-US" baseline="0" dirty="0" smtClean="0"/>
              <a:t> </a:t>
            </a:r>
            <a:r>
              <a:rPr lang="en-US" baseline="0" dirty="0" err="1" smtClean="0"/>
              <a:t>serta</a:t>
            </a:r>
            <a:r>
              <a:rPr lang="en-US" baseline="0" dirty="0" smtClean="0"/>
              <a:t> </a:t>
            </a:r>
            <a:r>
              <a:rPr lang="en-US" baseline="0" dirty="0" err="1" smtClean="0"/>
              <a:t>menyebabkan</a:t>
            </a:r>
            <a:r>
              <a:rPr lang="en-US" baseline="0" dirty="0" smtClean="0"/>
              <a:t> </a:t>
            </a:r>
            <a:r>
              <a:rPr lang="en-US" baseline="0" dirty="0" err="1" smtClean="0"/>
              <a:t>oenolakan</a:t>
            </a:r>
            <a:r>
              <a:rPr lang="en-US" baseline="0" dirty="0" smtClean="0"/>
              <a:t> organ </a:t>
            </a:r>
            <a:r>
              <a:rPr lang="en-US" baseline="0" dirty="0" err="1" smtClean="0"/>
              <a:t>trnasplan</a:t>
            </a:r>
            <a:r>
              <a:rPr lang="en-US" baseline="0" dirty="0" smtClean="0"/>
              <a:t>. </a:t>
            </a:r>
          </a:p>
          <a:p>
            <a:endParaRPr lang="en-US" baseline="0" dirty="0" smtClean="0"/>
          </a:p>
          <a:p>
            <a:r>
              <a:rPr lang="en-US" baseline="0" dirty="0" err="1" smtClean="0"/>
              <a:t>Sel</a:t>
            </a:r>
            <a:r>
              <a:rPr lang="en-US" baseline="0" dirty="0" smtClean="0"/>
              <a:t> T : </a:t>
            </a:r>
            <a:r>
              <a:rPr lang="en-US" baseline="0" dirty="0" err="1" smtClean="0"/>
              <a:t>mengalami</a:t>
            </a:r>
            <a:r>
              <a:rPr lang="en-US" baseline="0" dirty="0" smtClean="0"/>
              <a:t> </a:t>
            </a:r>
            <a:r>
              <a:rPr lang="en-US" baseline="0" dirty="0" err="1" smtClean="0"/>
              <a:t>pendewasaan</a:t>
            </a:r>
            <a:r>
              <a:rPr lang="en-US" baseline="0" dirty="0" smtClean="0"/>
              <a:t> </a:t>
            </a:r>
            <a:r>
              <a:rPr lang="en-US" baseline="0" dirty="0" err="1" smtClean="0"/>
              <a:t>pada</a:t>
            </a:r>
            <a:r>
              <a:rPr lang="en-US" baseline="0" dirty="0" smtClean="0"/>
              <a:t> </a:t>
            </a:r>
            <a:r>
              <a:rPr lang="en-US" baseline="0" dirty="0" err="1" smtClean="0"/>
              <a:t>kelenjar</a:t>
            </a:r>
            <a:r>
              <a:rPr lang="en-US" baseline="0" dirty="0" smtClean="0"/>
              <a:t> </a:t>
            </a:r>
            <a:r>
              <a:rPr lang="en-US" baseline="0" dirty="0" err="1" smtClean="0"/>
              <a:t>timus</a:t>
            </a:r>
            <a:r>
              <a:rPr lang="en-US" baseline="0" dirty="0" smtClean="0"/>
              <a:t>. </a:t>
            </a:r>
            <a:r>
              <a:rPr lang="en-US" baseline="0" dirty="0" err="1" smtClean="0"/>
              <a:t>Beberapa</a:t>
            </a:r>
            <a:r>
              <a:rPr lang="en-US" baseline="0" dirty="0" smtClean="0"/>
              <a:t> </a:t>
            </a:r>
            <a:r>
              <a:rPr lang="en-US" baseline="0" dirty="0" err="1" smtClean="0"/>
              <a:t>jenis</a:t>
            </a:r>
            <a:r>
              <a:rPr lang="en-US" baseline="0" dirty="0" smtClean="0"/>
              <a:t> T </a:t>
            </a:r>
            <a:r>
              <a:rPr lang="en-US" baseline="0" dirty="0" err="1" smtClean="0"/>
              <a:t>menyerang</a:t>
            </a:r>
            <a:r>
              <a:rPr lang="en-US" baseline="0" dirty="0" smtClean="0"/>
              <a:t> </a:t>
            </a:r>
            <a:r>
              <a:rPr lang="en-US" baseline="0" dirty="0" err="1" smtClean="0"/>
              <a:t>subtansi</a:t>
            </a:r>
            <a:r>
              <a:rPr lang="en-US" baseline="0" dirty="0" smtClean="0"/>
              <a:t> </a:t>
            </a:r>
            <a:r>
              <a:rPr lang="en-US" baseline="0" dirty="0" err="1" smtClean="0"/>
              <a:t>peganggu</a:t>
            </a:r>
            <a:r>
              <a:rPr lang="en-US" baseline="0" dirty="0" smtClean="0"/>
              <a:t> (</a:t>
            </a:r>
            <a:r>
              <a:rPr lang="en-US" baseline="0" dirty="0" err="1" smtClean="0"/>
              <a:t>tanpa</a:t>
            </a:r>
            <a:r>
              <a:rPr lang="en-US" baseline="0" dirty="0" smtClean="0"/>
              <a:t> </a:t>
            </a:r>
            <a:r>
              <a:rPr lang="en-US" baseline="0" dirty="0" err="1" smtClean="0"/>
              <a:t>menyerkesi</a:t>
            </a:r>
            <a:r>
              <a:rPr lang="en-US" baseline="0" dirty="0" smtClean="0"/>
              <a:t> anti </a:t>
            </a:r>
            <a:r>
              <a:rPr lang="en-US" baseline="0" dirty="0" err="1" smtClean="0"/>
              <a:t>bodi</a:t>
            </a:r>
            <a:r>
              <a:rPr lang="en-US" baseline="0" dirty="0" smtClean="0"/>
              <a:t> </a:t>
            </a:r>
            <a:r>
              <a:rPr lang="en-US" baseline="0" dirty="0" err="1" smtClean="0"/>
              <a:t>sebagaian</a:t>
            </a:r>
            <a:r>
              <a:rPr lang="en-US" baseline="0" dirty="0" smtClean="0"/>
              <a:t> lain </a:t>
            </a:r>
            <a:r>
              <a:rPr lang="en-US" baseline="0" dirty="0" err="1" smtClean="0"/>
              <a:t>membantu</a:t>
            </a:r>
            <a:r>
              <a:rPr lang="en-US" baseline="0" dirty="0" smtClean="0"/>
              <a:t> </a:t>
            </a:r>
            <a:r>
              <a:rPr lang="en-US" baseline="0" dirty="0" err="1" smtClean="0"/>
              <a:t>perbanyak</a:t>
            </a:r>
            <a:r>
              <a:rPr lang="en-US" baseline="0" dirty="0" smtClean="0"/>
              <a:t> T </a:t>
            </a:r>
            <a:r>
              <a:rPr lang="en-US" baseline="0" dirty="0" err="1" smtClean="0"/>
              <a:t>atau</a:t>
            </a:r>
            <a:r>
              <a:rPr lang="en-US" baseline="0" dirty="0" smtClean="0"/>
              <a:t> </a:t>
            </a:r>
            <a:r>
              <a:rPr lang="en-US" baseline="0" dirty="0" err="1" smtClean="0"/>
              <a:t>sel</a:t>
            </a:r>
            <a:r>
              <a:rPr lang="en-US" baseline="0" dirty="0" smtClean="0"/>
              <a:t> </a:t>
            </a:r>
            <a:r>
              <a:rPr lang="en-US" baseline="0" dirty="0" err="1" smtClean="0"/>
              <a:t>sel</a:t>
            </a:r>
            <a:r>
              <a:rPr lang="en-US" baseline="0" dirty="0" smtClean="0"/>
              <a:t> B </a:t>
            </a:r>
          </a:p>
          <a:p>
            <a:endParaRPr lang="en-US" baseline="0" dirty="0" smtClean="0"/>
          </a:p>
          <a:p>
            <a:r>
              <a:rPr lang="en-US" baseline="0" dirty="0" smtClean="0"/>
              <a:t>Natural Killer </a:t>
            </a:r>
            <a:r>
              <a:rPr lang="en-US" baseline="0" dirty="0" err="1" smtClean="0"/>
              <a:t>Celss</a:t>
            </a:r>
            <a:r>
              <a:rPr lang="en-US" baseline="0" dirty="0" smtClean="0"/>
              <a:t> : </a:t>
            </a:r>
            <a:r>
              <a:rPr lang="en-US" baseline="0" dirty="0" err="1" smtClean="0"/>
              <a:t>leukosit</a:t>
            </a:r>
            <a:r>
              <a:rPr lang="en-US" baseline="0" dirty="0" smtClean="0"/>
              <a:t> </a:t>
            </a:r>
            <a:r>
              <a:rPr lang="en-US" baseline="0" dirty="0" err="1" smtClean="0"/>
              <a:t>jenis</a:t>
            </a:r>
            <a:r>
              <a:rPr lang="en-US" baseline="0" dirty="0" smtClean="0"/>
              <a:t> lain yang </a:t>
            </a:r>
            <a:r>
              <a:rPr lang="en-US" baseline="0" dirty="0" err="1" smtClean="0"/>
              <a:t>menyerang</a:t>
            </a:r>
            <a:r>
              <a:rPr lang="en-US" baseline="0" dirty="0" smtClean="0"/>
              <a:t> </a:t>
            </a:r>
            <a:r>
              <a:rPr lang="en-US" baseline="0" dirty="0" err="1" smtClean="0"/>
              <a:t>sel-sel</a:t>
            </a:r>
            <a:r>
              <a:rPr lang="en-US" baseline="0" dirty="0" smtClean="0"/>
              <a:t> tumor </a:t>
            </a:r>
            <a:r>
              <a:rPr lang="en-US" baseline="0" dirty="0" err="1" smtClean="0"/>
              <a:t>dan</a:t>
            </a:r>
            <a:r>
              <a:rPr lang="en-US" baseline="0" dirty="0" smtClean="0"/>
              <a:t> </a:t>
            </a:r>
            <a:r>
              <a:rPr lang="en-US" baseline="0" dirty="0" err="1" smtClean="0"/>
              <a:t>sel</a:t>
            </a:r>
            <a:r>
              <a:rPr lang="en-US" baseline="0" dirty="0" smtClean="0"/>
              <a:t> yang </a:t>
            </a:r>
            <a:r>
              <a:rPr lang="en-US" baseline="0" dirty="0" err="1" smtClean="0"/>
              <a:t>terinveksi</a:t>
            </a:r>
            <a:r>
              <a:rPr lang="en-US" baseline="0" dirty="0" smtClean="0"/>
              <a:t> virus. </a:t>
            </a:r>
            <a:r>
              <a:rPr lang="en-US" baseline="0" dirty="0" err="1" smtClean="0"/>
              <a:t>Sel</a:t>
            </a:r>
            <a:r>
              <a:rPr lang="en-US" baseline="0" dirty="0" smtClean="0"/>
              <a:t> B </a:t>
            </a:r>
            <a:r>
              <a:rPr lang="en-US" baseline="0" dirty="0" err="1" smtClean="0"/>
              <a:t>dan</a:t>
            </a:r>
            <a:r>
              <a:rPr lang="en-US" baseline="0" dirty="0" smtClean="0"/>
              <a:t> </a:t>
            </a:r>
            <a:r>
              <a:rPr lang="en-US" baseline="0" dirty="0" err="1" smtClean="0"/>
              <a:t>sel</a:t>
            </a:r>
            <a:r>
              <a:rPr lang="en-US" baseline="0" dirty="0" smtClean="0"/>
              <a:t> T </a:t>
            </a:r>
            <a:r>
              <a:rPr lang="en-US" baseline="0" dirty="0" err="1" smtClean="0"/>
              <a:t>menyerang</a:t>
            </a:r>
            <a:r>
              <a:rPr lang="en-US" baseline="0" dirty="0" smtClean="0"/>
              <a:t> </a:t>
            </a:r>
            <a:r>
              <a:rPr lang="en-US" baseline="0" dirty="0" err="1" smtClean="0"/>
              <a:t>jenis-jenis</a:t>
            </a:r>
            <a:r>
              <a:rPr lang="en-US" baseline="0" dirty="0" smtClean="0"/>
              <a:t> antigen </a:t>
            </a:r>
            <a:r>
              <a:rPr lang="en-US" baseline="0" dirty="0" err="1" smtClean="0"/>
              <a:t>sementara</a:t>
            </a:r>
            <a:r>
              <a:rPr lang="en-US" baseline="0" dirty="0" smtClean="0"/>
              <a:t> </a:t>
            </a:r>
            <a:r>
              <a:rPr lang="en-US" baseline="0" dirty="0" err="1" smtClean="0"/>
              <a:t>sel</a:t>
            </a:r>
            <a:r>
              <a:rPr lang="en-US" baseline="0" dirty="0" smtClean="0"/>
              <a:t> </a:t>
            </a:r>
            <a:r>
              <a:rPr lang="en-US" baseline="0" dirty="0" err="1" smtClean="0"/>
              <a:t>pembulu</a:t>
            </a:r>
            <a:r>
              <a:rPr lang="en-US" baseline="0" dirty="0" smtClean="0"/>
              <a:t> </a:t>
            </a:r>
            <a:r>
              <a:rPr lang="en-US" baseline="0" dirty="0" err="1" smtClean="0"/>
              <a:t>alami</a:t>
            </a:r>
            <a:r>
              <a:rPr lang="en-US" baseline="0" dirty="0" smtClean="0"/>
              <a:t> </a:t>
            </a:r>
            <a:r>
              <a:rPr lang="en-US" baseline="0" dirty="0" err="1" smtClean="0"/>
              <a:t>menyerang</a:t>
            </a:r>
            <a:r>
              <a:rPr lang="en-US" baseline="0" dirty="0" smtClean="0"/>
              <a:t> </a:t>
            </a:r>
            <a:r>
              <a:rPr lang="en-US" baseline="0" dirty="0" err="1" smtClean="0"/>
              <a:t>semua</a:t>
            </a:r>
            <a:r>
              <a:rPr lang="en-US" baseline="0" dirty="0" smtClean="0"/>
              <a:t> </a:t>
            </a:r>
            <a:r>
              <a:rPr lang="en-US" baseline="0" dirty="0" err="1" smtClean="0"/>
              <a:t>peganggu</a:t>
            </a:r>
            <a:r>
              <a:rPr lang="en-US" baseline="0" dirty="0" smtClean="0"/>
              <a:t> </a:t>
            </a:r>
            <a:r>
              <a:rPr lang="en-US" baseline="0" dirty="0" err="1" smtClean="0"/>
              <a:t>tanpa</a:t>
            </a:r>
            <a:r>
              <a:rPr lang="en-US" baseline="0" dirty="0" smtClean="0"/>
              <a:t> </a:t>
            </a:r>
            <a:r>
              <a:rPr lang="en-US" baseline="0" dirty="0" err="1" smtClean="0"/>
              <a:t>ada</a:t>
            </a:r>
            <a:r>
              <a:rPr lang="en-US" baseline="0" dirty="0" smtClean="0"/>
              <a:t> </a:t>
            </a:r>
            <a:r>
              <a:rPr lang="en-US" baseline="0" dirty="0" err="1" smtClean="0"/>
              <a:t>perbedaan</a:t>
            </a:r>
            <a:r>
              <a:rPr lang="en-US" baseline="0" dirty="0" smtClean="0"/>
              <a:t>. Nah </a:t>
            </a:r>
            <a:r>
              <a:rPr lang="en-US" baseline="0" dirty="0" err="1" smtClean="0"/>
              <a:t>sebagai</a:t>
            </a:r>
            <a:r>
              <a:rPr lang="en-US" baseline="0" dirty="0" smtClean="0"/>
              <a:t> </a:t>
            </a:r>
            <a:r>
              <a:rPr lang="en-US" baseline="0" dirty="0" err="1" smtClean="0"/>
              <a:t>bentuk</a:t>
            </a:r>
            <a:r>
              <a:rPr lang="en-US" baseline="0" dirty="0" smtClean="0"/>
              <a:t> </a:t>
            </a:r>
            <a:r>
              <a:rPr lang="en-US" baseline="0" dirty="0" err="1" smtClean="0"/>
              <a:t>respons</a:t>
            </a:r>
            <a:r>
              <a:rPr lang="en-US" baseline="0" dirty="0" smtClean="0"/>
              <a:t> </a:t>
            </a:r>
            <a:r>
              <a:rPr lang="en-US" baseline="0" dirty="0" err="1" smtClean="0"/>
              <a:t>infeksi</a:t>
            </a:r>
            <a:r>
              <a:rPr lang="en-US" baseline="0" dirty="0" smtClean="0"/>
              <a:t> </a:t>
            </a:r>
            <a:r>
              <a:rPr lang="en-US" baseline="0" dirty="0" err="1" smtClean="0"/>
              <a:t>leukost</a:t>
            </a:r>
            <a:r>
              <a:rPr lang="en-US" baseline="0" dirty="0" smtClean="0"/>
              <a:t> </a:t>
            </a:r>
            <a:r>
              <a:rPr lang="en-US" baseline="0" dirty="0" err="1" smtClean="0"/>
              <a:t>dan</a:t>
            </a:r>
            <a:r>
              <a:rPr lang="en-US" baseline="0" dirty="0" smtClean="0"/>
              <a:t> </a:t>
            </a:r>
            <a:r>
              <a:rPr lang="en-US" baseline="0" dirty="0" err="1" smtClean="0"/>
              <a:t>sel</a:t>
            </a:r>
            <a:r>
              <a:rPr lang="en-US" baseline="0" dirty="0" smtClean="0"/>
              <a:t> </a:t>
            </a:r>
            <a:r>
              <a:rPr lang="en-US" baseline="0" dirty="0" err="1" smtClean="0"/>
              <a:t>sel</a:t>
            </a:r>
            <a:r>
              <a:rPr lang="en-US" baseline="0" dirty="0" smtClean="0"/>
              <a:t> </a:t>
            </a:r>
            <a:r>
              <a:rPr lang="en-US" baseline="0" dirty="0" err="1" smtClean="0"/>
              <a:t>membentuk</a:t>
            </a:r>
            <a:r>
              <a:rPr lang="en-US" baseline="0" dirty="0" smtClean="0"/>
              <a:t> protein2 </a:t>
            </a:r>
            <a:r>
              <a:rPr lang="en-US" baseline="0" dirty="0" err="1" smtClean="0"/>
              <a:t>kecil</a:t>
            </a:r>
            <a:r>
              <a:rPr lang="en-US" baseline="0" dirty="0" smtClean="0"/>
              <a:t> </a:t>
            </a:r>
            <a:r>
              <a:rPr lang="en-US" baseline="0" dirty="0" err="1" smtClean="0"/>
              <a:t>disebut</a:t>
            </a:r>
            <a:r>
              <a:rPr lang="en-US" baseline="0" dirty="0" smtClean="0"/>
              <a:t> </a:t>
            </a:r>
            <a:r>
              <a:rPr lang="en-US" baseline="0" dirty="0" err="1" smtClean="0"/>
              <a:t>dengan</a:t>
            </a:r>
            <a:r>
              <a:rPr lang="en-US" baseline="0" dirty="0" smtClean="0"/>
              <a:t> </a:t>
            </a:r>
            <a:r>
              <a:rPr lang="en-US" baseline="0" dirty="0" err="1" smtClean="0"/>
              <a:t>sitokin</a:t>
            </a:r>
            <a:r>
              <a:rPr lang="en-US" baseline="0" dirty="0" smtClean="0"/>
              <a:t> </a:t>
            </a:r>
            <a:r>
              <a:rPr lang="en-US" baseline="0" dirty="0" err="1" smtClean="0"/>
              <a:t>yaitu</a:t>
            </a:r>
            <a:r>
              <a:rPr lang="en-US" baseline="0" dirty="0" smtClean="0"/>
              <a:t> system </a:t>
            </a:r>
            <a:r>
              <a:rPr lang="en-US" baseline="0" dirty="0" err="1" smtClean="0"/>
              <a:t>imunitas</a:t>
            </a:r>
            <a:r>
              <a:rPr lang="en-US" baseline="0" dirty="0" smtClean="0"/>
              <a:t> </a:t>
            </a:r>
            <a:r>
              <a:rPr lang="en-US" baseline="0" dirty="0" err="1" smtClean="0"/>
              <a:t>untuk</a:t>
            </a:r>
            <a:r>
              <a:rPr lang="en-US" baseline="0" dirty="0" smtClean="0"/>
              <a:t> </a:t>
            </a:r>
            <a:r>
              <a:rPr lang="en-US" baseline="0" dirty="0" err="1" smtClean="0"/>
              <a:t>memberitahu</a:t>
            </a:r>
            <a:r>
              <a:rPr lang="en-US" baseline="0" dirty="0" smtClean="0"/>
              <a:t> </a:t>
            </a:r>
            <a:r>
              <a:rPr lang="en-US" baseline="0" dirty="0" err="1" smtClean="0"/>
              <a:t>otak</a:t>
            </a:r>
            <a:r>
              <a:rPr lang="en-US" baseline="0" dirty="0" smtClean="0"/>
              <a:t> </a:t>
            </a:r>
            <a:r>
              <a:rPr lang="en-US" baseline="0" dirty="0" err="1" smtClean="0"/>
              <a:t>bahwa</a:t>
            </a:r>
            <a:r>
              <a:rPr lang="en-US" baseline="0" dirty="0" smtClean="0"/>
              <a:t> </a:t>
            </a:r>
            <a:r>
              <a:rPr lang="en-US" baseline="0" dirty="0" err="1" smtClean="0"/>
              <a:t>tubuh</a:t>
            </a:r>
            <a:r>
              <a:rPr lang="en-US" baseline="0" dirty="0" smtClean="0"/>
              <a:t> </a:t>
            </a:r>
            <a:r>
              <a:rPr lang="en-US" baseline="0" dirty="0" err="1" smtClean="0"/>
              <a:t>sedang</a:t>
            </a:r>
            <a:r>
              <a:rPr lang="en-US" baseline="0" dirty="0" smtClean="0"/>
              <a:t> </a:t>
            </a:r>
            <a:r>
              <a:rPr lang="en-US" baseline="0" dirty="0" err="1" smtClean="0"/>
              <a:t>sakit</a:t>
            </a:r>
            <a:r>
              <a:rPr lang="en-US" baseline="0" dirty="0" smtClean="0"/>
              <a:t>. </a:t>
            </a:r>
            <a:r>
              <a:rPr lang="en-US" baseline="0" dirty="0" err="1" smtClean="0"/>
              <a:t>Pelepasan</a:t>
            </a:r>
            <a:r>
              <a:rPr lang="en-US" baseline="0" dirty="0" smtClean="0"/>
              <a:t> </a:t>
            </a:r>
            <a:r>
              <a:rPr lang="en-US" baseline="0" dirty="0" err="1" smtClean="0"/>
              <a:t>sitokin</a:t>
            </a:r>
            <a:r>
              <a:rPr lang="en-US" baseline="0" dirty="0" smtClean="0"/>
              <a:t> di </a:t>
            </a:r>
            <a:r>
              <a:rPr lang="en-US" baseline="0" dirty="0" err="1" smtClean="0"/>
              <a:t>otak</a:t>
            </a:r>
            <a:r>
              <a:rPr lang="en-US" baseline="0" dirty="0" smtClean="0"/>
              <a:t> </a:t>
            </a:r>
            <a:r>
              <a:rPr lang="en-US" baseline="0" dirty="0" err="1" smtClean="0"/>
              <a:t>menimbulkan</a:t>
            </a:r>
            <a:r>
              <a:rPr lang="en-US" baseline="0" dirty="0" smtClean="0"/>
              <a:t> </a:t>
            </a:r>
            <a:r>
              <a:rPr lang="en-US" baseline="0" dirty="0" err="1" smtClean="0"/>
              <a:t>gejala</a:t>
            </a:r>
            <a:r>
              <a:rPr lang="en-US" baseline="0" dirty="0" smtClean="0"/>
              <a:t> </a:t>
            </a:r>
            <a:r>
              <a:rPr lang="en-US" baseline="0" dirty="0" err="1" smtClean="0"/>
              <a:t>gejala</a:t>
            </a:r>
            <a:r>
              <a:rPr lang="en-US" baseline="0" dirty="0" smtClean="0"/>
              <a:t> </a:t>
            </a:r>
            <a:r>
              <a:rPr lang="en-US" baseline="0" dirty="0" err="1" smtClean="0"/>
              <a:t>penyakit</a:t>
            </a:r>
            <a:r>
              <a:rPr lang="en-US" baseline="0" dirty="0" smtClean="0"/>
              <a:t> </a:t>
            </a:r>
            <a:r>
              <a:rPr lang="en-US" baseline="0" dirty="0" err="1" smtClean="0"/>
              <a:t>deman,mengantuk</a:t>
            </a:r>
            <a:r>
              <a:rPr lang="en-US" baseline="0" dirty="0" smtClean="0"/>
              <a:t>, </a:t>
            </a:r>
            <a:r>
              <a:rPr lang="en-US" baseline="0" dirty="0" err="1" smtClean="0"/>
              <a:t>kesu</a:t>
            </a:r>
            <a:r>
              <a:rPr lang="en-US" baseline="0" dirty="0" smtClean="0"/>
              <a:t> </a:t>
            </a:r>
            <a:r>
              <a:rPr lang="en-US" baseline="0" dirty="0" err="1" smtClean="0"/>
              <a:t>nafsu</a:t>
            </a:r>
            <a:r>
              <a:rPr lang="en-US" baseline="0" dirty="0" smtClean="0"/>
              <a:t> </a:t>
            </a:r>
            <a:r>
              <a:rPr lang="en-US" baseline="0" dirty="0" err="1" smtClean="0"/>
              <a:t>makan</a:t>
            </a:r>
            <a:r>
              <a:rPr lang="en-US" baseline="0" dirty="0" smtClean="0"/>
              <a:t> </a:t>
            </a:r>
            <a:r>
              <a:rPr lang="en-US" baseline="0" dirty="0" err="1" smtClean="0"/>
              <a:t>turun</a:t>
            </a:r>
            <a:r>
              <a:rPr lang="en-US" baseline="0" dirty="0" smtClean="0"/>
              <a:t>, </a:t>
            </a:r>
            <a:r>
              <a:rPr lang="en-US" baseline="0" dirty="0" err="1" smtClean="0"/>
              <a:t>dan</a:t>
            </a:r>
            <a:r>
              <a:rPr lang="en-US" baseline="0" dirty="0" smtClean="0"/>
              <a:t> </a:t>
            </a:r>
            <a:r>
              <a:rPr lang="en-US" baseline="0" dirty="0" err="1" smtClean="0"/>
              <a:t>dorongan</a:t>
            </a:r>
            <a:r>
              <a:rPr lang="en-US" baseline="0" dirty="0" smtClean="0"/>
              <a:t> </a:t>
            </a:r>
            <a:r>
              <a:rPr lang="en-US" baseline="0" dirty="0" err="1" smtClean="0"/>
              <a:t>seks</a:t>
            </a:r>
            <a:r>
              <a:rPr lang="en-US" baseline="0" dirty="0" smtClean="0"/>
              <a:t> </a:t>
            </a:r>
            <a:r>
              <a:rPr lang="en-US" baseline="0" dirty="0" err="1" smtClean="0"/>
              <a:t>turun</a:t>
            </a:r>
            <a:r>
              <a:rPr lang="en-US" baseline="0" dirty="0" smtClean="0"/>
              <a:t>. </a:t>
            </a:r>
            <a:r>
              <a:rPr lang="en-US" baseline="0" dirty="0" err="1" smtClean="0"/>
              <a:t>Jadi</a:t>
            </a:r>
            <a:r>
              <a:rPr lang="en-US" baseline="0" dirty="0" smtClean="0"/>
              <a:t> </a:t>
            </a:r>
            <a:r>
              <a:rPr lang="en-US" baseline="0" dirty="0" err="1" smtClean="0"/>
              <a:t>sitokin</a:t>
            </a:r>
            <a:r>
              <a:rPr lang="en-US" baseline="0" dirty="0" smtClean="0"/>
              <a:t> </a:t>
            </a:r>
            <a:r>
              <a:rPr lang="en-US" baseline="0" dirty="0" err="1" smtClean="0"/>
              <a:t>itu</a:t>
            </a:r>
            <a:r>
              <a:rPr lang="en-US" baseline="0" dirty="0" smtClean="0"/>
              <a:t> </a:t>
            </a:r>
            <a:r>
              <a:rPr lang="en-US" baseline="0" dirty="0" err="1" smtClean="0"/>
              <a:t>bertabggung</a:t>
            </a:r>
            <a:r>
              <a:rPr lang="en-US" baseline="0" dirty="0" smtClean="0"/>
              <a:t> </a:t>
            </a:r>
            <a:r>
              <a:rPr lang="en-US" baseline="0" dirty="0" err="1" smtClean="0"/>
              <a:t>jawab</a:t>
            </a:r>
            <a:r>
              <a:rPr lang="en-US" baseline="0" dirty="0" smtClean="0"/>
              <a:t> </a:t>
            </a:r>
            <a:r>
              <a:rPr lang="en-US" baseline="0" dirty="0" err="1" smtClean="0"/>
              <a:t>terhadap</a:t>
            </a:r>
            <a:r>
              <a:rPr lang="en-US" baseline="0" dirty="0" smtClean="0"/>
              <a:t> </a:t>
            </a:r>
            <a:r>
              <a:rPr lang="en-US" baseline="0" dirty="0" err="1" smtClean="0"/>
              <a:t>suatu</a:t>
            </a:r>
            <a:r>
              <a:rPr lang="en-US" baseline="0" dirty="0" smtClean="0"/>
              <a:t> yang </a:t>
            </a:r>
            <a:r>
              <a:rPr lang="en-US" baseline="0" dirty="0" err="1" smtClean="0"/>
              <a:t>disebut</a:t>
            </a:r>
            <a:r>
              <a:rPr lang="en-US" baseline="0" dirty="0" smtClean="0"/>
              <a:t> </a:t>
            </a:r>
            <a:r>
              <a:rPr lang="en-US" baseline="0" dirty="0" err="1" smtClean="0"/>
              <a:t>denfaan</a:t>
            </a:r>
            <a:r>
              <a:rPr lang="en-US" baseline="0" dirty="0" smtClean="0"/>
              <a:t> </a:t>
            </a:r>
            <a:r>
              <a:rPr lang="en-US" baseline="0" dirty="0" err="1" smtClean="0"/>
              <a:t>sindrom</a:t>
            </a:r>
            <a:r>
              <a:rPr lang="en-US" baseline="0" dirty="0" smtClean="0"/>
              <a:t> </a:t>
            </a:r>
            <a:r>
              <a:rPr lang="en-US" baseline="0" dirty="0" err="1" smtClean="0"/>
              <a:t>adptasi</a:t>
            </a:r>
            <a:r>
              <a:rPr lang="en-US" baseline="0" dirty="0" smtClean="0"/>
              <a:t> </a:t>
            </a:r>
            <a:r>
              <a:rPr lang="en-US" baseline="0" dirty="0" err="1" smtClean="0"/>
              <a:t>umum</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0F9CB97-FAD8-4C79-AD01-C01C833B4C9D}" type="slidenum">
              <a:rPr lang="en-US" smtClean="0"/>
              <a:t>21</a:t>
            </a:fld>
            <a:endParaRPr lang="en-US"/>
          </a:p>
        </p:txBody>
      </p:sp>
    </p:spTree>
    <p:extLst>
      <p:ext uri="{BB962C8B-B14F-4D97-AF65-F5344CB8AC3E}">
        <p14:creationId xmlns:p14="http://schemas.microsoft.com/office/powerpoint/2010/main" val="3644943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9/29/2016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Emotional Behavioral </a:t>
            </a:r>
            <a:endParaRPr lang="en-US" dirty="0"/>
          </a:p>
        </p:txBody>
      </p:sp>
      <p:sp>
        <p:nvSpPr>
          <p:cNvPr id="3" name="Subtitle 2"/>
          <p:cNvSpPr>
            <a:spLocks noGrp="1"/>
          </p:cNvSpPr>
          <p:nvPr>
            <p:ph type="subTitle" idx="1"/>
          </p:nvPr>
        </p:nvSpPr>
        <p:spPr/>
        <p:txBody>
          <a:bodyPr/>
          <a:lstStyle/>
          <a:p>
            <a:r>
              <a:rPr lang="en-US" dirty="0" smtClean="0"/>
              <a:t>Rita </a:t>
            </a:r>
            <a:r>
              <a:rPr lang="en-US" dirty="0" err="1" smtClean="0"/>
              <a:t>Ria</a:t>
            </a:r>
            <a:r>
              <a:rPr lang="en-US" dirty="0" smtClean="0"/>
              <a:t> </a:t>
            </a:r>
            <a:r>
              <a:rPr lang="en-US" dirty="0" err="1" smtClean="0"/>
              <a:t>Lita</a:t>
            </a:r>
            <a:r>
              <a:rPr lang="en-US" dirty="0" smtClean="0"/>
              <a:t> </a:t>
            </a:r>
          </a:p>
          <a:p>
            <a:r>
              <a:rPr lang="id-ID" dirty="0"/>
              <a:t>M.Taufan A</a:t>
            </a:r>
            <a:endParaRPr lang="en-US" dirty="0"/>
          </a:p>
        </p:txBody>
      </p:sp>
    </p:spTree>
    <p:extLst>
      <p:ext uri="{BB962C8B-B14F-4D97-AF65-F5344CB8AC3E}">
        <p14:creationId xmlns:p14="http://schemas.microsoft.com/office/powerpoint/2010/main" val="940684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 Making After Brain Damage that </a:t>
            </a:r>
            <a:r>
              <a:rPr lang="en-US" dirty="0" err="1"/>
              <a:t>Impars</a:t>
            </a:r>
            <a:r>
              <a:rPr lang="en-US" dirty="0"/>
              <a:t> Emotions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86188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030311"/>
            <a:ext cx="8915399" cy="708338"/>
          </a:xfrm>
        </p:spPr>
        <p:txBody>
          <a:bodyPr>
            <a:normAutofit fontScale="90000"/>
          </a:bodyPr>
          <a:lstStyle/>
          <a:p>
            <a:r>
              <a:rPr lang="id-ID" dirty="0" smtClean="0"/>
              <a:t>Perilaku Menyerang</a:t>
            </a:r>
            <a:endParaRPr lang="id-ID" dirty="0"/>
          </a:p>
        </p:txBody>
      </p:sp>
      <p:sp>
        <p:nvSpPr>
          <p:cNvPr id="3" name="Subtitle 2"/>
          <p:cNvSpPr>
            <a:spLocks noGrp="1"/>
          </p:cNvSpPr>
          <p:nvPr>
            <p:ph type="subTitle" idx="1"/>
          </p:nvPr>
        </p:nvSpPr>
        <p:spPr>
          <a:xfrm>
            <a:off x="2881290" y="2343955"/>
            <a:ext cx="7406640" cy="3371061"/>
          </a:xfrm>
        </p:spPr>
        <p:txBody>
          <a:bodyPr>
            <a:normAutofit/>
          </a:bodyPr>
          <a:lstStyle/>
          <a:p>
            <a:pPr lvl="0"/>
            <a:r>
              <a:rPr lang="id-ID" dirty="0" smtClean="0"/>
              <a:t>Perilaku menyerang dapat berupa serangan membabi buta penuh emosi atau serangan yang tenang dan dingin. </a:t>
            </a:r>
          </a:p>
          <a:p>
            <a:pPr lvl="0"/>
            <a:endParaRPr lang="id-ID" dirty="0" smtClean="0"/>
          </a:p>
          <a:p>
            <a:pPr lvl="0"/>
            <a:r>
              <a:rPr lang="id-ID" dirty="0" smtClean="0"/>
              <a:t>Sebagian besar perilaku menyerang dipicu oleh rasa nyeri,ancaman,dan peristiwa yang tidak menyenangkan lainnya,tetapi perilaku menyerang bergantung pada pelakunya dan juga situasinya</a:t>
            </a:r>
          </a:p>
          <a:p>
            <a:endParaRPr lang="id-ID" dirty="0"/>
          </a:p>
        </p:txBody>
      </p:sp>
    </p:spTree>
    <p:extLst>
      <p:ext uri="{BB962C8B-B14F-4D97-AF65-F5344CB8AC3E}">
        <p14:creationId xmlns:p14="http://schemas.microsoft.com/office/powerpoint/2010/main" val="3218271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cnL4ZJAT7RQunScDIZFIjl72eJkfbmt4t8yenImKBVvK0kTmF0xjctABnaLJIm9.jpg"/>
          <p:cNvPicPr>
            <a:picLocks noGrp="1" noChangeAspect="1"/>
          </p:cNvPicPr>
          <p:nvPr>
            <p:ph idx="1"/>
          </p:nvPr>
        </p:nvPicPr>
        <p:blipFill>
          <a:blip r:embed="rId2"/>
          <a:stretch>
            <a:fillRect/>
          </a:stretch>
        </p:blipFill>
        <p:spPr>
          <a:xfrm>
            <a:off x="6596066" y="2643182"/>
            <a:ext cx="3677102" cy="3929066"/>
          </a:xfrm>
        </p:spPr>
      </p:pic>
      <p:pic>
        <p:nvPicPr>
          <p:cNvPr id="5" name="Picture 4" descr="amygdala_pic.jpg"/>
          <p:cNvPicPr>
            <a:picLocks noChangeAspect="1"/>
          </p:cNvPicPr>
          <p:nvPr/>
        </p:nvPicPr>
        <p:blipFill>
          <a:blip r:embed="rId3"/>
          <a:stretch>
            <a:fillRect/>
          </a:stretch>
        </p:blipFill>
        <p:spPr>
          <a:xfrm>
            <a:off x="2738415" y="428604"/>
            <a:ext cx="4130669" cy="2786082"/>
          </a:xfrm>
          <a:prstGeom prst="rect">
            <a:avLst/>
          </a:prstGeom>
        </p:spPr>
      </p:pic>
    </p:spTree>
    <p:extLst>
      <p:ext uri="{BB962C8B-B14F-4D97-AF65-F5344CB8AC3E}">
        <p14:creationId xmlns:p14="http://schemas.microsoft.com/office/powerpoint/2010/main" val="4104556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Kekerasan dan Kaitannya dengan Pewarisan Sifat serta lingkungan</a:t>
            </a:r>
            <a:endParaRPr lang="id-ID" dirty="0"/>
          </a:p>
        </p:txBody>
      </p:sp>
      <p:sp>
        <p:nvSpPr>
          <p:cNvPr id="3" name="Content Placeholder 2"/>
          <p:cNvSpPr>
            <a:spLocks noGrp="1"/>
          </p:cNvSpPr>
          <p:nvPr>
            <p:ph idx="1"/>
          </p:nvPr>
        </p:nvSpPr>
        <p:spPr>
          <a:xfrm>
            <a:off x="2662974" y="2071678"/>
            <a:ext cx="8005026" cy="2624142"/>
          </a:xfrm>
        </p:spPr>
        <p:txBody>
          <a:bodyPr>
            <a:normAutofit/>
          </a:bodyPr>
          <a:lstStyle/>
          <a:p>
            <a:pPr>
              <a:buNone/>
            </a:pPr>
            <a:r>
              <a:rPr lang="id-ID" dirty="0" smtClean="0"/>
              <a:t>   Sebuah studi yang mempelajari anak asuh mengungkapkan bahwa anak asuh yang memiliki probabilitas tertinggi untuk perilaku agresif dan melakukan kejahatan adalah anak asuh yang memiliki orang tua kandung dengan catatan kriminal dan orang tua asuh yang mengalami perpecahan dalam perkawinan,depresi, penyiksaan,atau masalah hukum</a:t>
            </a:r>
          </a:p>
          <a:p>
            <a:pPr>
              <a:buNone/>
            </a:pPr>
            <a:endParaRPr lang="id-ID" dirty="0"/>
          </a:p>
        </p:txBody>
      </p:sp>
    </p:spTree>
    <p:extLst>
      <p:ext uri="{BB962C8B-B14F-4D97-AF65-F5344CB8AC3E}">
        <p14:creationId xmlns:p14="http://schemas.microsoft.com/office/powerpoint/2010/main" val="1379819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881290" y="1785926"/>
          <a:ext cx="3208338" cy="22669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2595538" y="4214818"/>
          <a:ext cx="3204000" cy="22859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6881818" y="1785926"/>
          <a:ext cx="3214710" cy="220016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nvGraphicFramePr>
        <p:xfrm>
          <a:off x="6738942" y="4143380"/>
          <a:ext cx="3571900" cy="2286016"/>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p:cNvSpPr txBox="1"/>
          <p:nvPr/>
        </p:nvSpPr>
        <p:spPr>
          <a:xfrm>
            <a:off x="5595934" y="642919"/>
            <a:ext cx="2571768" cy="646331"/>
          </a:xfrm>
          <a:prstGeom prst="rect">
            <a:avLst/>
          </a:prstGeom>
          <a:noFill/>
        </p:spPr>
        <p:txBody>
          <a:bodyPr wrap="square" rtlCol="0">
            <a:spAutoFit/>
          </a:bodyPr>
          <a:lstStyle/>
          <a:p>
            <a:r>
              <a:rPr lang="id-ID" sz="3600" dirty="0"/>
              <a:t>Hormon</a:t>
            </a:r>
          </a:p>
        </p:txBody>
      </p:sp>
    </p:spTree>
    <p:extLst>
      <p:ext uri="{BB962C8B-B14F-4D97-AF65-F5344CB8AC3E}">
        <p14:creationId xmlns:p14="http://schemas.microsoft.com/office/powerpoint/2010/main" val="2024485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mtClean="0"/>
              <a:t>Sinapsis Serotonin dan Perilaku Agresif</a:t>
            </a:r>
            <a:endParaRPr lang="id-ID"/>
          </a:p>
        </p:txBody>
      </p:sp>
      <p:sp>
        <p:nvSpPr>
          <p:cNvPr id="3" name="Content Placeholder 2"/>
          <p:cNvSpPr>
            <a:spLocks noGrp="1"/>
          </p:cNvSpPr>
          <p:nvPr>
            <p:ph idx="1"/>
          </p:nvPr>
        </p:nvSpPr>
        <p:spPr>
          <a:xfrm>
            <a:off x="2959608" y="1714488"/>
            <a:ext cx="7498080" cy="4533912"/>
          </a:xfrm>
        </p:spPr>
        <p:txBody>
          <a:bodyPr/>
          <a:lstStyle/>
          <a:p>
            <a:r>
              <a:rPr lang="id-ID" dirty="0" smtClean="0"/>
              <a:t>Otak yang memiliki perputaran serotonin yang rendah, berarti otak tersebut secara relatif melepaskan sedikit serotonin</a:t>
            </a:r>
            <a:endParaRPr lang="id-ID" dirty="0"/>
          </a:p>
        </p:txBody>
      </p:sp>
    </p:spTree>
    <p:extLst>
      <p:ext uri="{BB962C8B-B14F-4D97-AF65-F5344CB8AC3E}">
        <p14:creationId xmlns:p14="http://schemas.microsoft.com/office/powerpoint/2010/main" val="3734143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Menghindar, Ketakutan, dan Kecemasan</a:t>
            </a:r>
            <a:endParaRPr lang="id-ID" dirty="0"/>
          </a:p>
        </p:txBody>
      </p:sp>
      <p:sp>
        <p:nvSpPr>
          <p:cNvPr id="3" name="Content Placeholder 2"/>
          <p:cNvSpPr>
            <a:spLocks noGrp="1"/>
          </p:cNvSpPr>
          <p:nvPr>
            <p:ph idx="1"/>
          </p:nvPr>
        </p:nvSpPr>
        <p:spPr/>
        <p:txBody>
          <a:bodyPr/>
          <a:lstStyle/>
          <a:p>
            <a:r>
              <a:rPr lang="id-ID" dirty="0" smtClean="0"/>
              <a:t>Ketakutan diasosiasikan dengan kecenderungan untuk menghindar dari bahaya dalam waktu singkat.</a:t>
            </a:r>
          </a:p>
          <a:p>
            <a:endParaRPr lang="id-ID" dirty="0" smtClean="0"/>
          </a:p>
          <a:p>
            <a:r>
              <a:rPr lang="id-ID" dirty="0" smtClean="0"/>
              <a:t>Kecemasan adalah perasaan tentang sesuatu yang berbahaya akan terjadi tetapi lokasi dan waktunya tidak diketahui.</a:t>
            </a:r>
            <a:endParaRPr lang="id-ID" dirty="0"/>
          </a:p>
        </p:txBody>
      </p:sp>
    </p:spTree>
    <p:extLst>
      <p:ext uri="{BB962C8B-B14F-4D97-AF65-F5344CB8AC3E}">
        <p14:creationId xmlns:p14="http://schemas.microsoft.com/office/powerpoint/2010/main" val="2834058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descr="amygdala_nucleus.jpg"/>
          <p:cNvPicPr>
            <a:picLocks noGrp="1" noChangeAspect="1"/>
          </p:cNvPicPr>
          <p:nvPr>
            <p:ph idx="1"/>
          </p:nvPr>
        </p:nvPicPr>
        <p:blipFill>
          <a:blip r:embed="rId2"/>
          <a:stretch>
            <a:fillRect/>
          </a:stretch>
        </p:blipFill>
        <p:spPr>
          <a:xfrm>
            <a:off x="3167042" y="1643050"/>
            <a:ext cx="7143800" cy="4786346"/>
          </a:xfrm>
        </p:spPr>
      </p:pic>
    </p:spTree>
    <p:extLst>
      <p:ext uri="{BB962C8B-B14F-4D97-AF65-F5344CB8AC3E}">
        <p14:creationId xmlns:p14="http://schemas.microsoft.com/office/powerpoint/2010/main" val="1738300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Obat Penurun Kecemasan</a:t>
            </a:r>
            <a:endParaRPr lang="id-ID" dirty="0"/>
          </a:p>
        </p:txBody>
      </p:sp>
      <p:pic>
        <p:nvPicPr>
          <p:cNvPr id="4" name="Content Placeholder 3" descr="valium5mg60__71328_zoom__79291.jpg"/>
          <p:cNvPicPr>
            <a:picLocks noGrp="1" noChangeAspect="1"/>
          </p:cNvPicPr>
          <p:nvPr>
            <p:ph idx="1"/>
          </p:nvPr>
        </p:nvPicPr>
        <p:blipFill>
          <a:blip r:embed="rId2"/>
          <a:stretch>
            <a:fillRect/>
          </a:stretch>
        </p:blipFill>
        <p:spPr>
          <a:xfrm>
            <a:off x="2809852" y="1500174"/>
            <a:ext cx="3304008" cy="2643206"/>
          </a:xfrm>
        </p:spPr>
      </p:pic>
      <p:pic>
        <p:nvPicPr>
          <p:cNvPr id="5" name="Picture 4" descr="librium-10-chlordiazepoxide-tablets-10mg.jpg"/>
          <p:cNvPicPr>
            <a:picLocks noChangeAspect="1"/>
          </p:cNvPicPr>
          <p:nvPr/>
        </p:nvPicPr>
        <p:blipFill>
          <a:blip r:embed="rId3"/>
          <a:stretch>
            <a:fillRect/>
          </a:stretch>
        </p:blipFill>
        <p:spPr>
          <a:xfrm>
            <a:off x="7667636" y="1643050"/>
            <a:ext cx="2786050" cy="2786050"/>
          </a:xfrm>
          <a:prstGeom prst="rect">
            <a:avLst/>
          </a:prstGeom>
        </p:spPr>
      </p:pic>
      <p:pic>
        <p:nvPicPr>
          <p:cNvPr id="6" name="Picture 5" descr="xanax-.jpg"/>
          <p:cNvPicPr>
            <a:picLocks noChangeAspect="1"/>
          </p:cNvPicPr>
          <p:nvPr/>
        </p:nvPicPr>
        <p:blipFill>
          <a:blip r:embed="rId4"/>
          <a:stretch>
            <a:fillRect/>
          </a:stretch>
        </p:blipFill>
        <p:spPr>
          <a:xfrm>
            <a:off x="4310050" y="4357695"/>
            <a:ext cx="3071814" cy="2303861"/>
          </a:xfrm>
          <a:prstGeom prst="rect">
            <a:avLst/>
          </a:prstGeom>
        </p:spPr>
      </p:pic>
    </p:spTree>
    <p:extLst>
      <p:ext uri="{BB962C8B-B14F-4D97-AF65-F5344CB8AC3E}">
        <p14:creationId xmlns:p14="http://schemas.microsoft.com/office/powerpoint/2010/main" val="902777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of Stress </a:t>
            </a:r>
            <a:endParaRPr lang="en-US" dirty="0"/>
          </a:p>
        </p:txBody>
      </p:sp>
      <p:sp>
        <p:nvSpPr>
          <p:cNvPr id="3" name="Content Placeholder 2"/>
          <p:cNvSpPr>
            <a:spLocks noGrp="1"/>
          </p:cNvSpPr>
          <p:nvPr>
            <p:ph idx="1"/>
          </p:nvPr>
        </p:nvSpPr>
        <p:spPr/>
        <p:txBody>
          <a:bodyPr/>
          <a:lstStyle/>
          <a:p>
            <a:r>
              <a:rPr lang="en-US" dirty="0" err="1" smtClean="0"/>
              <a:t>Stres</a:t>
            </a:r>
            <a:r>
              <a:rPr lang="en-US" dirty="0" smtClean="0"/>
              <a:t> </a:t>
            </a:r>
            <a:r>
              <a:rPr lang="en-US" dirty="0" err="1" smtClean="0"/>
              <a:t>menurut</a:t>
            </a:r>
            <a:r>
              <a:rPr lang="en-US" dirty="0" smtClean="0"/>
              <a:t> Hans </a:t>
            </a:r>
            <a:r>
              <a:rPr lang="en-US" dirty="0" err="1" smtClean="0"/>
              <a:t>Selye</a:t>
            </a:r>
            <a:r>
              <a:rPr lang="en-US" dirty="0"/>
              <a:t> </a:t>
            </a:r>
            <a:r>
              <a:rPr lang="en-US" dirty="0" smtClean="0"/>
              <a:t>(1979) </a:t>
            </a:r>
            <a:r>
              <a:rPr lang="en-US" dirty="0" err="1" smtClean="0"/>
              <a:t>menyatakan</a:t>
            </a:r>
            <a:r>
              <a:rPr lang="en-US" dirty="0" smtClean="0"/>
              <a:t> </a:t>
            </a:r>
            <a:r>
              <a:rPr lang="en-US" dirty="0" err="1" smtClean="0"/>
              <a:t>bahwa</a:t>
            </a:r>
            <a:r>
              <a:rPr lang="en-US" dirty="0" smtClean="0"/>
              <a:t> </a:t>
            </a:r>
            <a:r>
              <a:rPr lang="en-US" dirty="0" err="1" smtClean="0"/>
              <a:t>stres</a:t>
            </a:r>
            <a:r>
              <a:rPr lang="en-US" dirty="0" smtClean="0"/>
              <a:t> </a:t>
            </a:r>
            <a:r>
              <a:rPr lang="en-US" dirty="0" err="1" smtClean="0"/>
              <a:t>adalah</a:t>
            </a:r>
            <a:r>
              <a:rPr lang="en-US" dirty="0" smtClean="0"/>
              <a:t> </a:t>
            </a:r>
            <a:r>
              <a:rPr lang="en-US" dirty="0" err="1" smtClean="0"/>
              <a:t>respons</a:t>
            </a:r>
            <a:r>
              <a:rPr lang="en-US" dirty="0" smtClean="0"/>
              <a:t> </a:t>
            </a:r>
            <a:r>
              <a:rPr lang="en-US" dirty="0" err="1" smtClean="0"/>
              <a:t>nonspesifik</a:t>
            </a:r>
            <a:r>
              <a:rPr lang="en-US" dirty="0" smtClean="0"/>
              <a:t> </a:t>
            </a:r>
            <a:r>
              <a:rPr lang="en-US" dirty="0" err="1" smtClean="0"/>
              <a:t>tubuh</a:t>
            </a:r>
            <a:r>
              <a:rPr lang="en-US" dirty="0" smtClean="0"/>
              <a:t> </a:t>
            </a:r>
            <a:r>
              <a:rPr lang="en-US" dirty="0" err="1" smtClean="0"/>
              <a:t>terhadap</a:t>
            </a:r>
            <a:r>
              <a:rPr lang="en-US" dirty="0" smtClean="0"/>
              <a:t> </a:t>
            </a:r>
            <a:r>
              <a:rPr lang="en-US" dirty="0" err="1" smtClean="0"/>
              <a:t>segala</a:t>
            </a:r>
            <a:r>
              <a:rPr lang="en-US" dirty="0" smtClean="0"/>
              <a:t> </a:t>
            </a:r>
            <a:r>
              <a:rPr lang="en-US" dirty="0" err="1" smtClean="0"/>
              <a:t>tuntutan</a:t>
            </a:r>
            <a:r>
              <a:rPr lang="en-US" dirty="0" smtClean="0"/>
              <a:t> yang </a:t>
            </a:r>
            <a:r>
              <a:rPr lang="en-US" dirty="0" err="1" smtClean="0"/>
              <a:t>ada</a:t>
            </a:r>
            <a:r>
              <a:rPr lang="en-US" dirty="0" smtClean="0"/>
              <a:t>. </a:t>
            </a:r>
          </a:p>
          <a:p>
            <a:endParaRPr lang="en-US" dirty="0"/>
          </a:p>
          <a:p>
            <a:r>
              <a:rPr lang="en-US" dirty="0" smtClean="0"/>
              <a:t>General adaption syndrome: </a:t>
            </a:r>
          </a:p>
          <a:p>
            <a:pPr marL="0" indent="0">
              <a:buNone/>
            </a:pPr>
            <a:r>
              <a:rPr lang="en-US" dirty="0" smtClean="0"/>
              <a:t>a. alarm </a:t>
            </a:r>
          </a:p>
          <a:p>
            <a:pPr marL="0" indent="0">
              <a:buNone/>
            </a:pPr>
            <a:r>
              <a:rPr lang="en-US" dirty="0" smtClean="0"/>
              <a:t>b. </a:t>
            </a:r>
            <a:r>
              <a:rPr lang="en-US" dirty="0" err="1" smtClean="0"/>
              <a:t>Resistensi</a:t>
            </a:r>
            <a:r>
              <a:rPr lang="en-US" dirty="0" smtClean="0"/>
              <a:t> </a:t>
            </a:r>
          </a:p>
          <a:p>
            <a:pPr marL="0" indent="0">
              <a:buNone/>
            </a:pPr>
            <a:r>
              <a:rPr lang="en-US" dirty="0" smtClean="0"/>
              <a:t>c. Exhaustion </a:t>
            </a:r>
            <a:endParaRPr lang="en-US" dirty="0"/>
          </a:p>
        </p:txBody>
      </p:sp>
    </p:spTree>
    <p:extLst>
      <p:ext uri="{BB962C8B-B14F-4D97-AF65-F5344CB8AC3E}">
        <p14:creationId xmlns:p14="http://schemas.microsoft.com/office/powerpoint/2010/main" val="340159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Emosi</a:t>
            </a:r>
            <a:r>
              <a:rPr lang="en-US" dirty="0" smtClean="0"/>
              <a:t>, </a:t>
            </a:r>
            <a:r>
              <a:rPr lang="en-US" dirty="0" err="1" smtClean="0"/>
              <a:t>Respon</a:t>
            </a:r>
            <a:r>
              <a:rPr lang="en-US" dirty="0" smtClean="0"/>
              <a:t> </a:t>
            </a:r>
            <a:r>
              <a:rPr lang="en-US" dirty="0" err="1" smtClean="0"/>
              <a:t>Autonom</a:t>
            </a:r>
            <a:r>
              <a:rPr lang="en-US" dirty="0" smtClean="0"/>
              <a:t>, </a:t>
            </a:r>
            <a:r>
              <a:rPr lang="en-US" dirty="0" err="1" smtClean="0"/>
              <a:t>dan</a:t>
            </a:r>
            <a:r>
              <a:rPr lang="en-US" dirty="0" smtClean="0"/>
              <a:t> </a:t>
            </a:r>
            <a:r>
              <a:rPr lang="en-US" dirty="0" err="1" smtClean="0"/>
              <a:t>Teori</a:t>
            </a:r>
            <a:r>
              <a:rPr lang="en-US" dirty="0" smtClean="0"/>
              <a:t> James Lang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err="1" smtClean="0"/>
              <a:t>Situasi</a:t>
            </a:r>
            <a:r>
              <a:rPr lang="en-US" dirty="0" smtClean="0"/>
              <a:t> </a:t>
            </a:r>
            <a:r>
              <a:rPr lang="en-US" dirty="0" err="1" smtClean="0"/>
              <a:t>emosioanal</a:t>
            </a:r>
            <a:r>
              <a:rPr lang="en-US" dirty="0" smtClean="0"/>
              <a:t> </a:t>
            </a:r>
            <a:r>
              <a:rPr lang="en-US" dirty="0" err="1" smtClean="0"/>
              <a:t>memiliki</a:t>
            </a:r>
            <a:r>
              <a:rPr lang="en-US" dirty="0" smtClean="0"/>
              <a:t> 2 </a:t>
            </a:r>
            <a:r>
              <a:rPr lang="en-US" dirty="0" err="1" smtClean="0"/>
              <a:t>cabang</a:t>
            </a:r>
            <a:r>
              <a:rPr lang="en-US" dirty="0" smtClean="0"/>
              <a:t> </a:t>
            </a:r>
            <a:r>
              <a:rPr lang="en-US" dirty="0" err="1" smtClean="0"/>
              <a:t>sistem</a:t>
            </a:r>
            <a:r>
              <a:rPr lang="en-US" dirty="0" smtClean="0"/>
              <a:t> </a:t>
            </a:r>
            <a:r>
              <a:rPr lang="en-US" dirty="0" err="1" smtClean="0"/>
              <a:t>syaraf</a:t>
            </a:r>
            <a:r>
              <a:rPr lang="en-US" dirty="0" smtClean="0"/>
              <a:t> </a:t>
            </a:r>
            <a:r>
              <a:rPr lang="en-US" dirty="0" err="1" smtClean="0"/>
              <a:t>otonom</a:t>
            </a:r>
            <a:r>
              <a:rPr lang="en-US" dirty="0" smtClean="0"/>
              <a:t> </a:t>
            </a:r>
          </a:p>
          <a:p>
            <a:r>
              <a:rPr lang="en-US" dirty="0" err="1" smtClean="0"/>
              <a:t>Saraf</a:t>
            </a:r>
            <a:r>
              <a:rPr lang="en-US" dirty="0" smtClean="0"/>
              <a:t> </a:t>
            </a:r>
            <a:r>
              <a:rPr lang="en-US" dirty="0" err="1" smtClean="0"/>
              <a:t>Simpatetik</a:t>
            </a:r>
            <a:r>
              <a:rPr lang="en-US" dirty="0" smtClean="0"/>
              <a:t>  </a:t>
            </a:r>
          </a:p>
          <a:p>
            <a:r>
              <a:rPr lang="en-US" dirty="0" err="1" smtClean="0"/>
              <a:t>Saraf</a:t>
            </a:r>
            <a:r>
              <a:rPr lang="en-US" dirty="0" smtClean="0"/>
              <a:t> </a:t>
            </a:r>
            <a:r>
              <a:rPr lang="en-US" dirty="0" err="1" smtClean="0"/>
              <a:t>Parasimpatetik</a:t>
            </a:r>
            <a:r>
              <a:rPr lang="en-US" dirty="0" smtClean="0"/>
              <a:t> </a:t>
            </a:r>
          </a:p>
        </p:txBody>
      </p:sp>
    </p:spTree>
    <p:extLst>
      <p:ext uri="{BB962C8B-B14F-4D97-AF65-F5344CB8AC3E}">
        <p14:creationId xmlns:p14="http://schemas.microsoft.com/office/powerpoint/2010/main" val="1155222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and the </a:t>
            </a:r>
            <a:r>
              <a:rPr lang="en-US" dirty="0"/>
              <a:t>H</a:t>
            </a:r>
            <a:r>
              <a:rPr lang="en-US" dirty="0" smtClean="0"/>
              <a:t>ypothalamus </a:t>
            </a:r>
            <a:r>
              <a:rPr lang="en-US" dirty="0"/>
              <a:t>P</a:t>
            </a:r>
            <a:r>
              <a:rPr lang="en-US" dirty="0" smtClean="0"/>
              <a:t>ituitary </a:t>
            </a:r>
            <a:r>
              <a:rPr lang="en-US" dirty="0"/>
              <a:t>A</a:t>
            </a:r>
            <a:r>
              <a:rPr lang="en-US" dirty="0" smtClean="0"/>
              <a:t>drenal </a:t>
            </a:r>
            <a:r>
              <a:rPr lang="en-US" dirty="0"/>
              <a:t>C</a:t>
            </a:r>
            <a:r>
              <a:rPr lang="en-US" dirty="0" smtClean="0"/>
              <a:t>ortex </a:t>
            </a:r>
            <a:r>
              <a:rPr lang="en-US" dirty="0"/>
              <a:t>A</a:t>
            </a:r>
            <a:r>
              <a:rPr lang="en-US" dirty="0" smtClean="0"/>
              <a:t>xis </a:t>
            </a:r>
            <a:endParaRPr lang="en-US" dirty="0"/>
          </a:p>
        </p:txBody>
      </p:sp>
      <p:sp>
        <p:nvSpPr>
          <p:cNvPr id="3" name="Content Placeholder 2"/>
          <p:cNvSpPr>
            <a:spLocks noGrp="1"/>
          </p:cNvSpPr>
          <p:nvPr>
            <p:ph idx="1"/>
          </p:nvPr>
        </p:nvSpPr>
        <p:spPr/>
        <p:txBody>
          <a:bodyPr/>
          <a:lstStyle/>
          <a:p>
            <a:pPr marL="514350" indent="-514350">
              <a:buAutoNum type="alphaLcPeriod"/>
            </a:pPr>
            <a:r>
              <a:rPr lang="en-US" dirty="0" err="1" smtClean="0"/>
              <a:t>Sistem</a:t>
            </a:r>
            <a:r>
              <a:rPr lang="en-US" dirty="0" smtClean="0"/>
              <a:t> </a:t>
            </a:r>
            <a:r>
              <a:rPr lang="en-US" dirty="0" err="1" smtClean="0"/>
              <a:t>saraf</a:t>
            </a:r>
            <a:r>
              <a:rPr lang="en-US" dirty="0" smtClean="0"/>
              <a:t> </a:t>
            </a:r>
            <a:r>
              <a:rPr lang="en-US" dirty="0" err="1" smtClean="0"/>
              <a:t>simpatetik</a:t>
            </a:r>
            <a:endParaRPr lang="en-US" dirty="0" smtClean="0"/>
          </a:p>
          <a:p>
            <a:pPr marL="514350" indent="-514350">
              <a:buAutoNum type="alphaLcPeriod"/>
            </a:pPr>
            <a:r>
              <a:rPr lang="en-US" dirty="0" smtClean="0"/>
              <a:t>HPA  </a:t>
            </a:r>
            <a:endParaRPr lang="en-US" dirty="0"/>
          </a:p>
        </p:txBody>
      </p:sp>
    </p:spTree>
    <p:extLst>
      <p:ext uri="{BB962C8B-B14F-4D97-AF65-F5344CB8AC3E}">
        <p14:creationId xmlns:p14="http://schemas.microsoft.com/office/powerpoint/2010/main" val="4128692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Imumune</a:t>
            </a:r>
            <a:r>
              <a:rPr lang="en-US" dirty="0" smtClean="0"/>
              <a:t> System </a:t>
            </a:r>
            <a:endParaRPr lang="en-US" dirty="0"/>
          </a:p>
        </p:txBody>
      </p:sp>
      <p:sp>
        <p:nvSpPr>
          <p:cNvPr id="3" name="Content Placeholder 2"/>
          <p:cNvSpPr>
            <a:spLocks noGrp="1"/>
          </p:cNvSpPr>
          <p:nvPr>
            <p:ph idx="1"/>
          </p:nvPr>
        </p:nvSpPr>
        <p:spPr/>
        <p:txBody>
          <a:bodyPr/>
          <a:lstStyle/>
          <a:p>
            <a:r>
              <a:rPr lang="en-US" dirty="0" smtClean="0"/>
              <a:t>Leukocytes </a:t>
            </a:r>
            <a:r>
              <a:rPr lang="en-US" dirty="0" smtClean="0">
                <a:sym typeface="Wingdings" panose="05000000000000000000" pitchFamily="2" charset="2"/>
              </a:rPr>
              <a:t> </a:t>
            </a:r>
            <a:r>
              <a:rPr lang="en-US" dirty="0" err="1" smtClean="0">
                <a:sym typeface="Wingdings" panose="05000000000000000000" pitchFamily="2" charset="2"/>
              </a:rPr>
              <a:t>elemen</a:t>
            </a:r>
            <a:r>
              <a:rPr lang="en-US" dirty="0" smtClean="0">
                <a:sym typeface="Wingdings" panose="05000000000000000000" pitchFamily="2" charset="2"/>
              </a:rPr>
              <a:t> </a:t>
            </a:r>
            <a:r>
              <a:rPr lang="en-US" dirty="0" err="1" smtClean="0">
                <a:sym typeface="Wingdings" panose="05000000000000000000" pitchFamily="2" charset="2"/>
              </a:rPr>
              <a:t>terpenting</a:t>
            </a:r>
            <a:r>
              <a:rPr lang="en-US" dirty="0" smtClean="0">
                <a:sym typeface="Wingdings" panose="05000000000000000000" pitchFamily="2" charset="2"/>
              </a:rPr>
              <a:t> </a:t>
            </a:r>
            <a:r>
              <a:rPr lang="en-US" dirty="0" err="1" smtClean="0">
                <a:sym typeface="Wingdings" panose="05000000000000000000" pitchFamily="2" charset="2"/>
              </a:rPr>
              <a:t>dalam</a:t>
            </a:r>
            <a:r>
              <a:rPr lang="en-US" dirty="0" smtClean="0">
                <a:sym typeface="Wingdings" panose="05000000000000000000" pitchFamily="2" charset="2"/>
              </a:rPr>
              <a:t> </a:t>
            </a:r>
            <a:r>
              <a:rPr lang="en-US" dirty="0" err="1" smtClean="0">
                <a:sym typeface="Wingdings" panose="05000000000000000000" pitchFamily="2" charset="2"/>
              </a:rPr>
              <a:t>sistem</a:t>
            </a:r>
            <a:r>
              <a:rPr lang="en-US" dirty="0" smtClean="0">
                <a:sym typeface="Wingdings" panose="05000000000000000000" pitchFamily="2" charset="2"/>
              </a:rPr>
              <a:t> </a:t>
            </a:r>
            <a:r>
              <a:rPr lang="en-US" dirty="0" err="1" smtClean="0">
                <a:sym typeface="Wingdings" panose="05000000000000000000" pitchFamily="2" charset="2"/>
              </a:rPr>
              <a:t>imunitas</a:t>
            </a:r>
            <a:endParaRPr lang="en-US" dirty="0" smtClean="0">
              <a:sym typeface="Wingdings" panose="05000000000000000000" pitchFamily="2" charset="2"/>
            </a:endParaRPr>
          </a:p>
          <a:p>
            <a:endParaRPr lang="en-US" dirty="0">
              <a:sym typeface="Wingdings" panose="05000000000000000000" pitchFamily="2" charset="2"/>
            </a:endParaRPr>
          </a:p>
          <a:p>
            <a:endParaRPr lang="en-US" dirty="0" smtClean="0">
              <a:sym typeface="Wingdings" panose="05000000000000000000" pitchFamily="2" charset="2"/>
            </a:endParaRPr>
          </a:p>
          <a:p>
            <a:r>
              <a:rPr lang="en-US" dirty="0" err="1" smtClean="0">
                <a:sym typeface="Wingdings" panose="05000000000000000000" pitchFamily="2" charset="2"/>
              </a:rPr>
              <a:t>Tipe-tipe</a:t>
            </a:r>
            <a:r>
              <a:rPr lang="en-US" dirty="0" smtClean="0">
                <a:sym typeface="Wingdings" panose="05000000000000000000" pitchFamily="2" charset="2"/>
              </a:rPr>
              <a:t> </a:t>
            </a:r>
            <a:r>
              <a:rPr lang="en-US" dirty="0" err="1" smtClean="0">
                <a:sym typeface="Wingdings" panose="05000000000000000000" pitchFamily="2" charset="2"/>
              </a:rPr>
              <a:t>leukosit</a:t>
            </a:r>
            <a:r>
              <a:rPr lang="en-US" dirty="0" smtClean="0">
                <a:sym typeface="Wingdings" panose="05000000000000000000" pitchFamily="2" charset="2"/>
              </a:rPr>
              <a:t> </a:t>
            </a:r>
          </a:p>
          <a:p>
            <a:pPr marL="514350" indent="-514350">
              <a:buAutoNum type="alphaLcPeriod"/>
            </a:pPr>
            <a:r>
              <a:rPr lang="en-US" dirty="0" err="1" smtClean="0">
                <a:sym typeface="Wingdings" panose="05000000000000000000" pitchFamily="2" charset="2"/>
              </a:rPr>
              <a:t>Sel</a:t>
            </a:r>
            <a:r>
              <a:rPr lang="en-US" dirty="0" smtClean="0">
                <a:sym typeface="Wingdings" panose="05000000000000000000" pitchFamily="2" charset="2"/>
              </a:rPr>
              <a:t> B</a:t>
            </a:r>
          </a:p>
          <a:p>
            <a:pPr marL="514350" indent="-514350">
              <a:buAutoNum type="alphaLcPeriod"/>
            </a:pPr>
            <a:r>
              <a:rPr lang="en-US" dirty="0" err="1" smtClean="0">
                <a:sym typeface="Wingdings" panose="05000000000000000000" pitchFamily="2" charset="2"/>
              </a:rPr>
              <a:t>Sel</a:t>
            </a:r>
            <a:r>
              <a:rPr lang="en-US" dirty="0" smtClean="0">
                <a:sym typeface="Wingdings" panose="05000000000000000000" pitchFamily="2" charset="2"/>
              </a:rPr>
              <a:t> T </a:t>
            </a:r>
          </a:p>
          <a:p>
            <a:pPr marL="514350" indent="-514350">
              <a:buAutoNum type="alphaLcPeriod"/>
            </a:pPr>
            <a:r>
              <a:rPr lang="en-US" dirty="0" smtClean="0">
                <a:sym typeface="Wingdings" panose="05000000000000000000" pitchFamily="2" charset="2"/>
              </a:rPr>
              <a:t>Natural killer cells </a:t>
            </a:r>
            <a:endParaRPr lang="en-US" dirty="0"/>
          </a:p>
        </p:txBody>
      </p:sp>
    </p:spTree>
    <p:extLst>
      <p:ext uri="{BB962C8B-B14F-4D97-AF65-F5344CB8AC3E}">
        <p14:creationId xmlns:p14="http://schemas.microsoft.com/office/powerpoint/2010/main" val="1906621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Pengaruh Stres pada Sistem Imunitas</a:t>
            </a:r>
            <a:endParaRPr lang="id-ID" dirty="0"/>
          </a:p>
        </p:txBody>
      </p:sp>
      <p:sp>
        <p:nvSpPr>
          <p:cNvPr id="3" name="Content Placeholder 2"/>
          <p:cNvSpPr>
            <a:spLocks noGrp="1"/>
          </p:cNvSpPr>
          <p:nvPr>
            <p:ph idx="1"/>
          </p:nvPr>
        </p:nvSpPr>
        <p:spPr/>
        <p:txBody>
          <a:bodyPr/>
          <a:lstStyle/>
          <a:p>
            <a:r>
              <a:rPr lang="id-ID" dirty="0" smtClean="0"/>
              <a:t>Stres dapat memengaruhi sistem imunitas melalui beberapa cara, sebagai bentuk respons terhadap pengalaman yang memicu stres. sistem saraf mengaktivasi sistem imunitas untuk meningkatkan produksi sel pembunuh alami, leukosit pemakan sisa sisa, dan sekresi sitokin</a:t>
            </a:r>
            <a:endParaRPr lang="id-ID" dirty="0"/>
          </a:p>
        </p:txBody>
      </p:sp>
    </p:spTree>
    <p:extLst>
      <p:ext uri="{BB962C8B-B14F-4D97-AF65-F5344CB8AC3E}">
        <p14:creationId xmlns:p14="http://schemas.microsoft.com/office/powerpoint/2010/main" val="3646875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Kontrol Stres</a:t>
            </a:r>
            <a:endParaRPr lang="id-ID" dirty="0"/>
          </a:p>
        </p:txBody>
      </p:sp>
      <p:pic>
        <p:nvPicPr>
          <p:cNvPr id="4" name="Content Placeholder 3" descr="latihan-pernapasan-banyak-manfaatnya-lho-coba-yuk.jpg"/>
          <p:cNvPicPr>
            <a:picLocks noGrp="1" noChangeAspect="1"/>
          </p:cNvPicPr>
          <p:nvPr>
            <p:ph idx="1"/>
          </p:nvPr>
        </p:nvPicPr>
        <p:blipFill>
          <a:blip r:embed="rId2"/>
          <a:stretch>
            <a:fillRect/>
          </a:stretch>
        </p:blipFill>
        <p:spPr>
          <a:xfrm>
            <a:off x="3524232" y="2071678"/>
            <a:ext cx="6286544" cy="3143272"/>
          </a:xfrm>
        </p:spPr>
      </p:pic>
    </p:spTree>
    <p:extLst>
      <p:ext uri="{BB962C8B-B14F-4D97-AF65-F5344CB8AC3E}">
        <p14:creationId xmlns:p14="http://schemas.microsoft.com/office/powerpoint/2010/main" val="1691796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Gangguan Stres Pascatrauma</a:t>
            </a:r>
            <a:endParaRPr lang="id-ID" dirty="0"/>
          </a:p>
        </p:txBody>
      </p:sp>
      <p:sp>
        <p:nvSpPr>
          <p:cNvPr id="3" name="Content Placeholder 2"/>
          <p:cNvSpPr>
            <a:spLocks noGrp="1"/>
          </p:cNvSpPr>
          <p:nvPr>
            <p:ph idx="1"/>
          </p:nvPr>
        </p:nvSpPr>
        <p:spPr/>
        <p:txBody>
          <a:bodyPr/>
          <a:lstStyle/>
          <a:p>
            <a:r>
              <a:rPr lang="id-ID" dirty="0" smtClean="0"/>
              <a:t>Mimpi buruk tentang peristiwa tersebut</a:t>
            </a:r>
          </a:p>
          <a:p>
            <a:r>
              <a:rPr lang="id-ID" dirty="0" smtClean="0"/>
              <a:t>Menghindari mengingat peristiwa tersebut</a:t>
            </a:r>
          </a:p>
          <a:p>
            <a:r>
              <a:rPr lang="id-ID" dirty="0" smtClean="0"/>
              <a:t>Pembangkitan aktivitas yang berlebih sebagai bentuk respons suara dan stimulus lain</a:t>
            </a:r>
            <a:endParaRPr lang="id-ID" dirty="0"/>
          </a:p>
        </p:txBody>
      </p:sp>
    </p:spTree>
    <p:extLst>
      <p:ext uri="{BB962C8B-B14F-4D97-AF65-F5344CB8AC3E}">
        <p14:creationId xmlns:p14="http://schemas.microsoft.com/office/powerpoint/2010/main" val="278719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5"/>
            <a:endParaRPr lang="en-US" dirty="0" smtClean="0"/>
          </a:p>
          <a:p>
            <a:pPr lvl="5"/>
            <a:endParaRPr lang="en-US" dirty="0"/>
          </a:p>
          <a:p>
            <a:pPr lvl="5"/>
            <a:endParaRPr lang="en-US" dirty="0" smtClean="0"/>
          </a:p>
          <a:p>
            <a:pPr lvl="5"/>
            <a:endParaRPr lang="en-US" dirty="0"/>
          </a:p>
          <a:p>
            <a:pPr lvl="5"/>
            <a:endParaRPr lang="en-US" dirty="0" smtClean="0"/>
          </a:p>
          <a:p>
            <a:pPr lvl="5"/>
            <a:endParaRPr lang="en-US" dirty="0"/>
          </a:p>
          <a:p>
            <a:pPr lvl="8"/>
            <a:r>
              <a:rPr lang="en-US" sz="2800" dirty="0" err="1" smtClean="0"/>
              <a:t>Terimakasih</a:t>
            </a:r>
            <a:r>
              <a:rPr lang="en-US" sz="2800" dirty="0" smtClean="0"/>
              <a:t> </a:t>
            </a:r>
            <a:endParaRPr lang="en-US" sz="2800" dirty="0"/>
          </a:p>
        </p:txBody>
      </p:sp>
    </p:spTree>
    <p:extLst>
      <p:ext uri="{BB962C8B-B14F-4D97-AF65-F5344CB8AC3E}">
        <p14:creationId xmlns:p14="http://schemas.microsoft.com/office/powerpoint/2010/main" val="2731327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solidFill>
                  <a:srgbClr val="FF0000"/>
                </a:solidFill>
              </a:rPr>
              <a:t>Commonsense View </a:t>
            </a:r>
          </a:p>
          <a:p>
            <a:pPr marL="0" indent="0">
              <a:buNone/>
            </a:pPr>
            <a:r>
              <a:rPr lang="en-US" dirty="0" err="1" smtClean="0"/>
              <a:t>Situasi</a:t>
            </a:r>
            <a:r>
              <a:rPr lang="en-US" dirty="0" smtClean="0"/>
              <a:t> yang </a:t>
            </a:r>
            <a:r>
              <a:rPr lang="en-US" dirty="0" err="1" smtClean="0"/>
              <a:t>menakutkan</a:t>
            </a:r>
            <a:r>
              <a:rPr lang="en-US" dirty="0" smtClean="0"/>
              <a:t> </a:t>
            </a:r>
            <a:r>
              <a:rPr lang="en-US" dirty="0" smtClean="0">
                <a:sym typeface="Wingdings" panose="05000000000000000000" pitchFamily="2" charset="2"/>
              </a:rPr>
              <a:t> </a:t>
            </a:r>
            <a:r>
              <a:rPr lang="en-US" dirty="0" err="1" smtClean="0">
                <a:sym typeface="Wingdings" panose="05000000000000000000" pitchFamily="2" charset="2"/>
              </a:rPr>
              <a:t>ketakutan</a:t>
            </a:r>
            <a:r>
              <a:rPr lang="en-US" dirty="0" smtClean="0">
                <a:sym typeface="Wingdings" panose="05000000000000000000" pitchFamily="2" charset="2"/>
              </a:rPr>
              <a:t>  </a:t>
            </a:r>
            <a:r>
              <a:rPr lang="en-US" dirty="0" err="1" smtClean="0">
                <a:sym typeface="Wingdings" panose="05000000000000000000" pitchFamily="2" charset="2"/>
              </a:rPr>
              <a:t>lari</a:t>
            </a:r>
            <a:r>
              <a:rPr lang="en-US" dirty="0" smtClean="0">
                <a:sym typeface="Wingdings" panose="05000000000000000000" pitchFamily="2" charset="2"/>
              </a:rPr>
              <a:t> </a:t>
            </a:r>
            <a:r>
              <a:rPr lang="en-US" dirty="0" err="1" smtClean="0">
                <a:sym typeface="Wingdings" panose="05000000000000000000" pitchFamily="2" charset="2"/>
              </a:rPr>
              <a:t>menjauh</a:t>
            </a:r>
            <a:r>
              <a:rPr lang="en-US" dirty="0" smtClean="0">
                <a:sym typeface="Wingdings" panose="05000000000000000000" pitchFamily="2" charset="2"/>
              </a:rPr>
              <a:t>, </a:t>
            </a:r>
            <a:r>
              <a:rPr lang="en-US" dirty="0" err="1" smtClean="0">
                <a:sym typeface="Wingdings" panose="05000000000000000000" pitchFamily="2" charset="2"/>
              </a:rPr>
              <a:t>dteak</a:t>
            </a:r>
            <a:r>
              <a:rPr lang="en-US" dirty="0" smtClean="0">
                <a:sym typeface="Wingdings" panose="05000000000000000000" pitchFamily="2" charset="2"/>
              </a:rPr>
              <a:t> </a:t>
            </a:r>
            <a:r>
              <a:rPr lang="en-US" dirty="0" err="1" smtClean="0">
                <a:sym typeface="Wingdings" panose="05000000000000000000" pitchFamily="2" charset="2"/>
              </a:rPr>
              <a:t>jantung</a:t>
            </a:r>
            <a:r>
              <a:rPr lang="en-US" dirty="0" smtClean="0">
                <a:sym typeface="Wingdings" panose="05000000000000000000" pitchFamily="2" charset="2"/>
              </a:rPr>
              <a:t> </a:t>
            </a:r>
            <a:r>
              <a:rPr lang="en-US" dirty="0" err="1" smtClean="0">
                <a:sym typeface="Wingdings" panose="05000000000000000000" pitchFamily="2" charset="2"/>
              </a:rPr>
              <a:t>meningkat</a:t>
            </a:r>
            <a:r>
              <a:rPr lang="en-US" dirty="0" smtClean="0">
                <a:sym typeface="Wingdings" panose="05000000000000000000" pitchFamily="2" charset="2"/>
              </a:rPr>
              <a:t>, </a:t>
            </a:r>
            <a:r>
              <a:rPr lang="en-US" dirty="0" err="1" smtClean="0">
                <a:sym typeface="Wingdings" panose="05000000000000000000" pitchFamily="2" charset="2"/>
              </a:rPr>
              <a:t>dan</a:t>
            </a:r>
            <a:r>
              <a:rPr lang="en-US" dirty="0" smtClean="0">
                <a:sym typeface="Wingdings" panose="05000000000000000000" pitchFamily="2" charset="2"/>
              </a:rPr>
              <a:t> </a:t>
            </a:r>
            <a:r>
              <a:rPr lang="en-US" dirty="0" err="1" smtClean="0">
                <a:sym typeface="Wingdings" panose="05000000000000000000" pitchFamily="2" charset="2"/>
              </a:rPr>
              <a:t>sebagainya</a:t>
            </a:r>
            <a:r>
              <a:rPr lang="en-US" dirty="0" smtClean="0">
                <a:sym typeface="Wingdings" panose="05000000000000000000" pitchFamily="2" charset="2"/>
              </a:rPr>
              <a:t>.</a:t>
            </a:r>
          </a:p>
          <a:p>
            <a:pPr marL="0" indent="0">
              <a:buNone/>
            </a:pPr>
            <a:endParaRPr lang="en-US" dirty="0" smtClean="0">
              <a:sym typeface="Wingdings" panose="05000000000000000000" pitchFamily="2" charset="2"/>
            </a:endParaRPr>
          </a:p>
          <a:p>
            <a:pPr marL="0" indent="0">
              <a:buNone/>
            </a:pPr>
            <a:r>
              <a:rPr lang="en-US" dirty="0" smtClean="0">
                <a:solidFill>
                  <a:srgbClr val="FF0000"/>
                </a:solidFill>
                <a:sym typeface="Wingdings" panose="05000000000000000000" pitchFamily="2" charset="2"/>
              </a:rPr>
              <a:t>James Lange Theory </a:t>
            </a:r>
          </a:p>
          <a:p>
            <a:pPr marL="0" indent="0">
              <a:buNone/>
            </a:pPr>
            <a:r>
              <a:rPr lang="en-US" dirty="0" err="1" smtClean="0">
                <a:sym typeface="Wingdings" panose="05000000000000000000" pitchFamily="2" charset="2"/>
              </a:rPr>
              <a:t>Situasi</a:t>
            </a:r>
            <a:r>
              <a:rPr lang="en-US" dirty="0" smtClean="0">
                <a:sym typeface="Wingdings" panose="05000000000000000000" pitchFamily="2" charset="2"/>
              </a:rPr>
              <a:t> yang </a:t>
            </a:r>
            <a:r>
              <a:rPr lang="en-US" dirty="0" err="1" smtClean="0">
                <a:sym typeface="Wingdings" panose="05000000000000000000" pitchFamily="2" charset="2"/>
              </a:rPr>
              <a:t>menakutkan</a:t>
            </a:r>
            <a:r>
              <a:rPr lang="en-US" dirty="0" smtClean="0">
                <a:sym typeface="Wingdings" panose="05000000000000000000" pitchFamily="2" charset="2"/>
              </a:rPr>
              <a:t>  </a:t>
            </a:r>
            <a:r>
              <a:rPr lang="en-US" dirty="0" err="1" smtClean="0">
                <a:sym typeface="Wingdings" panose="05000000000000000000" pitchFamily="2" charset="2"/>
              </a:rPr>
              <a:t>lari</a:t>
            </a:r>
            <a:r>
              <a:rPr lang="en-US" dirty="0" smtClean="0">
                <a:sym typeface="Wingdings" panose="05000000000000000000" pitchFamily="2" charset="2"/>
              </a:rPr>
              <a:t> </a:t>
            </a:r>
            <a:r>
              <a:rPr lang="en-US" dirty="0" err="1" smtClean="0">
                <a:sym typeface="Wingdings" panose="05000000000000000000" pitchFamily="2" charset="2"/>
              </a:rPr>
              <a:t>menjauh</a:t>
            </a:r>
            <a:r>
              <a:rPr lang="en-US" dirty="0" smtClean="0">
                <a:sym typeface="Wingdings" panose="05000000000000000000" pitchFamily="2" charset="2"/>
              </a:rPr>
              <a:t>, </a:t>
            </a:r>
            <a:r>
              <a:rPr lang="en-US" dirty="0" err="1" smtClean="0">
                <a:sym typeface="Wingdings" panose="05000000000000000000" pitchFamily="2" charset="2"/>
              </a:rPr>
              <a:t>detak</a:t>
            </a:r>
            <a:r>
              <a:rPr lang="en-US" dirty="0" smtClean="0">
                <a:sym typeface="Wingdings" panose="05000000000000000000" pitchFamily="2" charset="2"/>
              </a:rPr>
              <a:t> </a:t>
            </a:r>
            <a:r>
              <a:rPr lang="en-US" dirty="0" err="1" smtClean="0">
                <a:sym typeface="Wingdings" panose="05000000000000000000" pitchFamily="2" charset="2"/>
              </a:rPr>
              <a:t>jantung</a:t>
            </a:r>
            <a:r>
              <a:rPr lang="en-US" dirty="0">
                <a:sym typeface="Wingdings" panose="05000000000000000000" pitchFamily="2" charset="2"/>
              </a:rPr>
              <a:t> </a:t>
            </a:r>
            <a:r>
              <a:rPr lang="en-US" dirty="0" err="1" smtClean="0">
                <a:sym typeface="Wingdings" panose="05000000000000000000" pitchFamily="2" charset="2"/>
              </a:rPr>
              <a:t>meningkat</a:t>
            </a:r>
            <a:r>
              <a:rPr lang="en-US" dirty="0" smtClean="0">
                <a:sym typeface="Wingdings" panose="05000000000000000000" pitchFamily="2" charset="2"/>
              </a:rPr>
              <a:t>,  </a:t>
            </a:r>
            <a:r>
              <a:rPr lang="en-US" dirty="0" err="1" smtClean="0">
                <a:sym typeface="Wingdings" panose="05000000000000000000" pitchFamily="2" charset="2"/>
              </a:rPr>
              <a:t>ketakutan</a:t>
            </a:r>
            <a:r>
              <a:rPr lang="en-US" dirty="0" smtClean="0">
                <a:sym typeface="Wingdings" panose="05000000000000000000" pitchFamily="2" charset="2"/>
              </a:rPr>
              <a:t> </a:t>
            </a:r>
            <a:endParaRPr lang="en-US" dirty="0">
              <a:sym typeface="Wingdings" panose="05000000000000000000" pitchFamily="2" charset="2"/>
            </a:endParaRPr>
          </a:p>
          <a:p>
            <a:pPr marL="0" indent="0">
              <a:buNone/>
            </a:pPr>
            <a:r>
              <a:rPr lang="en-US" dirty="0" smtClean="0">
                <a:sym typeface="Wingdings" panose="05000000000000000000" pitchFamily="2" charset="2"/>
              </a:rPr>
              <a:t> </a:t>
            </a:r>
            <a:endParaRPr lang="en-US" dirty="0"/>
          </a:p>
        </p:txBody>
      </p:sp>
    </p:spTree>
    <p:extLst>
      <p:ext uri="{BB962C8B-B14F-4D97-AF65-F5344CB8AC3E}">
        <p14:creationId xmlns:p14="http://schemas.microsoft.com/office/powerpoint/2010/main" val="1239162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Teori</a:t>
            </a:r>
            <a:r>
              <a:rPr lang="en-US" dirty="0" smtClean="0"/>
              <a:t> James Lange </a:t>
            </a:r>
            <a:endParaRPr lang="en-US" dirty="0"/>
          </a:p>
        </p:txBody>
      </p:sp>
      <p:cxnSp>
        <p:nvCxnSpPr>
          <p:cNvPr id="6" name="Straight Arrow Connector 5"/>
          <p:cNvCxnSpPr/>
          <p:nvPr/>
        </p:nvCxnSpPr>
        <p:spPr>
          <a:xfrm>
            <a:off x="3541986" y="5979894"/>
            <a:ext cx="0" cy="394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13" name="Table 12"/>
          <p:cNvGraphicFramePr>
            <a:graphicFrameLocks noGrp="1"/>
          </p:cNvGraphicFramePr>
          <p:nvPr>
            <p:extLst>
              <p:ext uri="{D42A27DB-BD31-4B8C-83A1-F6EECF244321}">
                <p14:modId xmlns:p14="http://schemas.microsoft.com/office/powerpoint/2010/main" val="3419797375"/>
              </p:ext>
            </p:extLst>
          </p:nvPr>
        </p:nvGraphicFramePr>
        <p:xfrm>
          <a:off x="2073499" y="2246075"/>
          <a:ext cx="8178084" cy="5249258"/>
        </p:xfrm>
        <a:graphic>
          <a:graphicData uri="http://schemas.openxmlformats.org/drawingml/2006/table">
            <a:tbl>
              <a:tblPr firstRow="1" bandRow="1">
                <a:tableStyleId>{5C22544A-7EE6-4342-B048-85BDC9FD1C3A}</a:tableStyleId>
              </a:tblPr>
              <a:tblGrid>
                <a:gridCol w="8178084"/>
              </a:tblGrid>
              <a:tr h="3327448">
                <a:tc>
                  <a:txBody>
                    <a:bodyPr/>
                    <a:lstStyle/>
                    <a:p>
                      <a:r>
                        <a:rPr lang="en-US" dirty="0" smtClean="0">
                          <a:solidFill>
                            <a:schemeClr val="tx1"/>
                          </a:solidFill>
                        </a:rPr>
                        <a:t>                                                              Event</a:t>
                      </a:r>
                      <a:r>
                        <a:rPr lang="en-US" baseline="0" dirty="0" smtClean="0">
                          <a:solidFill>
                            <a:schemeClr val="tx1"/>
                          </a:solidFill>
                        </a:rPr>
                        <a:t> </a:t>
                      </a:r>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Appraisal</a:t>
                      </a:r>
                      <a:r>
                        <a:rPr lang="en-US" baseline="0" dirty="0" smtClean="0">
                          <a:solidFill>
                            <a:schemeClr val="tx1"/>
                          </a:solidFill>
                        </a:rPr>
                        <a:t> </a:t>
                      </a:r>
                      <a:r>
                        <a:rPr lang="en-US" dirty="0" smtClean="0">
                          <a:solidFill>
                            <a:schemeClr val="tx1"/>
                          </a:solidFill>
                        </a:rPr>
                        <a:t>(the</a:t>
                      </a:r>
                      <a:r>
                        <a:rPr lang="en-US" baseline="0" dirty="0" smtClean="0">
                          <a:solidFill>
                            <a:schemeClr val="tx1"/>
                          </a:solidFill>
                        </a:rPr>
                        <a:t> cognitive aspect </a:t>
                      </a:r>
                      <a:r>
                        <a:rPr lang="en-US" dirty="0" smtClean="0">
                          <a:solidFill>
                            <a:schemeClr val="tx1"/>
                          </a:solidFill>
                        </a:rPr>
                        <a:t>) </a:t>
                      </a: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Action</a:t>
                      </a:r>
                      <a:r>
                        <a:rPr lang="en-US" baseline="0" dirty="0" smtClean="0">
                          <a:solidFill>
                            <a:schemeClr val="tx1"/>
                          </a:solidFill>
                        </a:rPr>
                        <a:t> (the behavioral aspect including physiology) </a:t>
                      </a:r>
                      <a:endParaRPr lang="en-US" dirty="0" smtClean="0">
                        <a:solidFill>
                          <a:schemeClr val="tx1"/>
                        </a:solidFill>
                      </a:endParaRPr>
                    </a:p>
                    <a:p>
                      <a:endParaRPr lang="en-US"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                                      Emotional Feeling  ( the feeling aspect ) </a:t>
                      </a:r>
                    </a:p>
                    <a:p>
                      <a:endParaRPr lang="en-US" dirty="0" smtClean="0"/>
                    </a:p>
                    <a:p>
                      <a:endParaRPr lang="en-US" dirty="0"/>
                    </a:p>
                  </a:txBody>
                  <a:tcPr/>
                </a:tc>
              </a:tr>
              <a:tr h="255958">
                <a:tc>
                  <a:txBody>
                    <a:bodyPr/>
                    <a:lstStyle/>
                    <a:p>
                      <a:r>
                        <a:rPr lang="en-US" dirty="0" smtClean="0"/>
                        <a:t>    </a:t>
                      </a:r>
                      <a:endParaRPr lang="en-US" dirty="0"/>
                    </a:p>
                  </a:txBody>
                  <a:tcPr/>
                </a:tc>
              </a:tr>
              <a:tr h="585818">
                <a:tc>
                  <a:txBody>
                    <a:bodyPr/>
                    <a:lstStyle/>
                    <a:p>
                      <a:endParaRPr lang="en-US" dirty="0"/>
                    </a:p>
                  </a:txBody>
                  <a:tcPr/>
                </a:tc>
              </a:tr>
              <a:tr h="255958">
                <a:tc>
                  <a:txBody>
                    <a:bodyPr/>
                    <a:lstStyle/>
                    <a:p>
                      <a:endParaRPr lang="en-US" dirty="0"/>
                    </a:p>
                  </a:txBody>
                  <a:tcPr/>
                </a:tc>
              </a:tr>
            </a:tbl>
          </a:graphicData>
        </a:graphic>
      </p:graphicFrame>
      <p:sp>
        <p:nvSpPr>
          <p:cNvPr id="14" name="Down Arrow 13"/>
          <p:cNvSpPr/>
          <p:nvPr/>
        </p:nvSpPr>
        <p:spPr>
          <a:xfrm>
            <a:off x="6289870" y="2797797"/>
            <a:ext cx="310055" cy="595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6331911" y="4057936"/>
            <a:ext cx="268014" cy="3626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6351581" y="4903436"/>
            <a:ext cx="268014" cy="3626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4330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Physiological Arousal Necessary for Emotions? </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Pure </a:t>
            </a:r>
            <a:r>
              <a:rPr lang="en-US" dirty="0"/>
              <a:t>A</a:t>
            </a:r>
            <a:r>
              <a:rPr lang="en-US" dirty="0" smtClean="0"/>
              <a:t>utonomic failure  </a:t>
            </a:r>
            <a:endParaRPr lang="en-US" dirty="0"/>
          </a:p>
        </p:txBody>
      </p:sp>
    </p:spTree>
    <p:extLst>
      <p:ext uri="{BB962C8B-B14F-4D97-AF65-F5344CB8AC3E}">
        <p14:creationId xmlns:p14="http://schemas.microsoft.com/office/powerpoint/2010/main" val="972577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Physiological Arousal Sufficient for Emotions ? </a:t>
            </a:r>
            <a:endParaRPr lang="en-US" dirty="0"/>
          </a:p>
        </p:txBody>
      </p:sp>
      <p:sp>
        <p:nvSpPr>
          <p:cNvPr id="3" name="Content Placeholder 2"/>
          <p:cNvSpPr>
            <a:spLocks noGrp="1"/>
          </p:cNvSpPr>
          <p:nvPr>
            <p:ph idx="1"/>
          </p:nvPr>
        </p:nvSpPr>
        <p:spPr/>
        <p:txBody>
          <a:bodyPr/>
          <a:lstStyle/>
          <a:p>
            <a:r>
              <a:rPr lang="en-US" dirty="0" err="1" smtClean="0"/>
              <a:t>Berdasarkan</a:t>
            </a:r>
            <a:r>
              <a:rPr lang="en-US" dirty="0" smtClean="0"/>
              <a:t> </a:t>
            </a:r>
            <a:r>
              <a:rPr lang="en-US" dirty="0" err="1" smtClean="0"/>
              <a:t>dari</a:t>
            </a:r>
            <a:r>
              <a:rPr lang="en-US" dirty="0" smtClean="0"/>
              <a:t> </a:t>
            </a:r>
            <a:r>
              <a:rPr lang="en-US" dirty="0" err="1" smtClean="0"/>
              <a:t>teori</a:t>
            </a:r>
            <a:r>
              <a:rPr lang="en-US" dirty="0" smtClean="0"/>
              <a:t>  James-Lange </a:t>
            </a:r>
            <a:r>
              <a:rPr lang="en-US" dirty="0" err="1" smtClean="0"/>
              <a:t>perasaan</a:t>
            </a:r>
            <a:r>
              <a:rPr lang="en-US" dirty="0" smtClean="0"/>
              <a:t> </a:t>
            </a:r>
            <a:r>
              <a:rPr lang="en-US" dirty="0" err="1" smtClean="0"/>
              <a:t>emosional</a:t>
            </a:r>
            <a:r>
              <a:rPr lang="en-US" dirty="0" smtClean="0"/>
              <a:t> </a:t>
            </a:r>
            <a:r>
              <a:rPr lang="en-US" dirty="0" err="1" smtClean="0"/>
              <a:t>dihasilkan</a:t>
            </a:r>
            <a:r>
              <a:rPr lang="en-US" dirty="0" smtClean="0"/>
              <a:t> </a:t>
            </a:r>
            <a:r>
              <a:rPr lang="en-US" dirty="0" err="1" smtClean="0"/>
              <a:t>oleh</a:t>
            </a:r>
            <a:r>
              <a:rPr lang="en-US" dirty="0" smtClean="0"/>
              <a:t> </a:t>
            </a:r>
            <a:r>
              <a:rPr lang="en-US" dirty="0" err="1" smtClean="0"/>
              <a:t>tindakan</a:t>
            </a:r>
            <a:r>
              <a:rPr lang="en-US" dirty="0" smtClean="0"/>
              <a:t> </a:t>
            </a:r>
            <a:r>
              <a:rPr lang="en-US" dirty="0" err="1" smtClean="0"/>
              <a:t>tubuh</a:t>
            </a:r>
            <a:r>
              <a:rPr lang="en-US" dirty="0" smtClean="0"/>
              <a:t> </a:t>
            </a:r>
            <a:r>
              <a:rPr lang="en-US" dirty="0" err="1" smtClean="0"/>
              <a:t>kita</a:t>
            </a:r>
            <a:r>
              <a:rPr lang="en-US" dirty="0" smtClean="0"/>
              <a:t>. </a:t>
            </a:r>
            <a:r>
              <a:rPr lang="en-US" dirty="0" err="1" smtClean="0"/>
              <a:t>Jika</a:t>
            </a:r>
            <a:r>
              <a:rPr lang="en-US" dirty="0" smtClean="0"/>
              <a:t> </a:t>
            </a:r>
            <a:r>
              <a:rPr lang="en-US" dirty="0" err="1" smtClean="0"/>
              <a:t>anda</a:t>
            </a:r>
            <a:r>
              <a:rPr lang="en-US" dirty="0" smtClean="0"/>
              <a:t> </a:t>
            </a:r>
            <a:r>
              <a:rPr lang="en-US" dirty="0" err="1" smtClean="0"/>
              <a:t>tiba-tiba</a:t>
            </a:r>
            <a:r>
              <a:rPr lang="en-US" dirty="0" smtClean="0"/>
              <a:t> </a:t>
            </a:r>
            <a:r>
              <a:rPr lang="en-US" dirty="0" err="1" smtClean="0"/>
              <a:t>bedegup</a:t>
            </a:r>
            <a:r>
              <a:rPr lang="en-US" dirty="0" smtClean="0"/>
              <a:t> </a:t>
            </a:r>
            <a:r>
              <a:rPr lang="en-US" dirty="0" err="1" smtClean="0"/>
              <a:t>kencang</a:t>
            </a:r>
            <a:r>
              <a:rPr lang="en-US" dirty="0" smtClean="0"/>
              <a:t> </a:t>
            </a:r>
            <a:r>
              <a:rPr lang="en-US" dirty="0" err="1" smtClean="0"/>
              <a:t>serta</a:t>
            </a:r>
            <a:r>
              <a:rPr lang="en-US" dirty="0" smtClean="0"/>
              <a:t> </a:t>
            </a:r>
            <a:r>
              <a:rPr lang="en-US" dirty="0" err="1" smtClean="0"/>
              <a:t>bekeringat</a:t>
            </a:r>
            <a:r>
              <a:rPr lang="en-US" dirty="0" smtClean="0"/>
              <a:t> </a:t>
            </a:r>
            <a:r>
              <a:rPr lang="en-US" dirty="0" err="1" smtClean="0"/>
              <a:t>apakah</a:t>
            </a:r>
            <a:r>
              <a:rPr lang="en-US" dirty="0" smtClean="0"/>
              <a:t> </a:t>
            </a:r>
            <a:r>
              <a:rPr lang="en-US" dirty="0" err="1" smtClean="0"/>
              <a:t>anda</a:t>
            </a:r>
            <a:r>
              <a:rPr lang="en-US" dirty="0" smtClean="0"/>
              <a:t> </a:t>
            </a:r>
            <a:r>
              <a:rPr lang="en-US" dirty="0" err="1" smtClean="0"/>
              <a:t>akan</a:t>
            </a:r>
            <a:r>
              <a:rPr lang="en-US" dirty="0" smtClean="0"/>
              <a:t> </a:t>
            </a:r>
            <a:r>
              <a:rPr lang="en-US" dirty="0" err="1" smtClean="0"/>
              <a:t>merasakan</a:t>
            </a:r>
            <a:r>
              <a:rPr lang="en-US" dirty="0" smtClean="0"/>
              <a:t> </a:t>
            </a:r>
            <a:r>
              <a:rPr lang="en-US" dirty="0" err="1" smtClean="0"/>
              <a:t>sebuh</a:t>
            </a:r>
            <a:r>
              <a:rPr lang="en-US" dirty="0" smtClean="0"/>
              <a:t> </a:t>
            </a:r>
            <a:r>
              <a:rPr lang="en-US" dirty="0" err="1" smtClean="0"/>
              <a:t>emosi</a:t>
            </a:r>
            <a:r>
              <a:rPr lang="en-US" dirty="0" smtClean="0"/>
              <a:t>? </a:t>
            </a:r>
          </a:p>
          <a:p>
            <a:endParaRPr lang="en-US" dirty="0"/>
          </a:p>
          <a:p>
            <a:endParaRPr lang="en-US" dirty="0" smtClean="0"/>
          </a:p>
          <a:p>
            <a:r>
              <a:rPr lang="en-US" dirty="0" smtClean="0"/>
              <a:t>Panic attack</a:t>
            </a:r>
            <a:endParaRPr lang="en-US" dirty="0"/>
          </a:p>
        </p:txBody>
      </p:sp>
    </p:spTree>
    <p:extLst>
      <p:ext uri="{BB962C8B-B14F-4D97-AF65-F5344CB8AC3E}">
        <p14:creationId xmlns:p14="http://schemas.microsoft.com/office/powerpoint/2010/main" val="1046759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Area Associated with Emotional </a:t>
            </a:r>
            <a:endParaRPr lang="en-US" dirty="0"/>
          </a:p>
        </p:txBody>
      </p:sp>
      <p:sp>
        <p:nvSpPr>
          <p:cNvPr id="3" name="Content Placeholder 2"/>
          <p:cNvSpPr>
            <a:spLocks noGrp="1"/>
          </p:cNvSpPr>
          <p:nvPr>
            <p:ph idx="1"/>
          </p:nvPr>
        </p:nvSpPr>
        <p:spPr/>
        <p:txBody>
          <a:bodyPr/>
          <a:lstStyle/>
          <a:p>
            <a:r>
              <a:rPr lang="en-US" dirty="0" smtClean="0"/>
              <a:t>Attempts to localize specific emotional </a:t>
            </a:r>
          </a:p>
          <a:p>
            <a:pPr marL="0" indent="0">
              <a:buNone/>
            </a:pPr>
            <a:r>
              <a:rPr lang="en-US" dirty="0" err="1" smtClean="0"/>
              <a:t>Sistem</a:t>
            </a:r>
            <a:r>
              <a:rPr lang="en-US" dirty="0" smtClean="0"/>
              <a:t> </a:t>
            </a:r>
            <a:r>
              <a:rPr lang="en-US" dirty="0" err="1" smtClean="0"/>
              <a:t>limbik</a:t>
            </a:r>
            <a:endParaRPr lang="en-US" dirty="0"/>
          </a:p>
        </p:txBody>
      </p:sp>
    </p:spTree>
    <p:extLst>
      <p:ext uri="{BB962C8B-B14F-4D97-AF65-F5344CB8AC3E}">
        <p14:creationId xmlns:p14="http://schemas.microsoft.com/office/powerpoint/2010/main" val="69994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Kontribusi Belahan Otak Kiri dan Kanan </a:t>
            </a:r>
            <a:endParaRPr lang="en-US" dirty="0"/>
          </a:p>
        </p:txBody>
      </p:sp>
      <p:sp>
        <p:nvSpPr>
          <p:cNvPr id="3" name="Content Placeholder 2"/>
          <p:cNvSpPr>
            <a:spLocks noGrp="1"/>
          </p:cNvSpPr>
          <p:nvPr>
            <p:ph idx="1"/>
          </p:nvPr>
        </p:nvSpPr>
        <p:spPr/>
        <p:txBody>
          <a:bodyPr/>
          <a:lstStyle/>
          <a:p>
            <a:r>
              <a:rPr lang="en-US" dirty="0" err="1" smtClean="0"/>
              <a:t>Menurut</a:t>
            </a:r>
            <a:r>
              <a:rPr lang="en-US" dirty="0" smtClean="0"/>
              <a:t> Jeffry Gray </a:t>
            </a:r>
            <a:r>
              <a:rPr lang="en-US" dirty="0" err="1" smtClean="0"/>
              <a:t>mengemukan</a:t>
            </a:r>
            <a:r>
              <a:rPr lang="en-US" dirty="0" smtClean="0"/>
              <a:t> </a:t>
            </a:r>
            <a:r>
              <a:rPr lang="en-US" dirty="0" err="1" smtClean="0"/>
              <a:t>hipotesis</a:t>
            </a:r>
            <a:r>
              <a:rPr lang="en-US" dirty="0" smtClean="0"/>
              <a:t> </a:t>
            </a:r>
            <a:r>
              <a:rPr lang="en-US" dirty="0" err="1" smtClean="0"/>
              <a:t>kaitan</a:t>
            </a:r>
            <a:r>
              <a:rPr lang="en-US" dirty="0" smtClean="0"/>
              <a:t> </a:t>
            </a:r>
            <a:r>
              <a:rPr lang="en-US" dirty="0" err="1" smtClean="0"/>
              <a:t>antara</a:t>
            </a:r>
            <a:r>
              <a:rPr lang="en-US" dirty="0" smtClean="0"/>
              <a:t> </a:t>
            </a:r>
            <a:r>
              <a:rPr lang="en-US" dirty="0" err="1" smtClean="0"/>
              <a:t>dua</a:t>
            </a:r>
            <a:r>
              <a:rPr lang="en-US" dirty="0" smtClean="0"/>
              <a:t> </a:t>
            </a:r>
            <a:r>
              <a:rPr lang="en-US" dirty="0" err="1" smtClean="0"/>
              <a:t>belah</a:t>
            </a:r>
            <a:r>
              <a:rPr lang="en-US" dirty="0" smtClean="0"/>
              <a:t> </a:t>
            </a:r>
            <a:r>
              <a:rPr lang="en-US" dirty="0" err="1" smtClean="0"/>
              <a:t>dengan</a:t>
            </a:r>
            <a:r>
              <a:rPr lang="en-US" dirty="0" smtClean="0"/>
              <a:t> </a:t>
            </a:r>
            <a:r>
              <a:rPr lang="en-US" dirty="0" err="1" smtClean="0"/>
              <a:t>kategori</a:t>
            </a:r>
            <a:r>
              <a:rPr lang="en-US" dirty="0" smtClean="0"/>
              <a:t> </a:t>
            </a:r>
            <a:r>
              <a:rPr lang="en-US" dirty="0" err="1" smtClean="0"/>
              <a:t>emosi</a:t>
            </a:r>
            <a:r>
              <a:rPr lang="en-US" dirty="0" smtClean="0"/>
              <a:t> yang </a:t>
            </a:r>
            <a:r>
              <a:rPr lang="en-US" dirty="0" err="1" smtClean="0"/>
              <a:t>berbeda</a:t>
            </a:r>
            <a:r>
              <a:rPr lang="en-US" dirty="0" smtClean="0"/>
              <a:t>. </a:t>
            </a:r>
          </a:p>
          <a:p>
            <a:endParaRPr lang="en-US" dirty="0"/>
          </a:p>
          <a:p>
            <a:r>
              <a:rPr lang="en-US" dirty="0" smtClean="0"/>
              <a:t>Behavioral activation system (BAS) </a:t>
            </a:r>
            <a:r>
              <a:rPr lang="en-US" dirty="0" smtClean="0">
                <a:sym typeface="Wingdings" panose="05000000000000000000" pitchFamily="2" charset="2"/>
              </a:rPr>
              <a:t> </a:t>
            </a:r>
            <a:r>
              <a:rPr lang="en-US" dirty="0" err="1" smtClean="0">
                <a:sym typeface="Wingdings" panose="05000000000000000000" pitchFamily="2" charset="2"/>
              </a:rPr>
              <a:t>aktivitas</a:t>
            </a:r>
            <a:r>
              <a:rPr lang="en-US" dirty="0" smtClean="0">
                <a:sym typeface="Wingdings" panose="05000000000000000000" pitchFamily="2" charset="2"/>
              </a:rPr>
              <a:t> </a:t>
            </a:r>
            <a:r>
              <a:rPr lang="en-US" dirty="0" err="1" smtClean="0">
                <a:sym typeface="Wingdings" panose="05000000000000000000" pitchFamily="2" charset="2"/>
              </a:rPr>
              <a:t>belahan</a:t>
            </a:r>
            <a:r>
              <a:rPr lang="en-US" dirty="0" smtClean="0">
                <a:sym typeface="Wingdings" panose="05000000000000000000" pitchFamily="2" charset="2"/>
              </a:rPr>
              <a:t> </a:t>
            </a:r>
            <a:r>
              <a:rPr lang="en-US" dirty="0" err="1" smtClean="0">
                <a:sym typeface="Wingdings" panose="05000000000000000000" pitchFamily="2" charset="2"/>
              </a:rPr>
              <a:t>otak</a:t>
            </a:r>
            <a:r>
              <a:rPr lang="en-US" dirty="0" smtClean="0">
                <a:sym typeface="Wingdings" panose="05000000000000000000" pitchFamily="2" charset="2"/>
              </a:rPr>
              <a:t> </a:t>
            </a:r>
            <a:r>
              <a:rPr lang="en-US" dirty="0" err="1" smtClean="0">
                <a:sym typeface="Wingdings" panose="05000000000000000000" pitchFamily="2" charset="2"/>
              </a:rPr>
              <a:t>kiri</a:t>
            </a:r>
            <a:r>
              <a:rPr lang="en-US" dirty="0" smtClean="0">
                <a:sym typeface="Wingdings" panose="05000000000000000000" pitchFamily="2" charset="2"/>
              </a:rPr>
              <a:t> </a:t>
            </a:r>
            <a:r>
              <a:rPr lang="en-US" dirty="0" err="1" smtClean="0">
                <a:sym typeface="Wingdings" panose="05000000000000000000" pitchFamily="2" charset="2"/>
              </a:rPr>
              <a:t>terutama</a:t>
            </a:r>
            <a:r>
              <a:rPr lang="en-US" dirty="0" smtClean="0">
                <a:sym typeface="Wingdings" panose="05000000000000000000" pitchFamily="2" charset="2"/>
              </a:rPr>
              <a:t> </a:t>
            </a:r>
            <a:r>
              <a:rPr lang="en-US" dirty="0" err="1" smtClean="0">
                <a:sym typeface="Wingdings" panose="05000000000000000000" pitchFamily="2" charset="2"/>
              </a:rPr>
              <a:t>pada</a:t>
            </a:r>
            <a:r>
              <a:rPr lang="en-US" dirty="0" smtClean="0">
                <a:sym typeface="Wingdings" panose="05000000000000000000" pitchFamily="2" charset="2"/>
              </a:rPr>
              <a:t> </a:t>
            </a:r>
            <a:r>
              <a:rPr lang="en-US" dirty="0" err="1" smtClean="0">
                <a:sym typeface="Wingdings" panose="05000000000000000000" pitchFamily="2" charset="2"/>
              </a:rPr>
              <a:t>lobus</a:t>
            </a:r>
            <a:r>
              <a:rPr lang="en-US" dirty="0" smtClean="0">
                <a:sym typeface="Wingdings" panose="05000000000000000000" pitchFamily="2" charset="2"/>
              </a:rPr>
              <a:t> frontal </a:t>
            </a:r>
            <a:r>
              <a:rPr lang="en-US" dirty="0" err="1" smtClean="0">
                <a:sym typeface="Wingdings" panose="05000000000000000000" pitchFamily="2" charset="2"/>
              </a:rPr>
              <a:t>dan</a:t>
            </a:r>
            <a:r>
              <a:rPr lang="en-US" dirty="0" smtClean="0">
                <a:sym typeface="Wingdings" panose="05000000000000000000" pitchFamily="2" charset="2"/>
              </a:rPr>
              <a:t> </a:t>
            </a:r>
            <a:r>
              <a:rPr lang="en-US" dirty="0" err="1" smtClean="0">
                <a:sym typeface="Wingdings" panose="05000000000000000000" pitchFamily="2" charset="2"/>
              </a:rPr>
              <a:t>temporalnnya</a:t>
            </a:r>
            <a:r>
              <a:rPr lang="en-US" dirty="0" smtClean="0">
                <a:sym typeface="Wingdings" panose="05000000000000000000" pitchFamily="2" charset="2"/>
              </a:rPr>
              <a:t> </a:t>
            </a:r>
          </a:p>
          <a:p>
            <a:endParaRPr lang="en-US" dirty="0">
              <a:sym typeface="Wingdings" panose="05000000000000000000" pitchFamily="2" charset="2"/>
            </a:endParaRPr>
          </a:p>
          <a:p>
            <a:r>
              <a:rPr lang="en-US" dirty="0" smtClean="0">
                <a:sym typeface="Wingdings" panose="05000000000000000000" pitchFamily="2" charset="2"/>
              </a:rPr>
              <a:t>Behavioral inhibition system (BIS)   </a:t>
            </a:r>
            <a:r>
              <a:rPr lang="en-US" dirty="0" err="1" smtClean="0">
                <a:sym typeface="Wingdings" panose="05000000000000000000" pitchFamily="2" charset="2"/>
              </a:rPr>
              <a:t>aktivitas</a:t>
            </a:r>
            <a:r>
              <a:rPr lang="en-US" dirty="0" smtClean="0">
                <a:sym typeface="Wingdings" panose="05000000000000000000" pitchFamily="2" charset="2"/>
              </a:rPr>
              <a:t> </a:t>
            </a:r>
            <a:r>
              <a:rPr lang="en-US" dirty="0" err="1" smtClean="0">
                <a:sym typeface="Wingdings" panose="05000000000000000000" pitchFamily="2" charset="2"/>
              </a:rPr>
              <a:t>lobus</a:t>
            </a:r>
            <a:r>
              <a:rPr lang="en-US" dirty="0" smtClean="0">
                <a:sym typeface="Wingdings" panose="05000000000000000000" pitchFamily="2" charset="2"/>
              </a:rPr>
              <a:t> frontal </a:t>
            </a:r>
            <a:r>
              <a:rPr lang="en-US" dirty="0" err="1" smtClean="0">
                <a:sym typeface="Wingdings" panose="05000000000000000000" pitchFamily="2" charset="2"/>
              </a:rPr>
              <a:t>dan</a:t>
            </a:r>
            <a:r>
              <a:rPr lang="en-US" dirty="0" smtClean="0">
                <a:sym typeface="Wingdings" panose="05000000000000000000" pitchFamily="2" charset="2"/>
              </a:rPr>
              <a:t> temporal </a:t>
            </a:r>
            <a:r>
              <a:rPr lang="en-US" dirty="0" err="1" smtClean="0">
                <a:sym typeface="Wingdings" panose="05000000000000000000" pitchFamily="2" charset="2"/>
              </a:rPr>
              <a:t>belahan</a:t>
            </a:r>
            <a:r>
              <a:rPr lang="en-US" dirty="0" smtClean="0">
                <a:sym typeface="Wingdings" panose="05000000000000000000" pitchFamily="2" charset="2"/>
              </a:rPr>
              <a:t> </a:t>
            </a:r>
            <a:r>
              <a:rPr lang="en-US" dirty="0" err="1" smtClean="0">
                <a:sym typeface="Wingdings" panose="05000000000000000000" pitchFamily="2" charset="2"/>
              </a:rPr>
              <a:t>otak</a:t>
            </a:r>
            <a:r>
              <a:rPr lang="en-US" dirty="0" smtClean="0">
                <a:sym typeface="Wingdings" panose="05000000000000000000" pitchFamily="2" charset="2"/>
              </a:rPr>
              <a:t> </a:t>
            </a:r>
            <a:r>
              <a:rPr lang="en-US" dirty="0" err="1" smtClean="0">
                <a:sym typeface="Wingdings" panose="05000000000000000000" pitchFamily="2" charset="2"/>
              </a:rPr>
              <a:t>kanan</a:t>
            </a:r>
            <a:r>
              <a:rPr lang="en-US" dirty="0" smtClean="0">
                <a:sym typeface="Wingdings" panose="05000000000000000000" pitchFamily="2" charset="2"/>
              </a:rPr>
              <a:t> </a:t>
            </a:r>
            <a:endParaRPr lang="en-US" dirty="0" smtClean="0"/>
          </a:p>
        </p:txBody>
      </p:sp>
    </p:spTree>
    <p:extLst>
      <p:ext uri="{BB962C8B-B14F-4D97-AF65-F5344CB8AC3E}">
        <p14:creationId xmlns:p14="http://schemas.microsoft.com/office/powerpoint/2010/main" val="2824845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Functions of Emotions </a:t>
            </a:r>
            <a:endParaRPr lang="en-US" dirty="0"/>
          </a:p>
        </p:txBody>
      </p:sp>
      <p:sp>
        <p:nvSpPr>
          <p:cNvPr id="3" name="Content Placeholder 2"/>
          <p:cNvSpPr>
            <a:spLocks noGrp="1"/>
          </p:cNvSpPr>
          <p:nvPr>
            <p:ph idx="1"/>
          </p:nvPr>
        </p:nvSpPr>
        <p:spPr/>
        <p:txBody>
          <a:bodyPr/>
          <a:lstStyle/>
          <a:p>
            <a:r>
              <a:rPr lang="en-US" dirty="0" smtClean="0"/>
              <a:t>Decision making after brain damage that </a:t>
            </a:r>
            <a:r>
              <a:rPr lang="en-US" dirty="0" err="1" smtClean="0"/>
              <a:t>impars</a:t>
            </a:r>
            <a:r>
              <a:rPr lang="en-US" dirty="0" smtClean="0"/>
              <a:t> emotions </a:t>
            </a:r>
            <a:endParaRPr lang="en-US" dirty="0"/>
          </a:p>
        </p:txBody>
      </p:sp>
    </p:spTree>
    <p:extLst>
      <p:ext uri="{BB962C8B-B14F-4D97-AF65-F5344CB8AC3E}">
        <p14:creationId xmlns:p14="http://schemas.microsoft.com/office/powerpoint/2010/main" val="289225596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73</TotalTime>
  <Words>989</Words>
  <Application>Microsoft Office PowerPoint</Application>
  <PresentationFormat>Widescreen</PresentationFormat>
  <Paragraphs>126</Paragraphs>
  <Slides>25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Century Gothic</vt:lpstr>
      <vt:lpstr>Wingdings</vt:lpstr>
      <vt:lpstr>Wingdings 3</vt:lpstr>
      <vt:lpstr>Wisp</vt:lpstr>
      <vt:lpstr>Emotional Behavioral </vt:lpstr>
      <vt:lpstr>Emosi, Respon Autonom, dan Teori James Lang </vt:lpstr>
      <vt:lpstr>PowerPoint Presentation</vt:lpstr>
      <vt:lpstr>PowerPoint Presentation</vt:lpstr>
      <vt:lpstr>Is Physiological Arousal Necessary for Emotions? </vt:lpstr>
      <vt:lpstr>Is Physiological Arousal Sufficient for Emotions ? </vt:lpstr>
      <vt:lpstr>Brain Area Associated with Emotional </vt:lpstr>
      <vt:lpstr>Kontribusi Belahan Otak Kiri dan Kanan </vt:lpstr>
      <vt:lpstr>The Functions of Emotions </vt:lpstr>
      <vt:lpstr>Decision Making After Brain Damage that Impars Emotions </vt:lpstr>
      <vt:lpstr>Perilaku Menyerang</vt:lpstr>
      <vt:lpstr>PowerPoint Presentation</vt:lpstr>
      <vt:lpstr>Kekerasan dan Kaitannya dengan Pewarisan Sifat serta lingkungan</vt:lpstr>
      <vt:lpstr>PowerPoint Presentation</vt:lpstr>
      <vt:lpstr>Sinapsis Serotonin dan Perilaku Agresif</vt:lpstr>
      <vt:lpstr>Menghindar, Ketakutan, dan Kecemasan</vt:lpstr>
      <vt:lpstr>PowerPoint Presentation</vt:lpstr>
      <vt:lpstr>Obat Penurun Kecemasan</vt:lpstr>
      <vt:lpstr>Concepts of Stress </vt:lpstr>
      <vt:lpstr>Stress and the Hypothalamus Pituitary Adrenal Cortex Axis </vt:lpstr>
      <vt:lpstr>The Imumune System </vt:lpstr>
      <vt:lpstr>Pengaruh Stres pada Sistem Imunitas</vt:lpstr>
      <vt:lpstr>Kontrol Stres</vt:lpstr>
      <vt:lpstr>Gangguan Stres Pascatrauma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Behavioral</dc:title>
  <dc:creator>Rita</dc:creator>
  <cp:lastModifiedBy>Rita</cp:lastModifiedBy>
  <cp:revision>11</cp:revision>
  <dcterms:created xsi:type="dcterms:W3CDTF">2016-09-28T16:55:28Z</dcterms:created>
  <dcterms:modified xsi:type="dcterms:W3CDTF">2016-09-29T11:14:56Z</dcterms:modified>
</cp:coreProperties>
</file>