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5"/>
  </p:notesMasterIdLst>
  <p:sldIdLst>
    <p:sldId id="339" r:id="rId2"/>
    <p:sldId id="257" r:id="rId3"/>
    <p:sldId id="274" r:id="rId4"/>
    <p:sldId id="273" r:id="rId5"/>
    <p:sldId id="260" r:id="rId6"/>
    <p:sldId id="261" r:id="rId7"/>
    <p:sldId id="262" r:id="rId8"/>
    <p:sldId id="275" r:id="rId9"/>
    <p:sldId id="276" r:id="rId10"/>
    <p:sldId id="263" r:id="rId11"/>
    <p:sldId id="264" r:id="rId12"/>
    <p:sldId id="266" r:id="rId13"/>
    <p:sldId id="270" r:id="rId14"/>
    <p:sldId id="338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slide" Target="../slides/slide51.xml"/><Relationship Id="rId1" Type="http://schemas.openxmlformats.org/officeDocument/2006/relationships/slide" Target="../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D349-DE22-4CB6-9FFB-FB52EC9ACF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2D064E-BCE7-4CB8-8CCB-5831332A40D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Forte" pitchFamily="66" charset="0"/>
            </a:rPr>
            <a:t>OTAK</a:t>
          </a:r>
          <a:r>
            <a:rPr lang="en-US" dirty="0" smtClean="0"/>
            <a:t> </a:t>
          </a:r>
          <a:endParaRPr lang="en-US" dirty="0"/>
        </a:p>
      </dgm:t>
    </dgm:pt>
    <dgm:pt modelId="{05B1B817-F2FF-49B1-A8E1-6779D4711850}" type="parTrans" cxnId="{2264938D-95CC-4403-8A19-9133F7D94533}">
      <dgm:prSet/>
      <dgm:spPr/>
      <dgm:t>
        <a:bodyPr/>
        <a:lstStyle/>
        <a:p>
          <a:endParaRPr lang="en-US"/>
        </a:p>
      </dgm:t>
    </dgm:pt>
    <dgm:pt modelId="{BED47666-9AF4-468B-84FD-EC1D41E0A436}" type="sibTrans" cxnId="{2264938D-95CC-4403-8A19-9133F7D94533}">
      <dgm:prSet/>
      <dgm:spPr/>
      <dgm:t>
        <a:bodyPr/>
        <a:lstStyle/>
        <a:p>
          <a:endParaRPr lang="en-US"/>
        </a:p>
      </dgm:t>
    </dgm:pt>
    <dgm:pt modelId="{3973026E-6E30-42DC-A968-558995EB569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Forte" pitchFamily="66" charset="0"/>
            </a:rPr>
            <a:t>OTAK DEPAN </a:t>
          </a:r>
          <a:endParaRPr lang="en-US" dirty="0">
            <a:latin typeface="Forte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DC87D43-DD79-43C8-BC59-E9667947A113}" type="parTrans" cxnId="{CCD29A2A-517D-43B9-95F3-A19C73183F6F}">
      <dgm:prSet/>
      <dgm:spPr/>
      <dgm:t>
        <a:bodyPr/>
        <a:lstStyle/>
        <a:p>
          <a:endParaRPr lang="en-US"/>
        </a:p>
      </dgm:t>
    </dgm:pt>
    <dgm:pt modelId="{1E00182D-BBFD-4E49-AA37-35A38774D083}" type="sibTrans" cxnId="{CCD29A2A-517D-43B9-95F3-A19C73183F6F}">
      <dgm:prSet/>
      <dgm:spPr/>
      <dgm:t>
        <a:bodyPr/>
        <a:lstStyle/>
        <a:p>
          <a:endParaRPr lang="en-US"/>
        </a:p>
      </dgm:t>
    </dgm:pt>
    <dgm:pt modelId="{612165EC-50BD-4F3C-8423-64D3256E910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Forte" pitchFamily="66" charset="0"/>
            </a:rPr>
            <a:t>OTAK TENGAH</a:t>
          </a:r>
          <a:endParaRPr lang="en-US" dirty="0">
            <a:latin typeface="Forte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ECAB67A-DB15-48CF-95DB-91EE393351EE}" type="parTrans" cxnId="{2944E66F-E5E9-44FF-AA0B-DC4F80A840DC}">
      <dgm:prSet/>
      <dgm:spPr/>
      <dgm:t>
        <a:bodyPr/>
        <a:lstStyle/>
        <a:p>
          <a:endParaRPr lang="en-US"/>
        </a:p>
      </dgm:t>
    </dgm:pt>
    <dgm:pt modelId="{7498FCFE-6FC3-4D71-9A5C-FEF884F88253}" type="sibTrans" cxnId="{2944E66F-E5E9-44FF-AA0B-DC4F80A840DC}">
      <dgm:prSet/>
      <dgm:spPr/>
      <dgm:t>
        <a:bodyPr/>
        <a:lstStyle/>
        <a:p>
          <a:endParaRPr lang="en-US"/>
        </a:p>
      </dgm:t>
    </dgm:pt>
    <dgm:pt modelId="{713F5C43-5FB7-4244-8124-1B6127EDCF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Forte" pitchFamily="66" charset="0"/>
            </a:rPr>
            <a:t>OTAK BELAKANG </a:t>
          </a:r>
          <a:endParaRPr lang="en-US" dirty="0">
            <a:latin typeface="Forte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FFA8723-6BDE-47BD-BDF2-E8A68D76EFEA}" type="parTrans" cxnId="{96449769-326F-4EBD-857A-691F90DB2E98}">
      <dgm:prSet/>
      <dgm:spPr/>
      <dgm:t>
        <a:bodyPr/>
        <a:lstStyle/>
        <a:p>
          <a:endParaRPr lang="en-US"/>
        </a:p>
      </dgm:t>
    </dgm:pt>
    <dgm:pt modelId="{BF94BC77-B975-4B44-A6C2-C31B69F516AD}" type="sibTrans" cxnId="{96449769-326F-4EBD-857A-691F90DB2E98}">
      <dgm:prSet/>
      <dgm:spPr/>
      <dgm:t>
        <a:bodyPr/>
        <a:lstStyle/>
        <a:p>
          <a:endParaRPr lang="en-US"/>
        </a:p>
      </dgm:t>
    </dgm:pt>
    <dgm:pt modelId="{AD98565B-6D0D-4A81-B09A-A3C755231AD0}" type="pres">
      <dgm:prSet presAssocID="{7763D349-DE22-4CB6-9FFB-FB52EC9ACF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7DC22-B6F0-4B2D-853B-63C57E715673}" type="pres">
      <dgm:prSet presAssocID="{1A2D064E-BCE7-4CB8-8CCB-5831332A40DD}" presName="root1" presStyleCnt="0"/>
      <dgm:spPr/>
    </dgm:pt>
    <dgm:pt modelId="{9DBB6B56-8FB4-4D5D-95A9-5D678C747711}" type="pres">
      <dgm:prSet presAssocID="{1A2D064E-BCE7-4CB8-8CCB-5831332A40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BC519-591C-4C53-B0FF-601325A886ED}" type="pres">
      <dgm:prSet presAssocID="{1A2D064E-BCE7-4CB8-8CCB-5831332A40DD}" presName="level2hierChild" presStyleCnt="0"/>
      <dgm:spPr/>
    </dgm:pt>
    <dgm:pt modelId="{4EB0534F-8189-47BB-8422-3EAE374EFCF0}" type="pres">
      <dgm:prSet presAssocID="{3DC87D43-DD79-43C8-BC59-E9667947A11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300CB7B-7B82-456B-91FA-B53245656397}" type="pres">
      <dgm:prSet presAssocID="{3DC87D43-DD79-43C8-BC59-E9667947A11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A265B7C-0468-43AB-BBA7-10C7D37D46EB}" type="pres">
      <dgm:prSet presAssocID="{3973026E-6E30-42DC-A968-558995EB569E}" presName="root2" presStyleCnt="0"/>
      <dgm:spPr/>
    </dgm:pt>
    <dgm:pt modelId="{9B88F8C4-E5C0-4D6D-9FAC-14DC85F021D5}" type="pres">
      <dgm:prSet presAssocID="{3973026E-6E30-42DC-A968-558995EB569E}" presName="LevelTwoTextNode" presStyleLbl="node2" presStyleIdx="0" presStyleCnt="3" custLinFactY="100000" custLinFactNeighborX="633" custLinFactNeighborY="1446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7E01CE-83E0-432D-8373-3F7EA13956D9}" type="pres">
      <dgm:prSet presAssocID="{3973026E-6E30-42DC-A968-558995EB569E}" presName="level3hierChild" presStyleCnt="0"/>
      <dgm:spPr/>
    </dgm:pt>
    <dgm:pt modelId="{0B6747DE-2CE4-442C-99CE-B44D0E9D70DA}" type="pres">
      <dgm:prSet presAssocID="{2ECAB67A-DB15-48CF-95DB-91EE393351E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CE34203-18D1-4171-96F0-4D371A1123CB}" type="pres">
      <dgm:prSet presAssocID="{2ECAB67A-DB15-48CF-95DB-91EE393351E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3B38155-3F77-4D8A-ADA9-F3B7D4480662}" type="pres">
      <dgm:prSet presAssocID="{612165EC-50BD-4F3C-8423-64D3256E9100}" presName="root2" presStyleCnt="0"/>
      <dgm:spPr/>
    </dgm:pt>
    <dgm:pt modelId="{1352063E-FB82-438F-A2B9-E45A4E7401EE}" type="pres">
      <dgm:prSet presAssocID="{612165EC-50BD-4F3C-8423-64D3256E9100}" presName="LevelTwoTextNode" presStyleLbl="node2" presStyleIdx="1" presStyleCnt="3" custScaleX="94021" custScaleY="110595" custLinFactNeighborX="633" custLinFactNeighborY="7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82AF50-1E3A-42C3-9593-ED338E039F23}" type="pres">
      <dgm:prSet presAssocID="{612165EC-50BD-4F3C-8423-64D3256E9100}" presName="level3hierChild" presStyleCnt="0"/>
      <dgm:spPr/>
    </dgm:pt>
    <dgm:pt modelId="{A7A56C2C-3ACD-4458-BC8F-8167176725D0}" type="pres">
      <dgm:prSet presAssocID="{CFFA8723-6BDE-47BD-BDF2-E8A68D76EFE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267C8DE-E6B4-415C-93AA-20080CBC5094}" type="pres">
      <dgm:prSet presAssocID="{CFFA8723-6BDE-47BD-BDF2-E8A68D76EFE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B508DE0-27B5-4C62-A52A-663994ECDD31}" type="pres">
      <dgm:prSet presAssocID="{713F5C43-5FB7-4244-8124-1B6127EDCF8D}" presName="root2" presStyleCnt="0"/>
      <dgm:spPr/>
    </dgm:pt>
    <dgm:pt modelId="{4CE0426A-7FE5-4D11-90A2-8E5FD34512BD}" type="pres">
      <dgm:prSet presAssocID="{713F5C43-5FB7-4244-8124-1B6127EDCF8D}" presName="LevelTwoTextNode" presStyleLbl="node2" presStyleIdx="2" presStyleCnt="3" custScaleX="103017" custScaleY="110929" custLinFactY="-100000" custLinFactNeighborX="-5057" custLinFactNeighborY="-166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1AF70-2513-4176-A227-86F04F80C9BD}" type="pres">
      <dgm:prSet presAssocID="{713F5C43-5FB7-4244-8124-1B6127EDCF8D}" presName="level3hierChild" presStyleCnt="0"/>
      <dgm:spPr/>
    </dgm:pt>
  </dgm:ptLst>
  <dgm:cxnLst>
    <dgm:cxn modelId="{DFBE0585-F623-41BD-8ACC-33E5176F1D73}" type="presOf" srcId="{3973026E-6E30-42DC-A968-558995EB569E}" destId="{9B88F8C4-E5C0-4D6D-9FAC-14DC85F021D5}" srcOrd="0" destOrd="0" presId="urn:microsoft.com/office/officeart/2005/8/layout/hierarchy2"/>
    <dgm:cxn modelId="{6FC86F8D-E318-4D23-B114-795239B5EC24}" type="presOf" srcId="{CFFA8723-6BDE-47BD-BDF2-E8A68D76EFEA}" destId="{A7A56C2C-3ACD-4458-BC8F-8167176725D0}" srcOrd="0" destOrd="0" presId="urn:microsoft.com/office/officeart/2005/8/layout/hierarchy2"/>
    <dgm:cxn modelId="{FB89D223-2A31-4C3F-9CBD-25CBB20C964E}" type="presOf" srcId="{2ECAB67A-DB15-48CF-95DB-91EE393351EE}" destId="{0B6747DE-2CE4-442C-99CE-B44D0E9D70DA}" srcOrd="0" destOrd="0" presId="urn:microsoft.com/office/officeart/2005/8/layout/hierarchy2"/>
    <dgm:cxn modelId="{87EEE041-3859-4050-87DF-39BDCE313292}" type="presOf" srcId="{1A2D064E-BCE7-4CB8-8CCB-5831332A40DD}" destId="{9DBB6B56-8FB4-4D5D-95A9-5D678C747711}" srcOrd="0" destOrd="0" presId="urn:microsoft.com/office/officeart/2005/8/layout/hierarchy2"/>
    <dgm:cxn modelId="{BF2EC214-99EF-4388-8A2C-AC1BC58F878D}" type="presOf" srcId="{3DC87D43-DD79-43C8-BC59-E9667947A113}" destId="{4EB0534F-8189-47BB-8422-3EAE374EFCF0}" srcOrd="0" destOrd="0" presId="urn:microsoft.com/office/officeart/2005/8/layout/hierarchy2"/>
    <dgm:cxn modelId="{EECAF22E-E08E-4D3D-B850-BCB47300E6C4}" type="presOf" srcId="{3DC87D43-DD79-43C8-BC59-E9667947A113}" destId="{7300CB7B-7B82-456B-91FA-B53245656397}" srcOrd="1" destOrd="0" presId="urn:microsoft.com/office/officeart/2005/8/layout/hierarchy2"/>
    <dgm:cxn modelId="{CCD29A2A-517D-43B9-95F3-A19C73183F6F}" srcId="{1A2D064E-BCE7-4CB8-8CCB-5831332A40DD}" destId="{3973026E-6E30-42DC-A968-558995EB569E}" srcOrd="0" destOrd="0" parTransId="{3DC87D43-DD79-43C8-BC59-E9667947A113}" sibTransId="{1E00182D-BBFD-4E49-AA37-35A38774D083}"/>
    <dgm:cxn modelId="{2264938D-95CC-4403-8A19-9133F7D94533}" srcId="{7763D349-DE22-4CB6-9FFB-FB52EC9ACF37}" destId="{1A2D064E-BCE7-4CB8-8CCB-5831332A40DD}" srcOrd="0" destOrd="0" parTransId="{05B1B817-F2FF-49B1-A8E1-6779D4711850}" sibTransId="{BED47666-9AF4-468B-84FD-EC1D41E0A436}"/>
    <dgm:cxn modelId="{CE472350-1176-43F3-807E-6AF9734B4F98}" type="presOf" srcId="{612165EC-50BD-4F3C-8423-64D3256E9100}" destId="{1352063E-FB82-438F-A2B9-E45A4E7401EE}" srcOrd="0" destOrd="0" presId="urn:microsoft.com/office/officeart/2005/8/layout/hierarchy2"/>
    <dgm:cxn modelId="{2944E66F-E5E9-44FF-AA0B-DC4F80A840DC}" srcId="{1A2D064E-BCE7-4CB8-8CCB-5831332A40DD}" destId="{612165EC-50BD-4F3C-8423-64D3256E9100}" srcOrd="1" destOrd="0" parTransId="{2ECAB67A-DB15-48CF-95DB-91EE393351EE}" sibTransId="{7498FCFE-6FC3-4D71-9A5C-FEF884F88253}"/>
    <dgm:cxn modelId="{1F394E1F-46DF-4772-B306-249EFD8A3FAC}" type="presOf" srcId="{7763D349-DE22-4CB6-9FFB-FB52EC9ACF37}" destId="{AD98565B-6D0D-4A81-B09A-A3C755231AD0}" srcOrd="0" destOrd="0" presId="urn:microsoft.com/office/officeart/2005/8/layout/hierarchy2"/>
    <dgm:cxn modelId="{76216AC3-6C61-4AE9-896F-1B1DBA7CBD27}" type="presOf" srcId="{CFFA8723-6BDE-47BD-BDF2-E8A68D76EFEA}" destId="{0267C8DE-E6B4-415C-93AA-20080CBC5094}" srcOrd="1" destOrd="0" presId="urn:microsoft.com/office/officeart/2005/8/layout/hierarchy2"/>
    <dgm:cxn modelId="{96449769-326F-4EBD-857A-691F90DB2E98}" srcId="{1A2D064E-BCE7-4CB8-8CCB-5831332A40DD}" destId="{713F5C43-5FB7-4244-8124-1B6127EDCF8D}" srcOrd="2" destOrd="0" parTransId="{CFFA8723-6BDE-47BD-BDF2-E8A68D76EFEA}" sibTransId="{BF94BC77-B975-4B44-A6C2-C31B69F516AD}"/>
    <dgm:cxn modelId="{315A5C7B-4C79-435F-BFBF-D0231F301D8F}" type="presOf" srcId="{2ECAB67A-DB15-48CF-95DB-91EE393351EE}" destId="{2CE34203-18D1-4171-96F0-4D371A1123CB}" srcOrd="1" destOrd="0" presId="urn:microsoft.com/office/officeart/2005/8/layout/hierarchy2"/>
    <dgm:cxn modelId="{3B9996C8-FC87-444D-AC36-B83D64A3DDED}" type="presOf" srcId="{713F5C43-5FB7-4244-8124-1B6127EDCF8D}" destId="{4CE0426A-7FE5-4D11-90A2-8E5FD34512BD}" srcOrd="0" destOrd="0" presId="urn:microsoft.com/office/officeart/2005/8/layout/hierarchy2"/>
    <dgm:cxn modelId="{A9E430CA-AD37-4B28-83D8-5CC270E7EB11}" type="presParOf" srcId="{AD98565B-6D0D-4A81-B09A-A3C755231AD0}" destId="{5EE7DC22-B6F0-4B2D-853B-63C57E715673}" srcOrd="0" destOrd="0" presId="urn:microsoft.com/office/officeart/2005/8/layout/hierarchy2"/>
    <dgm:cxn modelId="{0D198055-57EC-45AD-9F51-78D26C844738}" type="presParOf" srcId="{5EE7DC22-B6F0-4B2D-853B-63C57E715673}" destId="{9DBB6B56-8FB4-4D5D-95A9-5D678C747711}" srcOrd="0" destOrd="0" presId="urn:microsoft.com/office/officeart/2005/8/layout/hierarchy2"/>
    <dgm:cxn modelId="{0DEB3AB5-A541-4BF9-8F99-ACE3C99BB7D1}" type="presParOf" srcId="{5EE7DC22-B6F0-4B2D-853B-63C57E715673}" destId="{306BC519-591C-4C53-B0FF-601325A886ED}" srcOrd="1" destOrd="0" presId="urn:microsoft.com/office/officeart/2005/8/layout/hierarchy2"/>
    <dgm:cxn modelId="{13B4D5C2-C8B8-4131-991C-89DDAEF582D6}" type="presParOf" srcId="{306BC519-591C-4C53-B0FF-601325A886ED}" destId="{4EB0534F-8189-47BB-8422-3EAE374EFCF0}" srcOrd="0" destOrd="0" presId="urn:microsoft.com/office/officeart/2005/8/layout/hierarchy2"/>
    <dgm:cxn modelId="{0CD61603-38CE-4D11-A25D-5A8F58B3938D}" type="presParOf" srcId="{4EB0534F-8189-47BB-8422-3EAE374EFCF0}" destId="{7300CB7B-7B82-456B-91FA-B53245656397}" srcOrd="0" destOrd="0" presId="urn:microsoft.com/office/officeart/2005/8/layout/hierarchy2"/>
    <dgm:cxn modelId="{8586C51F-C115-48D2-95A5-A110F0AAF0AA}" type="presParOf" srcId="{306BC519-591C-4C53-B0FF-601325A886ED}" destId="{CA265B7C-0468-43AB-BBA7-10C7D37D46EB}" srcOrd="1" destOrd="0" presId="urn:microsoft.com/office/officeart/2005/8/layout/hierarchy2"/>
    <dgm:cxn modelId="{73B1BB75-B03F-448E-9E53-94017C02742F}" type="presParOf" srcId="{CA265B7C-0468-43AB-BBA7-10C7D37D46EB}" destId="{9B88F8C4-E5C0-4D6D-9FAC-14DC85F021D5}" srcOrd="0" destOrd="0" presId="urn:microsoft.com/office/officeart/2005/8/layout/hierarchy2"/>
    <dgm:cxn modelId="{C4E0FC51-5602-4B38-AF90-48BA2D56F517}" type="presParOf" srcId="{CA265B7C-0468-43AB-BBA7-10C7D37D46EB}" destId="{6A7E01CE-83E0-432D-8373-3F7EA13956D9}" srcOrd="1" destOrd="0" presId="urn:microsoft.com/office/officeart/2005/8/layout/hierarchy2"/>
    <dgm:cxn modelId="{408DD081-D0DD-4EFE-A2B3-18B987E6C821}" type="presParOf" srcId="{306BC519-591C-4C53-B0FF-601325A886ED}" destId="{0B6747DE-2CE4-442C-99CE-B44D0E9D70DA}" srcOrd="2" destOrd="0" presId="urn:microsoft.com/office/officeart/2005/8/layout/hierarchy2"/>
    <dgm:cxn modelId="{81860162-12C7-470F-A01C-A308BB85C54B}" type="presParOf" srcId="{0B6747DE-2CE4-442C-99CE-B44D0E9D70DA}" destId="{2CE34203-18D1-4171-96F0-4D371A1123CB}" srcOrd="0" destOrd="0" presId="urn:microsoft.com/office/officeart/2005/8/layout/hierarchy2"/>
    <dgm:cxn modelId="{96A78DFF-30EA-41EA-A20C-E0F493A2D024}" type="presParOf" srcId="{306BC519-591C-4C53-B0FF-601325A886ED}" destId="{43B38155-3F77-4D8A-ADA9-F3B7D4480662}" srcOrd="3" destOrd="0" presId="urn:microsoft.com/office/officeart/2005/8/layout/hierarchy2"/>
    <dgm:cxn modelId="{90983ABF-468B-4206-BFB0-329754F6D96A}" type="presParOf" srcId="{43B38155-3F77-4D8A-ADA9-F3B7D4480662}" destId="{1352063E-FB82-438F-A2B9-E45A4E7401EE}" srcOrd="0" destOrd="0" presId="urn:microsoft.com/office/officeart/2005/8/layout/hierarchy2"/>
    <dgm:cxn modelId="{19EC4253-7F9A-4F7F-835D-B08D884D55C4}" type="presParOf" srcId="{43B38155-3F77-4D8A-ADA9-F3B7D4480662}" destId="{3782AF50-1E3A-42C3-9593-ED338E039F23}" srcOrd="1" destOrd="0" presId="urn:microsoft.com/office/officeart/2005/8/layout/hierarchy2"/>
    <dgm:cxn modelId="{3A829938-6402-4F75-AA58-613C4DA4E20E}" type="presParOf" srcId="{306BC519-591C-4C53-B0FF-601325A886ED}" destId="{A7A56C2C-3ACD-4458-BC8F-8167176725D0}" srcOrd="4" destOrd="0" presId="urn:microsoft.com/office/officeart/2005/8/layout/hierarchy2"/>
    <dgm:cxn modelId="{13AAD6EC-7F59-420E-8BFD-C9EEF98C59F4}" type="presParOf" srcId="{A7A56C2C-3ACD-4458-BC8F-8167176725D0}" destId="{0267C8DE-E6B4-415C-93AA-20080CBC5094}" srcOrd="0" destOrd="0" presId="urn:microsoft.com/office/officeart/2005/8/layout/hierarchy2"/>
    <dgm:cxn modelId="{A1E71EE7-61A0-463A-933F-38193221884F}" type="presParOf" srcId="{306BC519-591C-4C53-B0FF-601325A886ED}" destId="{8B508DE0-27B5-4C62-A52A-663994ECDD31}" srcOrd="5" destOrd="0" presId="urn:microsoft.com/office/officeart/2005/8/layout/hierarchy2"/>
    <dgm:cxn modelId="{66755322-0868-431D-B248-414519EF3EC6}" type="presParOf" srcId="{8B508DE0-27B5-4C62-A52A-663994ECDD31}" destId="{4CE0426A-7FE5-4D11-90A2-8E5FD34512BD}" srcOrd="0" destOrd="0" presId="urn:microsoft.com/office/officeart/2005/8/layout/hierarchy2"/>
    <dgm:cxn modelId="{577DA43C-B957-44C1-82D8-FC5B3A2745F3}" type="presParOf" srcId="{8B508DE0-27B5-4C62-A52A-663994ECDD31}" destId="{D9E1AF70-2513-4176-A227-86F04F80C9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5597C-424C-472F-BAC0-D5D4043FECE0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A8966C-9071-4DA7-8E73-79B87F37038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DFKai-SB" pitchFamily="65" charset="-120"/>
              <a:ea typeface="DFKai-SB" pitchFamily="65" charset="-120"/>
            </a:rPr>
            <a:t>KOLIKULUS INFERIOR </a:t>
          </a:r>
          <a:r>
            <a:rPr lang="en-US" dirty="0" smtClean="0">
              <a:latin typeface="Microsoft Yi Baiti" pitchFamily="66" charset="0"/>
              <a:ea typeface="Microsoft Yi Baiti" pitchFamily="66" charset="0"/>
            </a:rPr>
            <a:t>(SEBAGAI PUSAT PENDENGARAN TERTENTU)</a:t>
          </a:r>
          <a:endParaRPr lang="en-US" dirty="0">
            <a:latin typeface="Microsoft Yi Baiti" pitchFamily="66" charset="0"/>
            <a:ea typeface="Microsoft Yi Baiti" pitchFamily="66" charset="0"/>
          </a:endParaRPr>
        </a:p>
      </dgm:t>
    </dgm:pt>
    <dgm:pt modelId="{2FBD34B6-33A7-411F-8B0A-50F9609F3F6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Agency FB" pitchFamily="34" charset="0"/>
            </a:rPr>
            <a:t>KOLIKULUS SUPERIOR </a:t>
          </a:r>
          <a:r>
            <a:rPr lang="en-US" dirty="0" smtClean="0"/>
            <a:t>(</a:t>
          </a:r>
          <a:r>
            <a:rPr lang="en-US" dirty="0" smtClean="0">
              <a:latin typeface="Microsoft Yi Baiti" pitchFamily="66" charset="0"/>
              <a:ea typeface="Microsoft Yi Baiti" pitchFamily="66" charset="0"/>
            </a:rPr>
            <a:t>MERUPAKAN PUSAT PENGGERAKAN MATA)</a:t>
          </a:r>
          <a:endParaRPr lang="en-US" dirty="0">
            <a:latin typeface="Microsoft Yi Baiti" pitchFamily="66" charset="0"/>
            <a:ea typeface="Microsoft Yi Baiti" pitchFamily="66" charset="0"/>
          </a:endParaRPr>
        </a:p>
      </dgm:t>
    </dgm:pt>
    <dgm:pt modelId="{85B2290A-2779-483E-8918-0A83BE16ABD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gency FB" pitchFamily="34" charset="0"/>
            </a:rPr>
            <a:t>Tektum</a:t>
          </a:r>
          <a:endParaRPr lang="en-US" sz="2800" dirty="0">
            <a:latin typeface="Agency FB" pitchFamily="34" charset="0"/>
          </a:endParaRPr>
        </a:p>
      </dgm:t>
    </dgm:pt>
    <dgm:pt modelId="{A59B8560-FBDA-45AC-AF84-33E22C5E87D3}" type="sibTrans" cxnId="{4E0F32FA-B9E8-45AF-B045-2A68158172F7}">
      <dgm:prSet/>
      <dgm:spPr/>
      <dgm:t>
        <a:bodyPr/>
        <a:lstStyle/>
        <a:p>
          <a:endParaRPr lang="en-US"/>
        </a:p>
      </dgm:t>
    </dgm:pt>
    <dgm:pt modelId="{C0C58E62-CCB0-404E-899C-B0EB20544D46}" type="parTrans" cxnId="{4E0F32FA-B9E8-45AF-B045-2A68158172F7}">
      <dgm:prSet/>
      <dgm:spPr/>
      <dgm:t>
        <a:bodyPr/>
        <a:lstStyle/>
        <a:p>
          <a:endParaRPr lang="en-US"/>
        </a:p>
      </dgm:t>
    </dgm:pt>
    <dgm:pt modelId="{0E79D5A2-B66C-4FC7-A37D-086A9DD887D4}" type="sibTrans" cxnId="{C762E643-A745-442C-AF78-147D659A9DCC}">
      <dgm:prSet/>
      <dgm:spPr/>
      <dgm:t>
        <a:bodyPr/>
        <a:lstStyle/>
        <a:p>
          <a:endParaRPr lang="en-US"/>
        </a:p>
      </dgm:t>
    </dgm:pt>
    <dgm:pt modelId="{E459F5F1-A4CF-4734-BAB0-49113F3C0034}" type="parTrans" cxnId="{C762E643-A745-442C-AF78-147D659A9DCC}">
      <dgm:prSet/>
      <dgm:spPr/>
      <dgm:t>
        <a:bodyPr/>
        <a:lstStyle/>
        <a:p>
          <a:endParaRPr lang="en-US"/>
        </a:p>
      </dgm:t>
    </dgm:pt>
    <dgm:pt modelId="{B370226A-366F-4EDD-81EC-2D2209DA4E7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Agency FB" pitchFamily="34" charset="0"/>
            </a:rPr>
            <a:t>Lapisan</a:t>
          </a:r>
          <a:r>
            <a:rPr lang="en-US" sz="2000" baseline="0" dirty="0" smtClean="0">
              <a:latin typeface="Agency FB" pitchFamily="34" charset="0"/>
            </a:rPr>
            <a:t> </a:t>
          </a:r>
          <a:r>
            <a:rPr lang="en-US" sz="2000" baseline="0" dirty="0" err="1" smtClean="0">
              <a:latin typeface="Agency FB" pitchFamily="34" charset="0"/>
            </a:rPr>
            <a:t>bawah</a:t>
          </a:r>
          <a:r>
            <a:rPr lang="en-US" sz="2000" baseline="0" dirty="0" smtClean="0">
              <a:latin typeface="Agency FB" pitchFamily="34" charset="0"/>
            </a:rPr>
            <a:t> </a:t>
          </a:r>
          <a:r>
            <a:rPr lang="en-US" sz="2000" baseline="0" dirty="0" err="1" smtClean="0">
              <a:latin typeface="Agency FB" pitchFamily="34" charset="0"/>
            </a:rPr>
            <a:t>tektum</a:t>
          </a:r>
          <a:endParaRPr lang="en-US" sz="2000" dirty="0">
            <a:latin typeface="Agency FB" pitchFamily="34" charset="0"/>
          </a:endParaRPr>
        </a:p>
      </dgm:t>
    </dgm:pt>
    <dgm:pt modelId="{9E3231BD-B673-424E-9529-AB9EE2DCC89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gency FB" pitchFamily="34" charset="0"/>
            </a:rPr>
            <a:t>Tegmentum</a:t>
          </a:r>
          <a:endParaRPr lang="en-US" sz="2800" dirty="0">
            <a:latin typeface="Agency FB" pitchFamily="34" charset="0"/>
          </a:endParaRPr>
        </a:p>
      </dgm:t>
    </dgm:pt>
    <dgm:pt modelId="{E2E992CB-CF43-46D5-BA20-C40171287C8B}" type="sibTrans" cxnId="{E011CB00-4449-41E4-96F2-6F0E51D22AE2}">
      <dgm:prSet/>
      <dgm:spPr/>
      <dgm:t>
        <a:bodyPr/>
        <a:lstStyle/>
        <a:p>
          <a:endParaRPr lang="en-US"/>
        </a:p>
      </dgm:t>
    </dgm:pt>
    <dgm:pt modelId="{9A359699-3347-4C9D-B957-07692AE447BC}" type="parTrans" cxnId="{E011CB00-4449-41E4-96F2-6F0E51D22AE2}">
      <dgm:prSet/>
      <dgm:spPr/>
      <dgm:t>
        <a:bodyPr/>
        <a:lstStyle/>
        <a:p>
          <a:endParaRPr lang="en-US"/>
        </a:p>
      </dgm:t>
    </dgm:pt>
    <dgm:pt modelId="{FE7FACD1-0CA0-4032-8B35-68FA1891E05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0" dirty="0" err="1" smtClean="0">
              <a:latin typeface="Agency FB" pitchFamily="34" charset="0"/>
            </a:rPr>
            <a:t>Subtansia</a:t>
          </a:r>
          <a:r>
            <a:rPr lang="en-US" sz="2800" i="0" dirty="0" smtClean="0">
              <a:latin typeface="Agency FB" pitchFamily="34" charset="0"/>
            </a:rPr>
            <a:t> </a:t>
          </a:r>
          <a:r>
            <a:rPr lang="en-US" sz="2800" i="0" dirty="0" err="1" smtClean="0">
              <a:latin typeface="Agency FB" pitchFamily="34" charset="0"/>
            </a:rPr>
            <a:t>nigra</a:t>
          </a:r>
          <a:endParaRPr lang="en-US" sz="2800" i="0" dirty="0">
            <a:latin typeface="Agency FB" pitchFamily="34" charset="0"/>
          </a:endParaRPr>
        </a:p>
      </dgm:t>
    </dgm:pt>
    <dgm:pt modelId="{9A6E2AE2-521C-4B74-AF49-77FB8CA73BFF}" type="asst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Otak</a:t>
          </a:r>
          <a:r>
            <a:rPr lang="en-US" sz="2000" dirty="0" smtClean="0"/>
            <a:t> </a:t>
          </a:r>
          <a:r>
            <a:rPr lang="en-US" sz="2000" dirty="0" err="1" smtClean="0"/>
            <a:t>kecil</a:t>
          </a:r>
          <a:r>
            <a:rPr lang="en-US" sz="2000" dirty="0" smtClean="0"/>
            <a:t> </a:t>
          </a:r>
          <a:endParaRPr lang="en-US" sz="2000" dirty="0"/>
        </a:p>
      </dgm:t>
    </dgm:pt>
    <dgm:pt modelId="{E1EFF42E-7352-4144-9AB4-36DA500B72E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latin typeface="Gill Sans Ultra Bold Condensed" pitchFamily="34" charset="0"/>
            </a:rPr>
            <a:t>Otak</a:t>
          </a:r>
          <a:r>
            <a:rPr lang="en-US" sz="3200" b="1" dirty="0" smtClean="0">
              <a:latin typeface="Gill Sans Ultra Bold Condensed" pitchFamily="34" charset="0"/>
            </a:rPr>
            <a:t> Tengah </a:t>
          </a:r>
          <a:endParaRPr lang="en-US" sz="3200" b="1" dirty="0">
            <a:latin typeface="Gill Sans Ultra Bold Condensed" pitchFamily="34" charset="0"/>
          </a:endParaRPr>
        </a:p>
      </dgm:t>
    </dgm:pt>
    <dgm:pt modelId="{111B2E33-25DC-4770-A3CF-F709C578DFB4}" type="sibTrans" cxnId="{003008C4-0138-47DC-9865-DD09D4943491}">
      <dgm:prSet/>
      <dgm:spPr/>
      <dgm:t>
        <a:bodyPr/>
        <a:lstStyle/>
        <a:p>
          <a:endParaRPr lang="en-US"/>
        </a:p>
      </dgm:t>
    </dgm:pt>
    <dgm:pt modelId="{93112C9A-0EEE-457F-8CA0-1F47B1AA3A09}" type="parTrans" cxnId="{003008C4-0138-47DC-9865-DD09D4943491}">
      <dgm:prSet/>
      <dgm:spPr/>
      <dgm:t>
        <a:bodyPr/>
        <a:lstStyle/>
        <a:p>
          <a:endParaRPr lang="en-US"/>
        </a:p>
      </dgm:t>
    </dgm:pt>
    <dgm:pt modelId="{31A77172-33B7-468A-9816-688171E37157}" type="sibTrans" cxnId="{99235F15-7293-4329-8C4B-793FDD29BCE5}">
      <dgm:prSet/>
      <dgm:spPr/>
      <dgm:t>
        <a:bodyPr/>
        <a:lstStyle/>
        <a:p>
          <a:endParaRPr lang="en-US"/>
        </a:p>
      </dgm:t>
    </dgm:pt>
    <dgm:pt modelId="{47930035-D4E4-452E-AE7C-C0621F9684EC}" type="parTrans" cxnId="{99235F15-7293-4329-8C4B-793FDD29BCE5}">
      <dgm:prSet/>
      <dgm:spPr/>
      <dgm:t>
        <a:bodyPr/>
        <a:lstStyle/>
        <a:p>
          <a:endParaRPr lang="en-US"/>
        </a:p>
      </dgm:t>
    </dgm:pt>
    <dgm:pt modelId="{B773EB69-74F5-460B-8BF1-8EB27A9DE636}" type="sibTrans" cxnId="{7456B89D-A80D-4555-B808-C871FDD3E3AC}">
      <dgm:prSet/>
      <dgm:spPr/>
      <dgm:t>
        <a:bodyPr/>
        <a:lstStyle/>
        <a:p>
          <a:endParaRPr lang="en-US"/>
        </a:p>
      </dgm:t>
    </dgm:pt>
    <dgm:pt modelId="{F15354F8-7C25-4F22-8CA0-7633BD89114F}" type="parTrans" cxnId="{7456B89D-A80D-4555-B808-C871FDD3E3AC}">
      <dgm:prSet/>
      <dgm:spPr/>
      <dgm:t>
        <a:bodyPr/>
        <a:lstStyle/>
        <a:p>
          <a:endParaRPr lang="en-US"/>
        </a:p>
      </dgm:t>
    </dgm:pt>
    <dgm:pt modelId="{1976C9E8-1E20-4359-9754-100D6AAFCA2C}" type="sibTrans" cxnId="{0C1CBF11-C7FC-4A14-B5E1-5B46A2683D22}">
      <dgm:prSet/>
      <dgm:spPr/>
      <dgm:t>
        <a:bodyPr/>
        <a:lstStyle/>
        <a:p>
          <a:endParaRPr lang="en-US"/>
        </a:p>
      </dgm:t>
    </dgm:pt>
    <dgm:pt modelId="{2B1E5E79-A4EA-4309-8BCE-60EC2813B89F}" type="parTrans" cxnId="{0C1CBF11-C7FC-4A14-B5E1-5B46A2683D22}">
      <dgm:prSet/>
      <dgm:spPr/>
      <dgm:t>
        <a:bodyPr/>
        <a:lstStyle/>
        <a:p>
          <a:endParaRPr lang="en-US"/>
        </a:p>
      </dgm:t>
    </dgm:pt>
    <dgm:pt modelId="{D24886E9-8D49-4986-90B5-41F2620D4DD2}" type="sibTrans" cxnId="{15801F18-2A0C-491B-A726-00D2BC60FA85}">
      <dgm:prSet/>
      <dgm:spPr/>
      <dgm:t>
        <a:bodyPr/>
        <a:lstStyle/>
        <a:p>
          <a:endParaRPr lang="en-US"/>
        </a:p>
      </dgm:t>
    </dgm:pt>
    <dgm:pt modelId="{4986FEB3-2172-48A5-9ED4-4D4FA267C2B9}" type="parTrans" cxnId="{15801F18-2A0C-491B-A726-00D2BC60FA85}">
      <dgm:prSet/>
      <dgm:spPr/>
      <dgm:t>
        <a:bodyPr/>
        <a:lstStyle/>
        <a:p>
          <a:endParaRPr lang="en-US"/>
        </a:p>
      </dgm:t>
    </dgm:pt>
    <dgm:pt modelId="{BDCD7F30-5CDE-4147-810C-022BE5EC119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i="0" dirty="0" err="1" smtClean="0">
              <a:latin typeface="Agency FB" pitchFamily="34" charset="0"/>
            </a:rPr>
            <a:t>Meningkatkan</a:t>
          </a:r>
          <a:r>
            <a:rPr lang="en-US" sz="1800" i="0" dirty="0" smtClean="0">
              <a:latin typeface="Agency FB" pitchFamily="34" charset="0"/>
            </a:rPr>
            <a:t> </a:t>
          </a:r>
          <a:r>
            <a:rPr lang="en-US" sz="1800" i="0" dirty="0" err="1" smtClean="0">
              <a:latin typeface="Agency FB" pitchFamily="34" charset="0"/>
            </a:rPr>
            <a:t>kandungan</a:t>
          </a:r>
          <a:r>
            <a:rPr lang="en-US" sz="1800" i="0" dirty="0" smtClean="0">
              <a:latin typeface="Agency FB" pitchFamily="34" charset="0"/>
            </a:rPr>
            <a:t> </a:t>
          </a:r>
          <a:r>
            <a:rPr lang="en-US" sz="1800" i="0" dirty="0" err="1" smtClean="0">
              <a:latin typeface="Agency FB" pitchFamily="34" charset="0"/>
            </a:rPr>
            <a:t>dopamin</a:t>
          </a:r>
          <a:r>
            <a:rPr lang="en-US" sz="1800" i="0" dirty="0" smtClean="0">
              <a:latin typeface="Agency FB" pitchFamily="34" charset="0"/>
            </a:rPr>
            <a:t> </a:t>
          </a:r>
          <a:r>
            <a:rPr lang="en-US" sz="1800" i="0" dirty="0" err="1" smtClean="0">
              <a:latin typeface="Agency FB" pitchFamily="34" charset="0"/>
            </a:rPr>
            <a:t>pada</a:t>
          </a:r>
          <a:r>
            <a:rPr lang="en-US" sz="1800" i="0" dirty="0" smtClean="0">
              <a:latin typeface="Agency FB" pitchFamily="34" charset="0"/>
            </a:rPr>
            <a:t> </a:t>
          </a:r>
          <a:r>
            <a:rPr lang="en-US" sz="1800" i="0" dirty="0" err="1" smtClean="0">
              <a:latin typeface="Agency FB" pitchFamily="34" charset="0"/>
            </a:rPr>
            <a:t>jalur</a:t>
          </a:r>
          <a:r>
            <a:rPr lang="en-US" sz="1800" i="0" dirty="0" smtClean="0">
              <a:latin typeface="Agency FB" pitchFamily="34" charset="0"/>
            </a:rPr>
            <a:t> </a:t>
          </a:r>
          <a:r>
            <a:rPr lang="en-US" sz="1800" i="0" dirty="0" err="1" smtClean="0">
              <a:latin typeface="Agency FB" pitchFamily="34" charset="0"/>
            </a:rPr>
            <a:t>informasi</a:t>
          </a:r>
          <a:endParaRPr lang="en-US" sz="1800" i="0" dirty="0">
            <a:latin typeface="Agency FB" pitchFamily="34" charset="0"/>
          </a:endParaRPr>
        </a:p>
      </dgm:t>
    </dgm:pt>
    <dgm:pt modelId="{2F5BE9DC-E999-4702-BC3A-F3A858A7C88A}" type="parTrans" cxnId="{7DE62678-8787-4517-ADA9-7A92C588A205}">
      <dgm:prSet/>
      <dgm:spPr/>
      <dgm:t>
        <a:bodyPr/>
        <a:lstStyle/>
        <a:p>
          <a:endParaRPr lang="en-US"/>
        </a:p>
      </dgm:t>
    </dgm:pt>
    <dgm:pt modelId="{CA34346E-ED91-4CE1-971F-FA24EBCC15B8}" type="sibTrans" cxnId="{7DE62678-8787-4517-ADA9-7A92C588A205}">
      <dgm:prSet/>
      <dgm:spPr/>
      <dgm:t>
        <a:bodyPr/>
        <a:lstStyle/>
        <a:p>
          <a:endParaRPr lang="en-US"/>
        </a:p>
      </dgm:t>
    </dgm:pt>
    <dgm:pt modelId="{CE9D0709-7F69-41A7-A4B2-140B5F55EC8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Agency FB" pitchFamily="34" charset="0"/>
            </a:rPr>
            <a:t>Bagian</a:t>
          </a:r>
          <a:r>
            <a:rPr lang="en-US" sz="1800" dirty="0" smtClean="0">
              <a:latin typeface="Agency FB" pitchFamily="34" charset="0"/>
            </a:rPr>
            <a:t> </a:t>
          </a:r>
          <a:r>
            <a:rPr lang="en-US" sz="1800" dirty="0" err="1" smtClean="0">
              <a:latin typeface="Agency FB" pitchFamily="34" charset="0"/>
            </a:rPr>
            <a:t>terluar</a:t>
          </a:r>
          <a:r>
            <a:rPr lang="en-US" sz="1800" dirty="0" smtClean="0">
              <a:latin typeface="Agency FB" pitchFamily="34" charset="0"/>
            </a:rPr>
            <a:t> </a:t>
          </a:r>
          <a:r>
            <a:rPr lang="en-US" sz="1800" dirty="0" err="1" smtClean="0">
              <a:latin typeface="Agency FB" pitchFamily="34" charset="0"/>
            </a:rPr>
            <a:t>otak</a:t>
          </a:r>
          <a:r>
            <a:rPr lang="en-US" sz="1800" dirty="0" smtClean="0">
              <a:latin typeface="Agency FB" pitchFamily="34" charset="0"/>
            </a:rPr>
            <a:t> </a:t>
          </a:r>
          <a:r>
            <a:rPr lang="en-US" sz="1800" dirty="0" err="1" smtClean="0">
              <a:latin typeface="Agency FB" pitchFamily="34" charset="0"/>
            </a:rPr>
            <a:t>tengah</a:t>
          </a:r>
          <a:r>
            <a:rPr lang="en-US" sz="1800" dirty="0" smtClean="0">
              <a:latin typeface="Agency FB" pitchFamily="34" charset="0"/>
            </a:rPr>
            <a:t> </a:t>
          </a:r>
          <a:endParaRPr lang="en-US" sz="1800" dirty="0">
            <a:latin typeface="Agency FB" pitchFamily="34" charset="0"/>
          </a:endParaRPr>
        </a:p>
      </dgm:t>
    </dgm:pt>
    <dgm:pt modelId="{2B3C0102-ACFB-4EA8-BD33-083DDB07D4E6}" type="parTrans" cxnId="{9EF63CC2-87BD-416E-A821-DE47A2EA1DD8}">
      <dgm:prSet/>
      <dgm:spPr/>
      <dgm:t>
        <a:bodyPr/>
        <a:lstStyle/>
        <a:p>
          <a:endParaRPr lang="en-US"/>
        </a:p>
      </dgm:t>
    </dgm:pt>
    <dgm:pt modelId="{542F71AF-960A-42FE-A097-8E114421F913}" type="sibTrans" cxnId="{9EF63CC2-87BD-416E-A821-DE47A2EA1DD8}">
      <dgm:prSet/>
      <dgm:spPr/>
      <dgm:t>
        <a:bodyPr/>
        <a:lstStyle/>
        <a:p>
          <a:endParaRPr lang="en-US"/>
        </a:p>
      </dgm:t>
    </dgm:pt>
    <dgm:pt modelId="{57789357-AE3E-4EFF-9199-E019CD27B629}" type="pres">
      <dgm:prSet presAssocID="{B575597C-424C-472F-BAC0-D5D4043FEC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422E0BFC-6C36-40BA-B7DD-E54F3051B811}" type="pres">
      <dgm:prSet presAssocID="{E1EFF42E-7352-4144-9AB4-36DA500B72E7}" presName="hierRoot1" presStyleCnt="0">
        <dgm:presLayoutVars>
          <dgm:hierBranch val="init"/>
        </dgm:presLayoutVars>
      </dgm:prSet>
      <dgm:spPr/>
    </dgm:pt>
    <dgm:pt modelId="{3EE711BA-7DCE-4968-91F5-6793D095FCC8}" type="pres">
      <dgm:prSet presAssocID="{E1EFF42E-7352-4144-9AB4-36DA500B72E7}" presName="rootComposite1" presStyleCnt="0"/>
      <dgm:spPr/>
    </dgm:pt>
    <dgm:pt modelId="{319DDF16-C3FD-45B2-BF16-7899486991A3}" type="pres">
      <dgm:prSet presAssocID="{E1EFF42E-7352-4144-9AB4-36DA500B72E7}" presName="rootText1" presStyleLbl="node0" presStyleIdx="0" presStyleCnt="1" custScaleX="146053" custScaleY="121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F63D5-F9C5-462C-BA27-1D64DD0C36B9}" type="pres">
      <dgm:prSet presAssocID="{E1EFF42E-7352-4144-9AB4-36DA500B72E7}" presName="rootConnector1" presStyleLbl="node1" presStyleIdx="0" presStyleCnt="0"/>
      <dgm:spPr/>
      <dgm:t>
        <a:bodyPr/>
        <a:lstStyle/>
        <a:p>
          <a:endParaRPr lang="id-ID"/>
        </a:p>
      </dgm:t>
    </dgm:pt>
    <dgm:pt modelId="{49978E68-C888-47E8-9CB1-8396493B11F3}" type="pres">
      <dgm:prSet presAssocID="{E1EFF42E-7352-4144-9AB4-36DA500B72E7}" presName="hierChild2" presStyleCnt="0"/>
      <dgm:spPr/>
    </dgm:pt>
    <dgm:pt modelId="{EBA08F09-6B24-43B8-ABC1-68E98D5F0DDB}" type="pres">
      <dgm:prSet presAssocID="{2B1E5E79-A4EA-4309-8BCE-60EC2813B89F}" presName="Name37" presStyleLbl="parChTrans1D2" presStyleIdx="0" presStyleCnt="4"/>
      <dgm:spPr/>
      <dgm:t>
        <a:bodyPr/>
        <a:lstStyle/>
        <a:p>
          <a:endParaRPr lang="id-ID"/>
        </a:p>
      </dgm:t>
    </dgm:pt>
    <dgm:pt modelId="{E3C39018-3B2A-403C-B1A5-FE0CA7656F9D}" type="pres">
      <dgm:prSet presAssocID="{FE7FACD1-0CA0-4032-8B35-68FA1891E05A}" presName="hierRoot2" presStyleCnt="0">
        <dgm:presLayoutVars>
          <dgm:hierBranch val="init"/>
        </dgm:presLayoutVars>
      </dgm:prSet>
      <dgm:spPr/>
    </dgm:pt>
    <dgm:pt modelId="{A3EC293D-7675-4F98-A91F-41BFA3976E64}" type="pres">
      <dgm:prSet presAssocID="{FE7FACD1-0CA0-4032-8B35-68FA1891E05A}" presName="rootComposite" presStyleCnt="0"/>
      <dgm:spPr/>
    </dgm:pt>
    <dgm:pt modelId="{7D5CCFF8-CD54-4A73-A754-B433436B669F}" type="pres">
      <dgm:prSet presAssocID="{FE7FACD1-0CA0-4032-8B35-68FA1891E05A}" presName="rootText" presStyleLbl="node2" presStyleIdx="0" presStyleCnt="3" custScaleX="119540" custScaleY="84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EB4396-1E70-4A70-A239-3E76A070600D}" type="pres">
      <dgm:prSet presAssocID="{FE7FACD1-0CA0-4032-8B35-68FA1891E05A}" presName="rootConnector" presStyleLbl="node2" presStyleIdx="0" presStyleCnt="3"/>
      <dgm:spPr/>
      <dgm:t>
        <a:bodyPr/>
        <a:lstStyle/>
        <a:p>
          <a:endParaRPr lang="id-ID"/>
        </a:p>
      </dgm:t>
    </dgm:pt>
    <dgm:pt modelId="{A646EC83-F1B3-4537-8129-F11EAF1DF65F}" type="pres">
      <dgm:prSet presAssocID="{FE7FACD1-0CA0-4032-8B35-68FA1891E05A}" presName="hierChild4" presStyleCnt="0"/>
      <dgm:spPr/>
    </dgm:pt>
    <dgm:pt modelId="{101832F3-9DFE-4E3F-9980-038F97231CD2}" type="pres">
      <dgm:prSet presAssocID="{2F5BE9DC-E999-4702-BC3A-F3A858A7C88A}" presName="Name37" presStyleLbl="parChTrans1D3" presStyleIdx="0" presStyleCnt="3"/>
      <dgm:spPr/>
      <dgm:t>
        <a:bodyPr/>
        <a:lstStyle/>
        <a:p>
          <a:endParaRPr lang="id-ID"/>
        </a:p>
      </dgm:t>
    </dgm:pt>
    <dgm:pt modelId="{A685D6D0-810B-4055-8978-7C1611A15FAF}" type="pres">
      <dgm:prSet presAssocID="{BDCD7F30-5CDE-4147-810C-022BE5EC1190}" presName="hierRoot2" presStyleCnt="0">
        <dgm:presLayoutVars>
          <dgm:hierBranch val="init"/>
        </dgm:presLayoutVars>
      </dgm:prSet>
      <dgm:spPr/>
    </dgm:pt>
    <dgm:pt modelId="{3B620D31-B894-496B-80A9-075E172CF519}" type="pres">
      <dgm:prSet presAssocID="{BDCD7F30-5CDE-4147-810C-022BE5EC1190}" presName="rootComposite" presStyleCnt="0"/>
      <dgm:spPr/>
    </dgm:pt>
    <dgm:pt modelId="{18F9072A-0EBC-425C-971D-898570A76E04}" type="pres">
      <dgm:prSet presAssocID="{BDCD7F30-5CDE-4147-810C-022BE5EC1190}" presName="rootText" presStyleLbl="node3" presStyleIdx="0" presStyleCnt="3" custLinFactNeighborX="2095" custLinFactNeighborY="-116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DABDC-7A45-40AB-AB25-E1595D17DB11}" type="pres">
      <dgm:prSet presAssocID="{BDCD7F30-5CDE-4147-810C-022BE5EC1190}" presName="rootConnector" presStyleLbl="node3" presStyleIdx="0" presStyleCnt="3"/>
      <dgm:spPr/>
      <dgm:t>
        <a:bodyPr/>
        <a:lstStyle/>
        <a:p>
          <a:endParaRPr lang="id-ID"/>
        </a:p>
      </dgm:t>
    </dgm:pt>
    <dgm:pt modelId="{AA11E690-2E9E-4014-A0A4-4F43B0616C16}" type="pres">
      <dgm:prSet presAssocID="{BDCD7F30-5CDE-4147-810C-022BE5EC1190}" presName="hierChild4" presStyleCnt="0"/>
      <dgm:spPr/>
    </dgm:pt>
    <dgm:pt modelId="{C6E82231-6552-40F0-85B3-9F5BE712BB47}" type="pres">
      <dgm:prSet presAssocID="{BDCD7F30-5CDE-4147-810C-022BE5EC1190}" presName="hierChild5" presStyleCnt="0"/>
      <dgm:spPr/>
    </dgm:pt>
    <dgm:pt modelId="{4B8DBC9E-BE3B-4080-9E9E-F407D9D88B45}" type="pres">
      <dgm:prSet presAssocID="{FE7FACD1-0CA0-4032-8B35-68FA1891E05A}" presName="hierChild5" presStyleCnt="0"/>
      <dgm:spPr/>
    </dgm:pt>
    <dgm:pt modelId="{A107A20F-6232-49CD-90F9-7734241DB306}" type="pres">
      <dgm:prSet presAssocID="{F15354F8-7C25-4F22-8CA0-7633BD89114F}" presName="Name37" presStyleLbl="parChTrans1D2" presStyleIdx="1" presStyleCnt="4"/>
      <dgm:spPr/>
      <dgm:t>
        <a:bodyPr/>
        <a:lstStyle/>
        <a:p>
          <a:endParaRPr lang="id-ID"/>
        </a:p>
      </dgm:t>
    </dgm:pt>
    <dgm:pt modelId="{5CFAF97A-315C-4013-A31C-D7C60405937E}" type="pres">
      <dgm:prSet presAssocID="{9E3231BD-B673-424E-9529-AB9EE2DCC89F}" presName="hierRoot2" presStyleCnt="0">
        <dgm:presLayoutVars>
          <dgm:hierBranch val="init"/>
        </dgm:presLayoutVars>
      </dgm:prSet>
      <dgm:spPr/>
    </dgm:pt>
    <dgm:pt modelId="{D936989C-D68D-4F63-A1E1-4174407C83EB}" type="pres">
      <dgm:prSet presAssocID="{9E3231BD-B673-424E-9529-AB9EE2DCC89F}" presName="rootComposite" presStyleCnt="0"/>
      <dgm:spPr/>
    </dgm:pt>
    <dgm:pt modelId="{E9967E49-2328-432A-92D9-0777E66A08EC}" type="pres">
      <dgm:prSet presAssocID="{9E3231BD-B673-424E-9529-AB9EE2DCC89F}" presName="rootText" presStyleLbl="node2" presStyleIdx="1" presStyleCnt="3" custScaleY="67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F29BA-EE14-41C3-BFF3-718490D737F0}" type="pres">
      <dgm:prSet presAssocID="{9E3231BD-B673-424E-9529-AB9EE2DCC89F}" presName="rootConnector" presStyleLbl="node2" presStyleIdx="1" presStyleCnt="3"/>
      <dgm:spPr/>
      <dgm:t>
        <a:bodyPr/>
        <a:lstStyle/>
        <a:p>
          <a:endParaRPr lang="id-ID"/>
        </a:p>
      </dgm:t>
    </dgm:pt>
    <dgm:pt modelId="{40A17EE8-5DA7-4B01-B501-7C541B6BD64F}" type="pres">
      <dgm:prSet presAssocID="{9E3231BD-B673-424E-9529-AB9EE2DCC89F}" presName="hierChild4" presStyleCnt="0"/>
      <dgm:spPr/>
    </dgm:pt>
    <dgm:pt modelId="{28DA71DD-B26A-4618-AE3C-E05D1EA4AE1C}" type="pres">
      <dgm:prSet presAssocID="{9A359699-3347-4C9D-B957-07692AE447BC}" presName="Name37" presStyleLbl="parChTrans1D3" presStyleIdx="1" presStyleCnt="3"/>
      <dgm:spPr/>
      <dgm:t>
        <a:bodyPr/>
        <a:lstStyle/>
        <a:p>
          <a:endParaRPr lang="id-ID"/>
        </a:p>
      </dgm:t>
    </dgm:pt>
    <dgm:pt modelId="{D7B03A78-D741-4B87-BAB3-6EF809C07699}" type="pres">
      <dgm:prSet presAssocID="{B370226A-366F-4EDD-81EC-2D2209DA4E78}" presName="hierRoot2" presStyleCnt="0">
        <dgm:presLayoutVars>
          <dgm:hierBranch val="init"/>
        </dgm:presLayoutVars>
      </dgm:prSet>
      <dgm:spPr/>
    </dgm:pt>
    <dgm:pt modelId="{1EAFEADC-E68C-4854-97D5-14A6C2B7DEA9}" type="pres">
      <dgm:prSet presAssocID="{B370226A-366F-4EDD-81EC-2D2209DA4E78}" presName="rootComposite" presStyleCnt="0"/>
      <dgm:spPr/>
    </dgm:pt>
    <dgm:pt modelId="{BEB4A813-E82A-465F-88DA-FC3B5EA89DD2}" type="pres">
      <dgm:prSet presAssocID="{B370226A-366F-4EDD-81EC-2D2209DA4E7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7B54E-48CC-4C5C-995F-39B793D343DB}" type="pres">
      <dgm:prSet presAssocID="{B370226A-366F-4EDD-81EC-2D2209DA4E78}" presName="rootConnector" presStyleLbl="node3" presStyleIdx="1" presStyleCnt="3"/>
      <dgm:spPr/>
      <dgm:t>
        <a:bodyPr/>
        <a:lstStyle/>
        <a:p>
          <a:endParaRPr lang="id-ID"/>
        </a:p>
      </dgm:t>
    </dgm:pt>
    <dgm:pt modelId="{F62D4EFC-A92F-474D-881F-F5203E2B2401}" type="pres">
      <dgm:prSet presAssocID="{B370226A-366F-4EDD-81EC-2D2209DA4E78}" presName="hierChild4" presStyleCnt="0"/>
      <dgm:spPr/>
    </dgm:pt>
    <dgm:pt modelId="{63BF8B7E-CD20-4AF2-82F3-982ECC787753}" type="pres">
      <dgm:prSet presAssocID="{B370226A-366F-4EDD-81EC-2D2209DA4E78}" presName="hierChild5" presStyleCnt="0"/>
      <dgm:spPr/>
    </dgm:pt>
    <dgm:pt modelId="{3F01A216-D654-4E8C-A579-A1D009B7EFC7}" type="pres">
      <dgm:prSet presAssocID="{9E3231BD-B673-424E-9529-AB9EE2DCC89F}" presName="hierChild5" presStyleCnt="0"/>
      <dgm:spPr/>
    </dgm:pt>
    <dgm:pt modelId="{681BF0B7-7344-4E31-9159-272BE04AD578}" type="pres">
      <dgm:prSet presAssocID="{47930035-D4E4-452E-AE7C-C0621F9684EC}" presName="Name37" presStyleLbl="parChTrans1D2" presStyleIdx="2" presStyleCnt="4"/>
      <dgm:spPr/>
      <dgm:t>
        <a:bodyPr/>
        <a:lstStyle/>
        <a:p>
          <a:endParaRPr lang="id-ID"/>
        </a:p>
      </dgm:t>
    </dgm:pt>
    <dgm:pt modelId="{46C39851-5DB8-45CD-9843-A7F9EEF8445B}" type="pres">
      <dgm:prSet presAssocID="{85B2290A-2779-483E-8918-0A83BE16ABDF}" presName="hierRoot2" presStyleCnt="0">
        <dgm:presLayoutVars>
          <dgm:hierBranch val="init"/>
        </dgm:presLayoutVars>
      </dgm:prSet>
      <dgm:spPr/>
    </dgm:pt>
    <dgm:pt modelId="{FCF4E558-FE5E-4F8B-8DBC-253DEB55A8DD}" type="pres">
      <dgm:prSet presAssocID="{85B2290A-2779-483E-8918-0A83BE16ABDF}" presName="rootComposite" presStyleCnt="0"/>
      <dgm:spPr/>
    </dgm:pt>
    <dgm:pt modelId="{87ADE698-4436-42F4-BDB6-9F34DD7DB964}" type="pres">
      <dgm:prSet presAssocID="{85B2290A-2779-483E-8918-0A83BE16ABDF}" presName="rootText" presStyleLbl="node2" presStyleIdx="2" presStyleCnt="3" custScaleY="70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9F788-1092-4D06-9201-ED677E2D5255}" type="pres">
      <dgm:prSet presAssocID="{85B2290A-2779-483E-8918-0A83BE16ABDF}" presName="rootConnector" presStyleLbl="node2" presStyleIdx="2" presStyleCnt="3"/>
      <dgm:spPr/>
      <dgm:t>
        <a:bodyPr/>
        <a:lstStyle/>
        <a:p>
          <a:endParaRPr lang="id-ID"/>
        </a:p>
      </dgm:t>
    </dgm:pt>
    <dgm:pt modelId="{CAD6F04D-D27C-4F4C-A58F-934CC5344CB2}" type="pres">
      <dgm:prSet presAssocID="{85B2290A-2779-483E-8918-0A83BE16ABDF}" presName="hierChild4" presStyleCnt="0"/>
      <dgm:spPr/>
    </dgm:pt>
    <dgm:pt modelId="{270B885C-CE9A-4202-AC9E-BCD7C4391509}" type="pres">
      <dgm:prSet presAssocID="{2B3C0102-ACFB-4EA8-BD33-083DDB07D4E6}" presName="Name37" presStyleLbl="parChTrans1D3" presStyleIdx="2" presStyleCnt="3"/>
      <dgm:spPr/>
      <dgm:t>
        <a:bodyPr/>
        <a:lstStyle/>
        <a:p>
          <a:endParaRPr lang="id-ID"/>
        </a:p>
      </dgm:t>
    </dgm:pt>
    <dgm:pt modelId="{90A8E082-97FF-4D2E-B16D-FED1DDA3F153}" type="pres">
      <dgm:prSet presAssocID="{CE9D0709-7F69-41A7-A4B2-140B5F55EC84}" presName="hierRoot2" presStyleCnt="0">
        <dgm:presLayoutVars>
          <dgm:hierBranch val="init"/>
        </dgm:presLayoutVars>
      </dgm:prSet>
      <dgm:spPr/>
    </dgm:pt>
    <dgm:pt modelId="{A9150F62-5D98-4C3F-ADB9-388D36A5B792}" type="pres">
      <dgm:prSet presAssocID="{CE9D0709-7F69-41A7-A4B2-140B5F55EC84}" presName="rootComposite" presStyleCnt="0"/>
      <dgm:spPr/>
    </dgm:pt>
    <dgm:pt modelId="{3F19EF67-DA53-481D-AEE4-CAB2692ACCE5}" type="pres">
      <dgm:prSet presAssocID="{CE9D0709-7F69-41A7-A4B2-140B5F55EC8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ACB60-360A-45CE-9696-D4305F72BA0D}" type="pres">
      <dgm:prSet presAssocID="{CE9D0709-7F69-41A7-A4B2-140B5F55EC84}" presName="rootConnector" presStyleLbl="node3" presStyleIdx="2" presStyleCnt="3"/>
      <dgm:spPr/>
      <dgm:t>
        <a:bodyPr/>
        <a:lstStyle/>
        <a:p>
          <a:endParaRPr lang="id-ID"/>
        </a:p>
      </dgm:t>
    </dgm:pt>
    <dgm:pt modelId="{3FFC11F4-0DA2-46DD-B3FF-AB1CC8A983A3}" type="pres">
      <dgm:prSet presAssocID="{CE9D0709-7F69-41A7-A4B2-140B5F55EC84}" presName="hierChild4" presStyleCnt="0"/>
      <dgm:spPr/>
    </dgm:pt>
    <dgm:pt modelId="{23A8519C-0CDE-4468-930C-EEE51670AABB}" type="pres">
      <dgm:prSet presAssocID="{E459F5F1-A4CF-4734-BAB0-49113F3C0034}" presName="Name37" presStyleLbl="parChTrans1D4" presStyleIdx="0" presStyleCnt="2"/>
      <dgm:spPr/>
      <dgm:t>
        <a:bodyPr/>
        <a:lstStyle/>
        <a:p>
          <a:endParaRPr lang="id-ID"/>
        </a:p>
      </dgm:t>
    </dgm:pt>
    <dgm:pt modelId="{8F7FDD2D-6624-4AEA-9E7F-C20B0D684849}" type="pres">
      <dgm:prSet presAssocID="{2FBD34B6-33A7-411F-8B0A-50F9609F3F63}" presName="hierRoot2" presStyleCnt="0">
        <dgm:presLayoutVars>
          <dgm:hierBranch val="init"/>
        </dgm:presLayoutVars>
      </dgm:prSet>
      <dgm:spPr/>
    </dgm:pt>
    <dgm:pt modelId="{54D010E4-4F9A-4592-9473-C1ED75C863FA}" type="pres">
      <dgm:prSet presAssocID="{2FBD34B6-33A7-411F-8B0A-50F9609F3F63}" presName="rootComposite" presStyleCnt="0"/>
      <dgm:spPr/>
    </dgm:pt>
    <dgm:pt modelId="{36BB9C59-D414-4694-AA61-22BF9B0DFBE5}" type="pres">
      <dgm:prSet presAssocID="{2FBD34B6-33A7-411F-8B0A-50F9609F3F63}" presName="rootText" presStyleLbl="node4" presStyleIdx="0" presStyleCnt="2" custScaleX="107932" custLinFactNeighborX="892" custLinFactNeighborY="-10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665BF-1CE2-488B-97D9-8CD76D13ED52}" type="pres">
      <dgm:prSet presAssocID="{2FBD34B6-33A7-411F-8B0A-50F9609F3F63}" presName="rootConnector" presStyleLbl="node4" presStyleIdx="0" presStyleCnt="2"/>
      <dgm:spPr/>
      <dgm:t>
        <a:bodyPr/>
        <a:lstStyle/>
        <a:p>
          <a:endParaRPr lang="id-ID"/>
        </a:p>
      </dgm:t>
    </dgm:pt>
    <dgm:pt modelId="{2EC452B0-80B9-4EE8-9891-9EBD99ABBBC4}" type="pres">
      <dgm:prSet presAssocID="{2FBD34B6-33A7-411F-8B0A-50F9609F3F63}" presName="hierChild4" presStyleCnt="0"/>
      <dgm:spPr/>
    </dgm:pt>
    <dgm:pt modelId="{263DA1E3-78D9-4227-9AF9-402B1E5B956F}" type="pres">
      <dgm:prSet presAssocID="{2FBD34B6-33A7-411F-8B0A-50F9609F3F63}" presName="hierChild5" presStyleCnt="0"/>
      <dgm:spPr/>
    </dgm:pt>
    <dgm:pt modelId="{CCEA029F-A2E1-4BC3-922E-A7EECF5B1ECD}" type="pres">
      <dgm:prSet presAssocID="{C0C58E62-CCB0-404E-899C-B0EB20544D46}" presName="Name37" presStyleLbl="parChTrans1D4" presStyleIdx="1" presStyleCnt="2"/>
      <dgm:spPr/>
      <dgm:t>
        <a:bodyPr/>
        <a:lstStyle/>
        <a:p>
          <a:endParaRPr lang="id-ID"/>
        </a:p>
      </dgm:t>
    </dgm:pt>
    <dgm:pt modelId="{B3FEB4A7-04C5-44AA-A52C-F6D498D0F803}" type="pres">
      <dgm:prSet presAssocID="{2BA8966C-9071-4DA7-8E73-79B87F370383}" presName="hierRoot2" presStyleCnt="0">
        <dgm:presLayoutVars>
          <dgm:hierBranch val="init"/>
        </dgm:presLayoutVars>
      </dgm:prSet>
      <dgm:spPr/>
    </dgm:pt>
    <dgm:pt modelId="{17C77E11-26DA-48CD-BFFE-9AA47A244AFB}" type="pres">
      <dgm:prSet presAssocID="{2BA8966C-9071-4DA7-8E73-79B87F370383}" presName="rootComposite" presStyleCnt="0"/>
      <dgm:spPr/>
    </dgm:pt>
    <dgm:pt modelId="{A841C2AB-B92F-479C-AF0E-D568D8367B89}" type="pres">
      <dgm:prSet presAssocID="{2BA8966C-9071-4DA7-8E73-79B87F370383}" presName="rootText" presStyleLbl="node4" presStyleIdx="1" presStyleCnt="2" custLinFactNeighborX="4722" custLinFactNeighborY="-22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667CF-5528-41DF-AF10-F33F81843BFE}" type="pres">
      <dgm:prSet presAssocID="{2BA8966C-9071-4DA7-8E73-79B87F370383}" presName="rootConnector" presStyleLbl="node4" presStyleIdx="1" presStyleCnt="2"/>
      <dgm:spPr/>
      <dgm:t>
        <a:bodyPr/>
        <a:lstStyle/>
        <a:p>
          <a:endParaRPr lang="id-ID"/>
        </a:p>
      </dgm:t>
    </dgm:pt>
    <dgm:pt modelId="{F703BDB2-BF2F-405A-9AD7-11CA32BDFF88}" type="pres">
      <dgm:prSet presAssocID="{2BA8966C-9071-4DA7-8E73-79B87F370383}" presName="hierChild4" presStyleCnt="0"/>
      <dgm:spPr/>
    </dgm:pt>
    <dgm:pt modelId="{8DF7ACF7-7249-4B31-BAAA-260449E18FB0}" type="pres">
      <dgm:prSet presAssocID="{2BA8966C-9071-4DA7-8E73-79B87F370383}" presName="hierChild5" presStyleCnt="0"/>
      <dgm:spPr/>
    </dgm:pt>
    <dgm:pt modelId="{2DAB410A-1089-4552-A7A2-1A3FE94A417D}" type="pres">
      <dgm:prSet presAssocID="{CE9D0709-7F69-41A7-A4B2-140B5F55EC84}" presName="hierChild5" presStyleCnt="0"/>
      <dgm:spPr/>
    </dgm:pt>
    <dgm:pt modelId="{FDB885AE-9543-4894-A02C-12DE1776E4FC}" type="pres">
      <dgm:prSet presAssocID="{85B2290A-2779-483E-8918-0A83BE16ABDF}" presName="hierChild5" presStyleCnt="0"/>
      <dgm:spPr/>
    </dgm:pt>
    <dgm:pt modelId="{C449A914-662E-4525-803B-1830980056CA}" type="pres">
      <dgm:prSet presAssocID="{E1EFF42E-7352-4144-9AB4-36DA500B72E7}" presName="hierChild3" presStyleCnt="0"/>
      <dgm:spPr/>
    </dgm:pt>
    <dgm:pt modelId="{CA48D9FF-1F24-4E5C-A4F8-C865A5FA03C8}" type="pres">
      <dgm:prSet presAssocID="{4986FEB3-2172-48A5-9ED4-4D4FA267C2B9}" presName="Name111" presStyleLbl="parChTrans1D2" presStyleIdx="3" presStyleCnt="4"/>
      <dgm:spPr/>
      <dgm:t>
        <a:bodyPr/>
        <a:lstStyle/>
        <a:p>
          <a:endParaRPr lang="id-ID"/>
        </a:p>
      </dgm:t>
    </dgm:pt>
    <dgm:pt modelId="{B1EA44C9-122E-4A40-9278-288FAF6B30C0}" type="pres">
      <dgm:prSet presAssocID="{9A6E2AE2-521C-4B74-AF49-77FB8CA73BFF}" presName="hierRoot3" presStyleCnt="0">
        <dgm:presLayoutVars>
          <dgm:hierBranch val="init"/>
        </dgm:presLayoutVars>
      </dgm:prSet>
      <dgm:spPr/>
    </dgm:pt>
    <dgm:pt modelId="{B12219D3-9B0E-4E66-93D7-C93B216D15B8}" type="pres">
      <dgm:prSet presAssocID="{9A6E2AE2-521C-4B74-AF49-77FB8CA73BFF}" presName="rootComposite3" presStyleCnt="0"/>
      <dgm:spPr/>
    </dgm:pt>
    <dgm:pt modelId="{C827F68D-7C82-4BE5-8C02-EA9BE1D8D5B0}" type="pres">
      <dgm:prSet presAssocID="{9A6E2AE2-521C-4B74-AF49-77FB8CA73BFF}" presName="rootText3" presStyleLbl="asst1" presStyleIdx="0" presStyleCnt="1" custScaleX="96682" custScaleY="537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CDD42-CE74-46FA-A984-BDDCCC54921C}" type="pres">
      <dgm:prSet presAssocID="{9A6E2AE2-521C-4B74-AF49-77FB8CA73BFF}" presName="rootConnector3" presStyleLbl="asst1" presStyleIdx="0" presStyleCnt="1"/>
      <dgm:spPr/>
      <dgm:t>
        <a:bodyPr/>
        <a:lstStyle/>
        <a:p>
          <a:endParaRPr lang="id-ID"/>
        </a:p>
      </dgm:t>
    </dgm:pt>
    <dgm:pt modelId="{04116A17-EC3A-48EE-9362-5DCC426C6FCD}" type="pres">
      <dgm:prSet presAssocID="{9A6E2AE2-521C-4B74-AF49-77FB8CA73BFF}" presName="hierChild6" presStyleCnt="0"/>
      <dgm:spPr/>
    </dgm:pt>
    <dgm:pt modelId="{369D1714-DE2B-43AF-9D7D-9F1A183B4B34}" type="pres">
      <dgm:prSet presAssocID="{9A6E2AE2-521C-4B74-AF49-77FB8CA73BFF}" presName="hierChild7" presStyleCnt="0"/>
      <dgm:spPr/>
    </dgm:pt>
  </dgm:ptLst>
  <dgm:cxnLst>
    <dgm:cxn modelId="{9EF63CC2-87BD-416E-A821-DE47A2EA1DD8}" srcId="{85B2290A-2779-483E-8918-0A83BE16ABDF}" destId="{CE9D0709-7F69-41A7-A4B2-140B5F55EC84}" srcOrd="0" destOrd="0" parTransId="{2B3C0102-ACFB-4EA8-BD33-083DDB07D4E6}" sibTransId="{542F71AF-960A-42FE-A097-8E114421F913}"/>
    <dgm:cxn modelId="{4640CC01-FCB0-437B-8DBE-8D2BCAAB61AF}" type="presOf" srcId="{85B2290A-2779-483E-8918-0A83BE16ABDF}" destId="{8959F788-1092-4D06-9201-ED677E2D5255}" srcOrd="1" destOrd="0" presId="urn:microsoft.com/office/officeart/2005/8/layout/orgChart1"/>
    <dgm:cxn modelId="{96665DDB-2BA7-4F54-BB0D-64A8D4257893}" type="presOf" srcId="{E1EFF42E-7352-4144-9AB4-36DA500B72E7}" destId="{AC6F63D5-F9C5-462C-BA27-1D64DD0C36B9}" srcOrd="1" destOrd="0" presId="urn:microsoft.com/office/officeart/2005/8/layout/orgChart1"/>
    <dgm:cxn modelId="{4E0F32FA-B9E8-45AF-B045-2A68158172F7}" srcId="{CE9D0709-7F69-41A7-A4B2-140B5F55EC84}" destId="{2BA8966C-9071-4DA7-8E73-79B87F370383}" srcOrd="1" destOrd="0" parTransId="{C0C58E62-CCB0-404E-899C-B0EB20544D46}" sibTransId="{A59B8560-FBDA-45AC-AF84-33E22C5E87D3}"/>
    <dgm:cxn modelId="{7DE62678-8787-4517-ADA9-7A92C588A205}" srcId="{FE7FACD1-0CA0-4032-8B35-68FA1891E05A}" destId="{BDCD7F30-5CDE-4147-810C-022BE5EC1190}" srcOrd="0" destOrd="0" parTransId="{2F5BE9DC-E999-4702-BC3A-F3A858A7C88A}" sibTransId="{CA34346E-ED91-4CE1-971F-FA24EBCC15B8}"/>
    <dgm:cxn modelId="{0D4145BC-9342-4315-B298-468F81DBF36D}" type="presOf" srcId="{B370226A-366F-4EDD-81EC-2D2209DA4E78}" destId="{BEB4A813-E82A-465F-88DA-FC3B5EA89DD2}" srcOrd="0" destOrd="0" presId="urn:microsoft.com/office/officeart/2005/8/layout/orgChart1"/>
    <dgm:cxn modelId="{49780138-4B3B-4460-9663-ACCCE1117EE7}" type="presOf" srcId="{2BA8966C-9071-4DA7-8E73-79B87F370383}" destId="{A841C2AB-B92F-479C-AF0E-D568D8367B89}" srcOrd="0" destOrd="0" presId="urn:microsoft.com/office/officeart/2005/8/layout/orgChart1"/>
    <dgm:cxn modelId="{74FCDA8D-784F-454A-B432-BEDA9BAD7C17}" type="presOf" srcId="{47930035-D4E4-452E-AE7C-C0621F9684EC}" destId="{681BF0B7-7344-4E31-9159-272BE04AD578}" srcOrd="0" destOrd="0" presId="urn:microsoft.com/office/officeart/2005/8/layout/orgChart1"/>
    <dgm:cxn modelId="{CF31B035-22AE-4DA3-9AF1-BD9D56FB54E9}" type="presOf" srcId="{CE9D0709-7F69-41A7-A4B2-140B5F55EC84}" destId="{3F19EF67-DA53-481D-AEE4-CAB2692ACCE5}" srcOrd="0" destOrd="0" presId="urn:microsoft.com/office/officeart/2005/8/layout/orgChart1"/>
    <dgm:cxn modelId="{4529DC77-3289-4569-9497-1826247AC540}" type="presOf" srcId="{2F5BE9DC-E999-4702-BC3A-F3A858A7C88A}" destId="{101832F3-9DFE-4E3F-9980-038F97231CD2}" srcOrd="0" destOrd="0" presId="urn:microsoft.com/office/officeart/2005/8/layout/orgChart1"/>
    <dgm:cxn modelId="{B44DCB77-C3B9-4192-B0E4-D5B3161A18C3}" type="presOf" srcId="{F15354F8-7C25-4F22-8CA0-7633BD89114F}" destId="{A107A20F-6232-49CD-90F9-7734241DB306}" srcOrd="0" destOrd="0" presId="urn:microsoft.com/office/officeart/2005/8/layout/orgChart1"/>
    <dgm:cxn modelId="{42E6CC63-6303-4961-AE16-D5949B3CF0B5}" type="presOf" srcId="{2FBD34B6-33A7-411F-8B0A-50F9609F3F63}" destId="{B87665BF-1CE2-488B-97D9-8CD76D13ED52}" srcOrd="1" destOrd="0" presId="urn:microsoft.com/office/officeart/2005/8/layout/orgChart1"/>
    <dgm:cxn modelId="{C762E643-A745-442C-AF78-147D659A9DCC}" srcId="{CE9D0709-7F69-41A7-A4B2-140B5F55EC84}" destId="{2FBD34B6-33A7-411F-8B0A-50F9609F3F63}" srcOrd="0" destOrd="0" parTransId="{E459F5F1-A4CF-4734-BAB0-49113F3C0034}" sibTransId="{0E79D5A2-B66C-4FC7-A37D-086A9DD887D4}"/>
    <dgm:cxn modelId="{3BE3E771-F80A-410B-9609-38EFB2E52D4D}" type="presOf" srcId="{9A6E2AE2-521C-4B74-AF49-77FB8CA73BFF}" destId="{C827F68D-7C82-4BE5-8C02-EA9BE1D8D5B0}" srcOrd="0" destOrd="0" presId="urn:microsoft.com/office/officeart/2005/8/layout/orgChart1"/>
    <dgm:cxn modelId="{99235F15-7293-4329-8C4B-793FDD29BCE5}" srcId="{E1EFF42E-7352-4144-9AB4-36DA500B72E7}" destId="{85B2290A-2779-483E-8918-0A83BE16ABDF}" srcOrd="3" destOrd="0" parTransId="{47930035-D4E4-452E-AE7C-C0621F9684EC}" sibTransId="{31A77172-33B7-468A-9816-688171E37157}"/>
    <dgm:cxn modelId="{7456B89D-A80D-4555-B808-C871FDD3E3AC}" srcId="{E1EFF42E-7352-4144-9AB4-36DA500B72E7}" destId="{9E3231BD-B673-424E-9529-AB9EE2DCC89F}" srcOrd="2" destOrd="0" parTransId="{F15354F8-7C25-4F22-8CA0-7633BD89114F}" sibTransId="{B773EB69-74F5-460B-8BF1-8EB27A9DE636}"/>
    <dgm:cxn modelId="{FF4B3171-0B8B-4086-84DC-FA7690A0D0D0}" type="presOf" srcId="{BDCD7F30-5CDE-4147-810C-022BE5EC1190}" destId="{18F9072A-0EBC-425C-971D-898570A76E04}" srcOrd="0" destOrd="0" presId="urn:microsoft.com/office/officeart/2005/8/layout/orgChart1"/>
    <dgm:cxn modelId="{E5BA092A-3C91-4E24-B986-53B175C6C0E2}" type="presOf" srcId="{4986FEB3-2172-48A5-9ED4-4D4FA267C2B9}" destId="{CA48D9FF-1F24-4E5C-A4F8-C865A5FA03C8}" srcOrd="0" destOrd="0" presId="urn:microsoft.com/office/officeart/2005/8/layout/orgChart1"/>
    <dgm:cxn modelId="{003008C4-0138-47DC-9865-DD09D4943491}" srcId="{B575597C-424C-472F-BAC0-D5D4043FECE0}" destId="{E1EFF42E-7352-4144-9AB4-36DA500B72E7}" srcOrd="0" destOrd="0" parTransId="{93112C9A-0EEE-457F-8CA0-1F47B1AA3A09}" sibTransId="{111B2E33-25DC-4770-A3CF-F709C578DFB4}"/>
    <dgm:cxn modelId="{22F18D99-483E-49C9-8B9A-D7BE0425E3BF}" type="presOf" srcId="{9A359699-3347-4C9D-B957-07692AE447BC}" destId="{28DA71DD-B26A-4618-AE3C-E05D1EA4AE1C}" srcOrd="0" destOrd="0" presId="urn:microsoft.com/office/officeart/2005/8/layout/orgChart1"/>
    <dgm:cxn modelId="{06D235ED-61C2-42F7-A041-36FB039C36B8}" type="presOf" srcId="{C0C58E62-CCB0-404E-899C-B0EB20544D46}" destId="{CCEA029F-A2E1-4BC3-922E-A7EECF5B1ECD}" srcOrd="0" destOrd="0" presId="urn:microsoft.com/office/officeart/2005/8/layout/orgChart1"/>
    <dgm:cxn modelId="{0BE12E33-A916-4F4D-9545-D33FAF579322}" type="presOf" srcId="{2B3C0102-ACFB-4EA8-BD33-083DDB07D4E6}" destId="{270B885C-CE9A-4202-AC9E-BCD7C4391509}" srcOrd="0" destOrd="0" presId="urn:microsoft.com/office/officeart/2005/8/layout/orgChart1"/>
    <dgm:cxn modelId="{15801F18-2A0C-491B-A726-00D2BC60FA85}" srcId="{E1EFF42E-7352-4144-9AB4-36DA500B72E7}" destId="{9A6E2AE2-521C-4B74-AF49-77FB8CA73BFF}" srcOrd="0" destOrd="0" parTransId="{4986FEB3-2172-48A5-9ED4-4D4FA267C2B9}" sibTransId="{D24886E9-8D49-4986-90B5-41F2620D4DD2}"/>
    <dgm:cxn modelId="{CF753241-F441-4F8C-9B52-9EEBBD76AEC7}" type="presOf" srcId="{B575597C-424C-472F-BAC0-D5D4043FECE0}" destId="{57789357-AE3E-4EFF-9199-E019CD27B629}" srcOrd="0" destOrd="0" presId="urn:microsoft.com/office/officeart/2005/8/layout/orgChart1"/>
    <dgm:cxn modelId="{9C19ADA0-EC3B-43BE-B3A1-B894D0485467}" type="presOf" srcId="{BDCD7F30-5CDE-4147-810C-022BE5EC1190}" destId="{B8CDABDC-7A45-40AB-AB25-E1595D17DB11}" srcOrd="1" destOrd="0" presId="urn:microsoft.com/office/officeart/2005/8/layout/orgChart1"/>
    <dgm:cxn modelId="{6CF6C3F2-7E3D-4616-89D6-6BB90544442E}" type="presOf" srcId="{9E3231BD-B673-424E-9529-AB9EE2DCC89F}" destId="{47AF29BA-EE14-41C3-BFF3-718490D737F0}" srcOrd="1" destOrd="0" presId="urn:microsoft.com/office/officeart/2005/8/layout/orgChart1"/>
    <dgm:cxn modelId="{48DB3C88-CF1B-4852-BB3C-91BB3391EDA8}" type="presOf" srcId="{85B2290A-2779-483E-8918-0A83BE16ABDF}" destId="{87ADE698-4436-42F4-BDB6-9F34DD7DB964}" srcOrd="0" destOrd="0" presId="urn:microsoft.com/office/officeart/2005/8/layout/orgChart1"/>
    <dgm:cxn modelId="{A6F8BD0E-D1E0-4A1B-BE21-E34347329318}" type="presOf" srcId="{E1EFF42E-7352-4144-9AB4-36DA500B72E7}" destId="{319DDF16-C3FD-45B2-BF16-7899486991A3}" srcOrd="0" destOrd="0" presId="urn:microsoft.com/office/officeart/2005/8/layout/orgChart1"/>
    <dgm:cxn modelId="{ECF3B95D-94DD-4750-984E-5F82706CF036}" type="presOf" srcId="{FE7FACD1-0CA0-4032-8B35-68FA1891E05A}" destId="{7D5CCFF8-CD54-4A73-A754-B433436B669F}" srcOrd="0" destOrd="0" presId="urn:microsoft.com/office/officeart/2005/8/layout/orgChart1"/>
    <dgm:cxn modelId="{EB4EB920-E393-4A1F-AD93-2F7803244F21}" type="presOf" srcId="{E459F5F1-A4CF-4734-BAB0-49113F3C0034}" destId="{23A8519C-0CDE-4468-930C-EEE51670AABB}" srcOrd="0" destOrd="0" presId="urn:microsoft.com/office/officeart/2005/8/layout/orgChart1"/>
    <dgm:cxn modelId="{7875D9D3-00C6-4009-9709-F45B01AF0296}" type="presOf" srcId="{CE9D0709-7F69-41A7-A4B2-140B5F55EC84}" destId="{B03ACB60-360A-45CE-9696-D4305F72BA0D}" srcOrd="1" destOrd="0" presId="urn:microsoft.com/office/officeart/2005/8/layout/orgChart1"/>
    <dgm:cxn modelId="{BB5079E8-B72D-4FF0-A944-AF07D0F35560}" type="presOf" srcId="{9A6E2AE2-521C-4B74-AF49-77FB8CA73BFF}" destId="{53DCDD42-CE74-46FA-A984-BDDCCC54921C}" srcOrd="1" destOrd="0" presId="urn:microsoft.com/office/officeart/2005/8/layout/orgChart1"/>
    <dgm:cxn modelId="{8D7E61F1-30D2-4376-B998-185751650B18}" type="presOf" srcId="{9E3231BD-B673-424E-9529-AB9EE2DCC89F}" destId="{E9967E49-2328-432A-92D9-0777E66A08EC}" srcOrd="0" destOrd="0" presId="urn:microsoft.com/office/officeart/2005/8/layout/orgChart1"/>
    <dgm:cxn modelId="{E1F893D5-6BDD-4074-A111-6C6F7FE8538A}" type="presOf" srcId="{2FBD34B6-33A7-411F-8B0A-50F9609F3F63}" destId="{36BB9C59-D414-4694-AA61-22BF9B0DFBE5}" srcOrd="0" destOrd="0" presId="urn:microsoft.com/office/officeart/2005/8/layout/orgChart1"/>
    <dgm:cxn modelId="{BA6572EC-D380-449E-82D5-BEC3123E390B}" type="presOf" srcId="{2B1E5E79-A4EA-4309-8BCE-60EC2813B89F}" destId="{EBA08F09-6B24-43B8-ABC1-68E98D5F0DDB}" srcOrd="0" destOrd="0" presId="urn:microsoft.com/office/officeart/2005/8/layout/orgChart1"/>
    <dgm:cxn modelId="{AF444E39-EC01-4629-A11B-260B24272F41}" type="presOf" srcId="{2BA8966C-9071-4DA7-8E73-79B87F370383}" destId="{EB4667CF-5528-41DF-AF10-F33F81843BFE}" srcOrd="1" destOrd="0" presId="urn:microsoft.com/office/officeart/2005/8/layout/orgChart1"/>
    <dgm:cxn modelId="{684AC6F1-7496-4DD9-A2AB-5BD1B652F835}" type="presOf" srcId="{FE7FACD1-0CA0-4032-8B35-68FA1891E05A}" destId="{23EB4396-1E70-4A70-A239-3E76A070600D}" srcOrd="1" destOrd="0" presId="urn:microsoft.com/office/officeart/2005/8/layout/orgChart1"/>
    <dgm:cxn modelId="{E011CB00-4449-41E4-96F2-6F0E51D22AE2}" srcId="{9E3231BD-B673-424E-9529-AB9EE2DCC89F}" destId="{B370226A-366F-4EDD-81EC-2D2209DA4E78}" srcOrd="0" destOrd="0" parTransId="{9A359699-3347-4C9D-B957-07692AE447BC}" sibTransId="{E2E992CB-CF43-46D5-BA20-C40171287C8B}"/>
    <dgm:cxn modelId="{5772A858-DFBC-4904-9EFB-F2B997B470BF}" type="presOf" srcId="{B370226A-366F-4EDD-81EC-2D2209DA4E78}" destId="{75D7B54E-48CC-4C5C-995F-39B793D343DB}" srcOrd="1" destOrd="0" presId="urn:microsoft.com/office/officeart/2005/8/layout/orgChart1"/>
    <dgm:cxn modelId="{0C1CBF11-C7FC-4A14-B5E1-5B46A2683D22}" srcId="{E1EFF42E-7352-4144-9AB4-36DA500B72E7}" destId="{FE7FACD1-0CA0-4032-8B35-68FA1891E05A}" srcOrd="1" destOrd="0" parTransId="{2B1E5E79-A4EA-4309-8BCE-60EC2813B89F}" sibTransId="{1976C9E8-1E20-4359-9754-100D6AAFCA2C}"/>
    <dgm:cxn modelId="{4251DF28-5887-4AD2-B998-01D14D87F9FE}" type="presParOf" srcId="{57789357-AE3E-4EFF-9199-E019CD27B629}" destId="{422E0BFC-6C36-40BA-B7DD-E54F3051B811}" srcOrd="0" destOrd="0" presId="urn:microsoft.com/office/officeart/2005/8/layout/orgChart1"/>
    <dgm:cxn modelId="{5A2C8C4B-D296-4A9D-ABD1-8AE561D94BDD}" type="presParOf" srcId="{422E0BFC-6C36-40BA-B7DD-E54F3051B811}" destId="{3EE711BA-7DCE-4968-91F5-6793D095FCC8}" srcOrd="0" destOrd="0" presId="urn:microsoft.com/office/officeart/2005/8/layout/orgChart1"/>
    <dgm:cxn modelId="{AFA35034-A06A-4724-922B-932655D173A2}" type="presParOf" srcId="{3EE711BA-7DCE-4968-91F5-6793D095FCC8}" destId="{319DDF16-C3FD-45B2-BF16-7899486991A3}" srcOrd="0" destOrd="0" presId="urn:microsoft.com/office/officeart/2005/8/layout/orgChart1"/>
    <dgm:cxn modelId="{7B60DEF4-7128-41A5-89EF-5DFB171680D7}" type="presParOf" srcId="{3EE711BA-7DCE-4968-91F5-6793D095FCC8}" destId="{AC6F63D5-F9C5-462C-BA27-1D64DD0C36B9}" srcOrd="1" destOrd="0" presId="urn:microsoft.com/office/officeart/2005/8/layout/orgChart1"/>
    <dgm:cxn modelId="{931C2F71-FB83-4687-BFCC-899272198FC7}" type="presParOf" srcId="{422E0BFC-6C36-40BA-B7DD-E54F3051B811}" destId="{49978E68-C888-47E8-9CB1-8396493B11F3}" srcOrd="1" destOrd="0" presId="urn:microsoft.com/office/officeart/2005/8/layout/orgChart1"/>
    <dgm:cxn modelId="{03E0BF81-05F2-4AF5-898D-2747F8A267EC}" type="presParOf" srcId="{49978E68-C888-47E8-9CB1-8396493B11F3}" destId="{EBA08F09-6B24-43B8-ABC1-68E98D5F0DDB}" srcOrd="0" destOrd="0" presId="urn:microsoft.com/office/officeart/2005/8/layout/orgChart1"/>
    <dgm:cxn modelId="{A87F418C-AB3A-487A-A979-B38159FF82AB}" type="presParOf" srcId="{49978E68-C888-47E8-9CB1-8396493B11F3}" destId="{E3C39018-3B2A-403C-B1A5-FE0CA7656F9D}" srcOrd="1" destOrd="0" presId="urn:microsoft.com/office/officeart/2005/8/layout/orgChart1"/>
    <dgm:cxn modelId="{31448202-AB11-4831-9965-E54BB19589B7}" type="presParOf" srcId="{E3C39018-3B2A-403C-B1A5-FE0CA7656F9D}" destId="{A3EC293D-7675-4F98-A91F-41BFA3976E64}" srcOrd="0" destOrd="0" presId="urn:microsoft.com/office/officeart/2005/8/layout/orgChart1"/>
    <dgm:cxn modelId="{A646CA39-D951-497E-9980-A8D23605CB78}" type="presParOf" srcId="{A3EC293D-7675-4F98-A91F-41BFA3976E64}" destId="{7D5CCFF8-CD54-4A73-A754-B433436B669F}" srcOrd="0" destOrd="0" presId="urn:microsoft.com/office/officeart/2005/8/layout/orgChart1"/>
    <dgm:cxn modelId="{DC7068E5-9442-4FC2-8D3E-A7B928ECDA76}" type="presParOf" srcId="{A3EC293D-7675-4F98-A91F-41BFA3976E64}" destId="{23EB4396-1E70-4A70-A239-3E76A070600D}" srcOrd="1" destOrd="0" presId="urn:microsoft.com/office/officeart/2005/8/layout/orgChart1"/>
    <dgm:cxn modelId="{1BF57D59-1BEE-4FF1-9B2C-D98BBDC300DA}" type="presParOf" srcId="{E3C39018-3B2A-403C-B1A5-FE0CA7656F9D}" destId="{A646EC83-F1B3-4537-8129-F11EAF1DF65F}" srcOrd="1" destOrd="0" presId="urn:microsoft.com/office/officeart/2005/8/layout/orgChart1"/>
    <dgm:cxn modelId="{38845051-C540-4A2B-AAC6-AB313604D3BC}" type="presParOf" srcId="{A646EC83-F1B3-4537-8129-F11EAF1DF65F}" destId="{101832F3-9DFE-4E3F-9980-038F97231CD2}" srcOrd="0" destOrd="0" presId="urn:microsoft.com/office/officeart/2005/8/layout/orgChart1"/>
    <dgm:cxn modelId="{B920699E-8084-4BEC-A0C2-3F446B2B2562}" type="presParOf" srcId="{A646EC83-F1B3-4537-8129-F11EAF1DF65F}" destId="{A685D6D0-810B-4055-8978-7C1611A15FAF}" srcOrd="1" destOrd="0" presId="urn:microsoft.com/office/officeart/2005/8/layout/orgChart1"/>
    <dgm:cxn modelId="{74B64D63-4EBD-4AFF-9804-2B4771AABC5B}" type="presParOf" srcId="{A685D6D0-810B-4055-8978-7C1611A15FAF}" destId="{3B620D31-B894-496B-80A9-075E172CF519}" srcOrd="0" destOrd="0" presId="urn:microsoft.com/office/officeart/2005/8/layout/orgChart1"/>
    <dgm:cxn modelId="{391C4AB0-D9E7-4DF0-ACF0-6C7E8836544A}" type="presParOf" srcId="{3B620D31-B894-496B-80A9-075E172CF519}" destId="{18F9072A-0EBC-425C-971D-898570A76E04}" srcOrd="0" destOrd="0" presId="urn:microsoft.com/office/officeart/2005/8/layout/orgChart1"/>
    <dgm:cxn modelId="{00911909-BE55-4A4E-892D-557AAA801522}" type="presParOf" srcId="{3B620D31-B894-496B-80A9-075E172CF519}" destId="{B8CDABDC-7A45-40AB-AB25-E1595D17DB11}" srcOrd="1" destOrd="0" presId="urn:microsoft.com/office/officeart/2005/8/layout/orgChart1"/>
    <dgm:cxn modelId="{D751F2C8-320D-4F52-8EBA-5A82ECCFD9F0}" type="presParOf" srcId="{A685D6D0-810B-4055-8978-7C1611A15FAF}" destId="{AA11E690-2E9E-4014-A0A4-4F43B0616C16}" srcOrd="1" destOrd="0" presId="urn:microsoft.com/office/officeart/2005/8/layout/orgChart1"/>
    <dgm:cxn modelId="{E82776C7-A0CB-4682-983A-31345967C459}" type="presParOf" srcId="{A685D6D0-810B-4055-8978-7C1611A15FAF}" destId="{C6E82231-6552-40F0-85B3-9F5BE712BB47}" srcOrd="2" destOrd="0" presId="urn:microsoft.com/office/officeart/2005/8/layout/orgChart1"/>
    <dgm:cxn modelId="{E8FE6E94-EB21-47B1-918D-BC3B20AE14DA}" type="presParOf" srcId="{E3C39018-3B2A-403C-B1A5-FE0CA7656F9D}" destId="{4B8DBC9E-BE3B-4080-9E9E-F407D9D88B45}" srcOrd="2" destOrd="0" presId="urn:microsoft.com/office/officeart/2005/8/layout/orgChart1"/>
    <dgm:cxn modelId="{E62D62ED-0DC1-44F7-8725-7031AAB02BD0}" type="presParOf" srcId="{49978E68-C888-47E8-9CB1-8396493B11F3}" destId="{A107A20F-6232-49CD-90F9-7734241DB306}" srcOrd="2" destOrd="0" presId="urn:microsoft.com/office/officeart/2005/8/layout/orgChart1"/>
    <dgm:cxn modelId="{341E2C9F-F984-4F08-A234-3437D921C850}" type="presParOf" srcId="{49978E68-C888-47E8-9CB1-8396493B11F3}" destId="{5CFAF97A-315C-4013-A31C-D7C60405937E}" srcOrd="3" destOrd="0" presId="urn:microsoft.com/office/officeart/2005/8/layout/orgChart1"/>
    <dgm:cxn modelId="{1CEA25BE-2910-4525-B951-51D3C887CE15}" type="presParOf" srcId="{5CFAF97A-315C-4013-A31C-D7C60405937E}" destId="{D936989C-D68D-4F63-A1E1-4174407C83EB}" srcOrd="0" destOrd="0" presId="urn:microsoft.com/office/officeart/2005/8/layout/orgChart1"/>
    <dgm:cxn modelId="{CD9F48E1-577F-4A28-98AA-00A62925DC9A}" type="presParOf" srcId="{D936989C-D68D-4F63-A1E1-4174407C83EB}" destId="{E9967E49-2328-432A-92D9-0777E66A08EC}" srcOrd="0" destOrd="0" presId="urn:microsoft.com/office/officeart/2005/8/layout/orgChart1"/>
    <dgm:cxn modelId="{5CB92EC4-FCA3-428E-9035-5842FF9285BD}" type="presParOf" srcId="{D936989C-D68D-4F63-A1E1-4174407C83EB}" destId="{47AF29BA-EE14-41C3-BFF3-718490D737F0}" srcOrd="1" destOrd="0" presId="urn:microsoft.com/office/officeart/2005/8/layout/orgChart1"/>
    <dgm:cxn modelId="{039E2300-02BE-4E48-962F-1D7B5CE5B663}" type="presParOf" srcId="{5CFAF97A-315C-4013-A31C-D7C60405937E}" destId="{40A17EE8-5DA7-4B01-B501-7C541B6BD64F}" srcOrd="1" destOrd="0" presId="urn:microsoft.com/office/officeart/2005/8/layout/orgChart1"/>
    <dgm:cxn modelId="{DB37E171-446D-42C9-9E8F-8D16A5F4EF6F}" type="presParOf" srcId="{40A17EE8-5DA7-4B01-B501-7C541B6BD64F}" destId="{28DA71DD-B26A-4618-AE3C-E05D1EA4AE1C}" srcOrd="0" destOrd="0" presId="urn:microsoft.com/office/officeart/2005/8/layout/orgChart1"/>
    <dgm:cxn modelId="{73C8B93C-92B2-4726-98C2-1C940A66C4A2}" type="presParOf" srcId="{40A17EE8-5DA7-4B01-B501-7C541B6BD64F}" destId="{D7B03A78-D741-4B87-BAB3-6EF809C07699}" srcOrd="1" destOrd="0" presId="urn:microsoft.com/office/officeart/2005/8/layout/orgChart1"/>
    <dgm:cxn modelId="{9988C94A-D543-4176-8F32-5B6E23D519D6}" type="presParOf" srcId="{D7B03A78-D741-4B87-BAB3-6EF809C07699}" destId="{1EAFEADC-E68C-4854-97D5-14A6C2B7DEA9}" srcOrd="0" destOrd="0" presId="urn:microsoft.com/office/officeart/2005/8/layout/orgChart1"/>
    <dgm:cxn modelId="{E50D2945-B8F1-45BC-897A-6644D23EB339}" type="presParOf" srcId="{1EAFEADC-E68C-4854-97D5-14A6C2B7DEA9}" destId="{BEB4A813-E82A-465F-88DA-FC3B5EA89DD2}" srcOrd="0" destOrd="0" presId="urn:microsoft.com/office/officeart/2005/8/layout/orgChart1"/>
    <dgm:cxn modelId="{059EEB7A-6C87-4FDE-B46A-FFA7CCAF7529}" type="presParOf" srcId="{1EAFEADC-E68C-4854-97D5-14A6C2B7DEA9}" destId="{75D7B54E-48CC-4C5C-995F-39B793D343DB}" srcOrd="1" destOrd="0" presId="urn:microsoft.com/office/officeart/2005/8/layout/orgChart1"/>
    <dgm:cxn modelId="{CB2014E4-0F77-47FC-AB23-999D4B2B55F2}" type="presParOf" srcId="{D7B03A78-D741-4B87-BAB3-6EF809C07699}" destId="{F62D4EFC-A92F-474D-881F-F5203E2B2401}" srcOrd="1" destOrd="0" presId="urn:microsoft.com/office/officeart/2005/8/layout/orgChart1"/>
    <dgm:cxn modelId="{FFEC75F3-6E87-4109-91C5-34A20B0A5541}" type="presParOf" srcId="{D7B03A78-D741-4B87-BAB3-6EF809C07699}" destId="{63BF8B7E-CD20-4AF2-82F3-982ECC787753}" srcOrd="2" destOrd="0" presId="urn:microsoft.com/office/officeart/2005/8/layout/orgChart1"/>
    <dgm:cxn modelId="{E6A854AE-12AE-40B1-90E3-EFF085D742B8}" type="presParOf" srcId="{5CFAF97A-315C-4013-A31C-D7C60405937E}" destId="{3F01A216-D654-4E8C-A579-A1D009B7EFC7}" srcOrd="2" destOrd="0" presId="urn:microsoft.com/office/officeart/2005/8/layout/orgChart1"/>
    <dgm:cxn modelId="{9BE0C638-CD70-4A91-A067-4B665BEC709C}" type="presParOf" srcId="{49978E68-C888-47E8-9CB1-8396493B11F3}" destId="{681BF0B7-7344-4E31-9159-272BE04AD578}" srcOrd="4" destOrd="0" presId="urn:microsoft.com/office/officeart/2005/8/layout/orgChart1"/>
    <dgm:cxn modelId="{B97EB4DF-AB9D-485F-A50D-FF6CF02B5932}" type="presParOf" srcId="{49978E68-C888-47E8-9CB1-8396493B11F3}" destId="{46C39851-5DB8-45CD-9843-A7F9EEF8445B}" srcOrd="5" destOrd="0" presId="urn:microsoft.com/office/officeart/2005/8/layout/orgChart1"/>
    <dgm:cxn modelId="{3BE78FA5-1F77-4E9F-955B-29D7B3831A3A}" type="presParOf" srcId="{46C39851-5DB8-45CD-9843-A7F9EEF8445B}" destId="{FCF4E558-FE5E-4F8B-8DBC-253DEB55A8DD}" srcOrd="0" destOrd="0" presId="urn:microsoft.com/office/officeart/2005/8/layout/orgChart1"/>
    <dgm:cxn modelId="{1C634012-C1A9-4D06-9027-8C7B81D66EEB}" type="presParOf" srcId="{FCF4E558-FE5E-4F8B-8DBC-253DEB55A8DD}" destId="{87ADE698-4436-42F4-BDB6-9F34DD7DB964}" srcOrd="0" destOrd="0" presId="urn:microsoft.com/office/officeart/2005/8/layout/orgChart1"/>
    <dgm:cxn modelId="{487B0FE6-30C4-4562-BE10-E3CABF113C42}" type="presParOf" srcId="{FCF4E558-FE5E-4F8B-8DBC-253DEB55A8DD}" destId="{8959F788-1092-4D06-9201-ED677E2D5255}" srcOrd="1" destOrd="0" presId="urn:microsoft.com/office/officeart/2005/8/layout/orgChart1"/>
    <dgm:cxn modelId="{DACCA295-6B56-4681-850B-95A88330BFFE}" type="presParOf" srcId="{46C39851-5DB8-45CD-9843-A7F9EEF8445B}" destId="{CAD6F04D-D27C-4F4C-A58F-934CC5344CB2}" srcOrd="1" destOrd="0" presId="urn:microsoft.com/office/officeart/2005/8/layout/orgChart1"/>
    <dgm:cxn modelId="{4C474205-B5BC-4805-8D67-0A81A003CA40}" type="presParOf" srcId="{CAD6F04D-D27C-4F4C-A58F-934CC5344CB2}" destId="{270B885C-CE9A-4202-AC9E-BCD7C4391509}" srcOrd="0" destOrd="0" presId="urn:microsoft.com/office/officeart/2005/8/layout/orgChart1"/>
    <dgm:cxn modelId="{8EE83C70-A9B6-4C4F-AE4E-6CF0D57C5C3D}" type="presParOf" srcId="{CAD6F04D-D27C-4F4C-A58F-934CC5344CB2}" destId="{90A8E082-97FF-4D2E-B16D-FED1DDA3F153}" srcOrd="1" destOrd="0" presId="urn:microsoft.com/office/officeart/2005/8/layout/orgChart1"/>
    <dgm:cxn modelId="{69CC7BB4-4D9D-4F38-8266-5D43F7DDFD2A}" type="presParOf" srcId="{90A8E082-97FF-4D2E-B16D-FED1DDA3F153}" destId="{A9150F62-5D98-4C3F-ADB9-388D36A5B792}" srcOrd="0" destOrd="0" presId="urn:microsoft.com/office/officeart/2005/8/layout/orgChart1"/>
    <dgm:cxn modelId="{9DABE9D3-DADD-4ACB-9603-5B0D52F2DD51}" type="presParOf" srcId="{A9150F62-5D98-4C3F-ADB9-388D36A5B792}" destId="{3F19EF67-DA53-481D-AEE4-CAB2692ACCE5}" srcOrd="0" destOrd="0" presId="urn:microsoft.com/office/officeart/2005/8/layout/orgChart1"/>
    <dgm:cxn modelId="{1948578C-FB65-408C-9EA7-CF37A37753DE}" type="presParOf" srcId="{A9150F62-5D98-4C3F-ADB9-388D36A5B792}" destId="{B03ACB60-360A-45CE-9696-D4305F72BA0D}" srcOrd="1" destOrd="0" presId="urn:microsoft.com/office/officeart/2005/8/layout/orgChart1"/>
    <dgm:cxn modelId="{96043A22-F022-4D42-94C4-DB09FB6E8498}" type="presParOf" srcId="{90A8E082-97FF-4D2E-B16D-FED1DDA3F153}" destId="{3FFC11F4-0DA2-46DD-B3FF-AB1CC8A983A3}" srcOrd="1" destOrd="0" presId="urn:microsoft.com/office/officeart/2005/8/layout/orgChart1"/>
    <dgm:cxn modelId="{8D11AD9C-711B-4C1A-A1E7-EAD360996776}" type="presParOf" srcId="{3FFC11F4-0DA2-46DD-B3FF-AB1CC8A983A3}" destId="{23A8519C-0CDE-4468-930C-EEE51670AABB}" srcOrd="0" destOrd="0" presId="urn:microsoft.com/office/officeart/2005/8/layout/orgChart1"/>
    <dgm:cxn modelId="{B26694C1-F3A0-4B5A-A70B-394C7044759E}" type="presParOf" srcId="{3FFC11F4-0DA2-46DD-B3FF-AB1CC8A983A3}" destId="{8F7FDD2D-6624-4AEA-9E7F-C20B0D684849}" srcOrd="1" destOrd="0" presId="urn:microsoft.com/office/officeart/2005/8/layout/orgChart1"/>
    <dgm:cxn modelId="{29FB5274-5000-4681-BD7D-D4B702435DC3}" type="presParOf" srcId="{8F7FDD2D-6624-4AEA-9E7F-C20B0D684849}" destId="{54D010E4-4F9A-4592-9473-C1ED75C863FA}" srcOrd="0" destOrd="0" presId="urn:microsoft.com/office/officeart/2005/8/layout/orgChart1"/>
    <dgm:cxn modelId="{C6460E81-E9BF-4629-9C11-443EE1EB24BB}" type="presParOf" srcId="{54D010E4-4F9A-4592-9473-C1ED75C863FA}" destId="{36BB9C59-D414-4694-AA61-22BF9B0DFBE5}" srcOrd="0" destOrd="0" presId="urn:microsoft.com/office/officeart/2005/8/layout/orgChart1"/>
    <dgm:cxn modelId="{795C3F67-4351-436B-B89A-51E6427C8D1F}" type="presParOf" srcId="{54D010E4-4F9A-4592-9473-C1ED75C863FA}" destId="{B87665BF-1CE2-488B-97D9-8CD76D13ED52}" srcOrd="1" destOrd="0" presId="urn:microsoft.com/office/officeart/2005/8/layout/orgChart1"/>
    <dgm:cxn modelId="{018422FA-4E96-4E84-9F98-45A8109865C1}" type="presParOf" srcId="{8F7FDD2D-6624-4AEA-9E7F-C20B0D684849}" destId="{2EC452B0-80B9-4EE8-9891-9EBD99ABBBC4}" srcOrd="1" destOrd="0" presId="urn:microsoft.com/office/officeart/2005/8/layout/orgChart1"/>
    <dgm:cxn modelId="{5B1AB4E3-8317-4D3F-925F-891D9C199998}" type="presParOf" srcId="{8F7FDD2D-6624-4AEA-9E7F-C20B0D684849}" destId="{263DA1E3-78D9-4227-9AF9-402B1E5B956F}" srcOrd="2" destOrd="0" presId="urn:microsoft.com/office/officeart/2005/8/layout/orgChart1"/>
    <dgm:cxn modelId="{C4A30FCC-1919-4F79-B497-280B200CB69A}" type="presParOf" srcId="{3FFC11F4-0DA2-46DD-B3FF-AB1CC8A983A3}" destId="{CCEA029F-A2E1-4BC3-922E-A7EECF5B1ECD}" srcOrd="2" destOrd="0" presId="urn:microsoft.com/office/officeart/2005/8/layout/orgChart1"/>
    <dgm:cxn modelId="{EAC40AE8-1627-497C-BE52-092F31513A0F}" type="presParOf" srcId="{3FFC11F4-0DA2-46DD-B3FF-AB1CC8A983A3}" destId="{B3FEB4A7-04C5-44AA-A52C-F6D498D0F803}" srcOrd="3" destOrd="0" presId="urn:microsoft.com/office/officeart/2005/8/layout/orgChart1"/>
    <dgm:cxn modelId="{7D583C76-9E89-446A-AA65-27CF35DA7644}" type="presParOf" srcId="{B3FEB4A7-04C5-44AA-A52C-F6D498D0F803}" destId="{17C77E11-26DA-48CD-BFFE-9AA47A244AFB}" srcOrd="0" destOrd="0" presId="urn:microsoft.com/office/officeart/2005/8/layout/orgChart1"/>
    <dgm:cxn modelId="{38B59FF0-72BA-464A-BA92-5278C23D904A}" type="presParOf" srcId="{17C77E11-26DA-48CD-BFFE-9AA47A244AFB}" destId="{A841C2AB-B92F-479C-AF0E-D568D8367B89}" srcOrd="0" destOrd="0" presId="urn:microsoft.com/office/officeart/2005/8/layout/orgChart1"/>
    <dgm:cxn modelId="{29CA5521-5C82-40D1-A3A9-99E8132E8F47}" type="presParOf" srcId="{17C77E11-26DA-48CD-BFFE-9AA47A244AFB}" destId="{EB4667CF-5528-41DF-AF10-F33F81843BFE}" srcOrd="1" destOrd="0" presId="urn:microsoft.com/office/officeart/2005/8/layout/orgChart1"/>
    <dgm:cxn modelId="{E40DBC4E-05B7-48CC-BAA5-E17D379284F0}" type="presParOf" srcId="{B3FEB4A7-04C5-44AA-A52C-F6D498D0F803}" destId="{F703BDB2-BF2F-405A-9AD7-11CA32BDFF88}" srcOrd="1" destOrd="0" presId="urn:microsoft.com/office/officeart/2005/8/layout/orgChart1"/>
    <dgm:cxn modelId="{B6CAAC86-790A-4389-9ABD-36B1717B2D2B}" type="presParOf" srcId="{B3FEB4A7-04C5-44AA-A52C-F6D498D0F803}" destId="{8DF7ACF7-7249-4B31-BAAA-260449E18FB0}" srcOrd="2" destOrd="0" presId="urn:microsoft.com/office/officeart/2005/8/layout/orgChart1"/>
    <dgm:cxn modelId="{F657840B-B6C6-409C-9BD2-2919F73A8DD6}" type="presParOf" srcId="{90A8E082-97FF-4D2E-B16D-FED1DDA3F153}" destId="{2DAB410A-1089-4552-A7A2-1A3FE94A417D}" srcOrd="2" destOrd="0" presId="urn:microsoft.com/office/officeart/2005/8/layout/orgChart1"/>
    <dgm:cxn modelId="{1152B65B-4E90-4D4B-9E88-EA316E184085}" type="presParOf" srcId="{46C39851-5DB8-45CD-9843-A7F9EEF8445B}" destId="{FDB885AE-9543-4894-A02C-12DE1776E4FC}" srcOrd="2" destOrd="0" presId="urn:microsoft.com/office/officeart/2005/8/layout/orgChart1"/>
    <dgm:cxn modelId="{913CD43C-7AA9-4009-9001-F24D088CD66B}" type="presParOf" srcId="{422E0BFC-6C36-40BA-B7DD-E54F3051B811}" destId="{C449A914-662E-4525-803B-1830980056CA}" srcOrd="2" destOrd="0" presId="urn:microsoft.com/office/officeart/2005/8/layout/orgChart1"/>
    <dgm:cxn modelId="{54BF3D0C-A728-481E-BA61-D32B07C99992}" type="presParOf" srcId="{C449A914-662E-4525-803B-1830980056CA}" destId="{CA48D9FF-1F24-4E5C-A4F8-C865A5FA03C8}" srcOrd="0" destOrd="0" presId="urn:microsoft.com/office/officeart/2005/8/layout/orgChart1"/>
    <dgm:cxn modelId="{B6EAAA40-00F0-4B0C-9C8E-2416D66EC86F}" type="presParOf" srcId="{C449A914-662E-4525-803B-1830980056CA}" destId="{B1EA44C9-122E-4A40-9278-288FAF6B30C0}" srcOrd="1" destOrd="0" presId="urn:microsoft.com/office/officeart/2005/8/layout/orgChart1"/>
    <dgm:cxn modelId="{E385A4DF-05DF-4EB9-B170-47412054CC7B}" type="presParOf" srcId="{B1EA44C9-122E-4A40-9278-288FAF6B30C0}" destId="{B12219D3-9B0E-4E66-93D7-C93B216D15B8}" srcOrd="0" destOrd="0" presId="urn:microsoft.com/office/officeart/2005/8/layout/orgChart1"/>
    <dgm:cxn modelId="{52E6879B-04A8-411A-9991-6B4B12A7CDB5}" type="presParOf" srcId="{B12219D3-9B0E-4E66-93D7-C93B216D15B8}" destId="{C827F68D-7C82-4BE5-8C02-EA9BE1D8D5B0}" srcOrd="0" destOrd="0" presId="urn:microsoft.com/office/officeart/2005/8/layout/orgChart1"/>
    <dgm:cxn modelId="{F099B265-6419-4BE0-B3BF-C01375123524}" type="presParOf" srcId="{B12219D3-9B0E-4E66-93D7-C93B216D15B8}" destId="{53DCDD42-CE74-46FA-A984-BDDCCC54921C}" srcOrd="1" destOrd="0" presId="urn:microsoft.com/office/officeart/2005/8/layout/orgChart1"/>
    <dgm:cxn modelId="{F2C752A9-CE4D-4472-BFAB-F4BBB55E5111}" type="presParOf" srcId="{B1EA44C9-122E-4A40-9278-288FAF6B30C0}" destId="{04116A17-EC3A-48EE-9362-5DCC426C6FCD}" srcOrd="1" destOrd="0" presId="urn:microsoft.com/office/officeart/2005/8/layout/orgChart1"/>
    <dgm:cxn modelId="{29729EB1-4EF6-4B71-BF71-049F4549CCF1}" type="presParOf" srcId="{B1EA44C9-122E-4A40-9278-288FAF6B30C0}" destId="{369D1714-DE2B-43AF-9D7D-9F1A183B4B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BCA92-0DB4-4F4D-AE75-C751F998E36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CE1081-40BE-45FB-AA9E-00F1169A697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OTAK BESAR</a:t>
          </a:r>
        </a:p>
        <a:p>
          <a:r>
            <a:rPr lang="en-US" dirty="0" smtClean="0"/>
            <a:t>(BAGIAN OTAK YANG PALING BESAR) </a:t>
          </a:r>
          <a:endParaRPr lang="en-US" dirty="0"/>
        </a:p>
      </dgm:t>
    </dgm:pt>
    <dgm:pt modelId="{61194C8C-6302-4D4A-9C39-9C553C0027E9}" type="parTrans" cxnId="{03F91318-3FEA-4380-96F5-8ACF03DAF3E2}">
      <dgm:prSet/>
      <dgm:spPr/>
      <dgm:t>
        <a:bodyPr/>
        <a:lstStyle/>
        <a:p>
          <a:endParaRPr lang="en-US"/>
        </a:p>
      </dgm:t>
    </dgm:pt>
    <dgm:pt modelId="{17421B5F-093D-48A7-9561-0C81CB69C2BB}" type="sibTrans" cxnId="{03F91318-3FEA-4380-96F5-8ACF03DAF3E2}">
      <dgm:prSet/>
      <dgm:spPr/>
      <dgm:t>
        <a:bodyPr/>
        <a:lstStyle/>
        <a:p>
          <a:endParaRPr lang="en-US"/>
        </a:p>
      </dgm:t>
    </dgm:pt>
    <dgm:pt modelId="{06F489B7-8DD9-456E-A49D-7E7EEDF3704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TALAMUS</a:t>
          </a:r>
          <a:endParaRPr lang="en-US" dirty="0"/>
        </a:p>
      </dgm:t>
    </dgm:pt>
    <dgm:pt modelId="{B1B6C78A-6605-4A80-B325-C0660E9A7E89}" type="parTrans" cxnId="{647B1902-69AD-4D25-AFB4-4E5FD153B7AB}">
      <dgm:prSet/>
      <dgm:spPr/>
      <dgm:t>
        <a:bodyPr/>
        <a:lstStyle/>
        <a:p>
          <a:endParaRPr lang="en-US"/>
        </a:p>
      </dgm:t>
    </dgm:pt>
    <dgm:pt modelId="{1F240317-E518-44B0-8B7C-0F5E9CC30BE5}" type="sibTrans" cxnId="{647B1902-69AD-4D25-AFB4-4E5FD153B7AB}">
      <dgm:prSet/>
      <dgm:spPr/>
      <dgm:t>
        <a:bodyPr/>
        <a:lstStyle/>
        <a:p>
          <a:endParaRPr lang="en-US"/>
        </a:p>
      </dgm:t>
    </dgm:pt>
    <dgm:pt modelId="{AB7BCF50-3CBA-45E8-B8D7-1C365ACC879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Agency FB" pitchFamily="34" charset="0"/>
            </a:rPr>
            <a:t>K. PITUITARI</a:t>
          </a:r>
          <a:endParaRPr lang="en-US" dirty="0">
            <a:latin typeface="Agency FB" pitchFamily="34" charset="0"/>
          </a:endParaRPr>
        </a:p>
      </dgm:t>
    </dgm:pt>
    <dgm:pt modelId="{EEA98FB0-A6FA-44A2-8187-49AF41F4B82F}" type="parTrans" cxnId="{3A9029BF-4224-4855-8D30-2AFA7887AE95}">
      <dgm:prSet/>
      <dgm:spPr/>
      <dgm:t>
        <a:bodyPr/>
        <a:lstStyle/>
        <a:p>
          <a:endParaRPr lang="en-US"/>
        </a:p>
      </dgm:t>
    </dgm:pt>
    <dgm:pt modelId="{1C0258D2-C26E-4A61-A791-9E88FBB59A67}" type="sibTrans" cxnId="{3A9029BF-4224-4855-8D30-2AFA7887AE95}">
      <dgm:prSet/>
      <dgm:spPr/>
      <dgm:t>
        <a:bodyPr/>
        <a:lstStyle/>
        <a:p>
          <a:endParaRPr lang="en-US"/>
        </a:p>
      </dgm:t>
    </dgm:pt>
    <dgm:pt modelId="{E7FB123D-6708-4E64-8A92-84E5D200427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HIPOTALAMUS</a:t>
          </a:r>
          <a:endParaRPr lang="en-US" dirty="0"/>
        </a:p>
      </dgm:t>
    </dgm:pt>
    <dgm:pt modelId="{C713C2CA-ED6F-4F9A-A3D1-F59A1150C0BF}" type="parTrans" cxnId="{9D3F4D4E-F734-44A0-8833-B8BAD3D184EE}">
      <dgm:prSet/>
      <dgm:spPr/>
      <dgm:t>
        <a:bodyPr/>
        <a:lstStyle/>
        <a:p>
          <a:endParaRPr lang="en-US"/>
        </a:p>
      </dgm:t>
    </dgm:pt>
    <dgm:pt modelId="{61894026-D679-4110-8A4A-9B8416E5DC95}" type="sibTrans" cxnId="{9D3F4D4E-F734-44A0-8833-B8BAD3D184EE}">
      <dgm:prSet/>
      <dgm:spPr/>
      <dgm:t>
        <a:bodyPr/>
        <a:lstStyle/>
        <a:p>
          <a:endParaRPr lang="en-US"/>
        </a:p>
      </dgm:t>
    </dgm:pt>
    <dgm:pt modelId="{99D58654-DFE8-4FDE-8790-7FD8D2FAFC9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  <a:latin typeface="Ravie" pitchFamily="82" charset="0"/>
            </a:rPr>
            <a:t>OTAK DEPAN</a:t>
          </a:r>
          <a:endParaRPr lang="en-US" sz="3000" dirty="0">
            <a:solidFill>
              <a:schemeClr val="tx1"/>
            </a:solidFill>
          </a:endParaRPr>
        </a:p>
      </dgm:t>
    </dgm:pt>
    <dgm:pt modelId="{2ECD59F1-B8AB-48C1-9401-1BE598A5AE08}" type="sibTrans" cxnId="{7F663A02-82A4-41C8-AC15-04B0EC84462D}">
      <dgm:prSet/>
      <dgm:spPr/>
      <dgm:t>
        <a:bodyPr/>
        <a:lstStyle/>
        <a:p>
          <a:endParaRPr lang="en-US"/>
        </a:p>
      </dgm:t>
    </dgm:pt>
    <dgm:pt modelId="{7DE3CD4C-9E96-423D-83E1-E49D16DFFA8C}" type="parTrans" cxnId="{7F663A02-82A4-41C8-AC15-04B0EC84462D}">
      <dgm:prSet/>
      <dgm:spPr/>
      <dgm:t>
        <a:bodyPr/>
        <a:lstStyle/>
        <a:p>
          <a:endParaRPr lang="en-US"/>
        </a:p>
      </dgm:t>
    </dgm:pt>
    <dgm:pt modelId="{AAC740F4-3E18-4869-BA5B-D71EAAD71F6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HIPOKAMPUS</a:t>
          </a:r>
          <a:endParaRPr lang="en-US" dirty="0"/>
        </a:p>
      </dgm:t>
    </dgm:pt>
    <dgm:pt modelId="{1C1BAC5F-5CBC-4FB6-964F-4539C68B0366}" type="parTrans" cxnId="{A43A12FF-F929-4A09-B17A-852D4387F767}">
      <dgm:prSet/>
      <dgm:spPr/>
      <dgm:t>
        <a:bodyPr/>
        <a:lstStyle/>
        <a:p>
          <a:endParaRPr lang="en-US"/>
        </a:p>
      </dgm:t>
    </dgm:pt>
    <dgm:pt modelId="{0DD50A12-55EA-41E8-A9F5-15E4021A86A9}" type="sibTrans" cxnId="{A43A12FF-F929-4A09-B17A-852D4387F767}">
      <dgm:prSet/>
      <dgm:spPr/>
      <dgm:t>
        <a:bodyPr/>
        <a:lstStyle/>
        <a:p>
          <a:endParaRPr lang="en-US"/>
        </a:p>
      </dgm:t>
    </dgm:pt>
    <dgm:pt modelId="{B612C8CC-4928-4FCB-8DB3-2774054F25A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BASAL GANGLIA</a:t>
          </a:r>
          <a:endParaRPr lang="en-US" dirty="0"/>
        </a:p>
      </dgm:t>
    </dgm:pt>
    <dgm:pt modelId="{964281F8-9440-4FC7-86A0-CC1DACC22032}" type="parTrans" cxnId="{F1817CB5-1ECA-420B-9105-5058BC3CAB77}">
      <dgm:prSet/>
      <dgm:spPr/>
      <dgm:t>
        <a:bodyPr/>
        <a:lstStyle/>
        <a:p>
          <a:endParaRPr lang="en-US"/>
        </a:p>
      </dgm:t>
    </dgm:pt>
    <dgm:pt modelId="{136EA6BF-58F1-4FB4-98F3-5E000059F848}" type="sibTrans" cxnId="{F1817CB5-1ECA-420B-9105-5058BC3CAB77}">
      <dgm:prSet/>
      <dgm:spPr/>
      <dgm:t>
        <a:bodyPr/>
        <a:lstStyle/>
        <a:p>
          <a:endParaRPr lang="en-US"/>
        </a:p>
      </dgm:t>
    </dgm:pt>
    <dgm:pt modelId="{B4294FCC-F46D-457C-8F45-CFBF18D2225F}" type="pres">
      <dgm:prSet presAssocID="{D52BCA92-0DB4-4F4D-AE75-C751F998E3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F5524-02D3-4C51-BD25-A73D6F9C884B}" type="pres">
      <dgm:prSet presAssocID="{99D58654-DFE8-4FDE-8790-7FD8D2FAFC91}" presName="root1" presStyleCnt="0"/>
      <dgm:spPr/>
    </dgm:pt>
    <dgm:pt modelId="{98D05632-A692-4ACD-9200-20D1FDB7D428}" type="pres">
      <dgm:prSet presAssocID="{99D58654-DFE8-4FDE-8790-7FD8D2FAFC91}" presName="LevelOneTextNode" presStyleLbl="node0" presStyleIdx="0" presStyleCnt="1" custScaleX="120854" custScaleY="149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1BEB1E-1A78-4495-90A5-11C0C33DCAF4}" type="pres">
      <dgm:prSet presAssocID="{99D58654-DFE8-4FDE-8790-7FD8D2FAFC91}" presName="level2hierChild" presStyleCnt="0"/>
      <dgm:spPr/>
    </dgm:pt>
    <dgm:pt modelId="{CDE6FEE2-933B-4E0C-A05B-20E243586C94}" type="pres">
      <dgm:prSet presAssocID="{61194C8C-6302-4D4A-9C39-9C553C0027E9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FB54EE19-642E-43EC-9051-981BAD246D51}" type="pres">
      <dgm:prSet presAssocID="{61194C8C-6302-4D4A-9C39-9C553C0027E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4A41C11-5219-4AA3-A652-92DFD136DB83}" type="pres">
      <dgm:prSet presAssocID="{66CE1081-40BE-45FB-AA9E-00F1169A697A}" presName="root2" presStyleCnt="0"/>
      <dgm:spPr/>
    </dgm:pt>
    <dgm:pt modelId="{A1BC000F-D9BF-4C2B-AC77-EA755F3E7AE9}" type="pres">
      <dgm:prSet presAssocID="{66CE1081-40BE-45FB-AA9E-00F1169A697A}" presName="LevelTwoTextNode" presStyleLbl="node2" presStyleIdx="0" presStyleCnt="6" custScaleX="189052" custScaleY="105424" custLinFactNeighborX="-1453" custLinFactNeighborY="5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362A6-E5F0-497E-A3E9-7C3A324D8584}" type="pres">
      <dgm:prSet presAssocID="{66CE1081-40BE-45FB-AA9E-00F1169A697A}" presName="level3hierChild" presStyleCnt="0"/>
      <dgm:spPr/>
    </dgm:pt>
    <dgm:pt modelId="{BD638536-2062-4E8D-A4F2-556848335D51}" type="pres">
      <dgm:prSet presAssocID="{B1B6C78A-6605-4A80-B325-C0660E9A7E89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7D822ABB-AED4-401A-BC5D-19AFD027D345}" type="pres">
      <dgm:prSet presAssocID="{B1B6C78A-6605-4A80-B325-C0660E9A7E89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23A3656-D851-4555-AC9D-E9822B1B4091}" type="pres">
      <dgm:prSet presAssocID="{06F489B7-8DD9-456E-A49D-7E7EEDF37047}" presName="root2" presStyleCnt="0"/>
      <dgm:spPr/>
    </dgm:pt>
    <dgm:pt modelId="{95BF0F58-0E1B-4BE9-900D-1541C410AE0D}" type="pres">
      <dgm:prSet presAssocID="{06F489B7-8DD9-456E-A49D-7E7EEDF37047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9369CD-2111-46EE-96A6-A48B57913408}" type="pres">
      <dgm:prSet presAssocID="{06F489B7-8DD9-456E-A49D-7E7EEDF37047}" presName="level3hierChild" presStyleCnt="0"/>
      <dgm:spPr/>
    </dgm:pt>
    <dgm:pt modelId="{4E360144-963D-445B-882B-262B0FFBCB58}" type="pres">
      <dgm:prSet presAssocID="{C713C2CA-ED6F-4F9A-A3D1-F59A1150C0BF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C855AA68-D620-48F5-AA2F-E8BE6B80B6A4}" type="pres">
      <dgm:prSet presAssocID="{C713C2CA-ED6F-4F9A-A3D1-F59A1150C0B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79D640D-7A69-4B88-8401-0A8094B0A28D}" type="pres">
      <dgm:prSet presAssocID="{E7FB123D-6708-4E64-8A92-84E5D200427E}" presName="root2" presStyleCnt="0"/>
      <dgm:spPr/>
    </dgm:pt>
    <dgm:pt modelId="{A74FF4EC-32D0-4991-82DD-01A3DF27825D}" type="pres">
      <dgm:prSet presAssocID="{E7FB123D-6708-4E64-8A92-84E5D200427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519A5-3879-4BAA-9CE9-7862EDDB5337}" type="pres">
      <dgm:prSet presAssocID="{E7FB123D-6708-4E64-8A92-84E5D200427E}" presName="level3hierChild" presStyleCnt="0"/>
      <dgm:spPr/>
    </dgm:pt>
    <dgm:pt modelId="{0A057081-317B-4848-BDA8-A15549256CF5}" type="pres">
      <dgm:prSet presAssocID="{EEA98FB0-A6FA-44A2-8187-49AF41F4B82F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BE1FAEC0-335D-49B8-B849-FDF58E7FB377}" type="pres">
      <dgm:prSet presAssocID="{EEA98FB0-A6FA-44A2-8187-49AF41F4B82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BF694AF-F28C-4251-8985-8058907B7E7A}" type="pres">
      <dgm:prSet presAssocID="{AB7BCF50-3CBA-45E8-B8D7-1C365ACC8795}" presName="root2" presStyleCnt="0"/>
      <dgm:spPr/>
    </dgm:pt>
    <dgm:pt modelId="{93452001-2680-4E62-891C-C283F2743A78}" type="pres">
      <dgm:prSet presAssocID="{AB7BCF50-3CBA-45E8-B8D7-1C365ACC8795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9BF80-F5DF-4E47-AAED-9763A88ED96C}" type="pres">
      <dgm:prSet presAssocID="{AB7BCF50-3CBA-45E8-B8D7-1C365ACC8795}" presName="level3hierChild" presStyleCnt="0"/>
      <dgm:spPr/>
    </dgm:pt>
    <dgm:pt modelId="{96AE2944-824F-4C86-ABB4-7F7CDFED5652}" type="pres">
      <dgm:prSet presAssocID="{1C1BAC5F-5CBC-4FB6-964F-4539C68B0366}" presName="conn2-1" presStyleLbl="parChTrans1D2" presStyleIdx="4" presStyleCnt="6"/>
      <dgm:spPr/>
      <dgm:t>
        <a:bodyPr/>
        <a:lstStyle/>
        <a:p>
          <a:endParaRPr lang="id-ID"/>
        </a:p>
      </dgm:t>
    </dgm:pt>
    <dgm:pt modelId="{6CCDAFC2-ECD1-410C-8356-8F2F16F9C963}" type="pres">
      <dgm:prSet presAssocID="{1C1BAC5F-5CBC-4FB6-964F-4539C68B0366}" presName="connTx" presStyleLbl="parChTrans1D2" presStyleIdx="4" presStyleCnt="6"/>
      <dgm:spPr/>
      <dgm:t>
        <a:bodyPr/>
        <a:lstStyle/>
        <a:p>
          <a:endParaRPr lang="id-ID"/>
        </a:p>
      </dgm:t>
    </dgm:pt>
    <dgm:pt modelId="{E44FFDFA-0DA1-46C3-BEA8-D4195727FAA0}" type="pres">
      <dgm:prSet presAssocID="{AAC740F4-3E18-4869-BA5B-D71EAAD71F66}" presName="root2" presStyleCnt="0"/>
      <dgm:spPr/>
    </dgm:pt>
    <dgm:pt modelId="{0F186DD5-37D5-4121-8021-69CBC711142F}" type="pres">
      <dgm:prSet presAssocID="{AAC740F4-3E18-4869-BA5B-D71EAAD71F66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37410-81A6-4A2C-8731-3B9F8219B7B5}" type="pres">
      <dgm:prSet presAssocID="{AAC740F4-3E18-4869-BA5B-D71EAAD71F66}" presName="level3hierChild" presStyleCnt="0"/>
      <dgm:spPr/>
    </dgm:pt>
    <dgm:pt modelId="{EFC9CBEF-44C0-4A83-8FF0-742E0C37BEDB}" type="pres">
      <dgm:prSet presAssocID="{964281F8-9440-4FC7-86A0-CC1DACC22032}" presName="conn2-1" presStyleLbl="parChTrans1D2" presStyleIdx="5" presStyleCnt="6"/>
      <dgm:spPr/>
      <dgm:t>
        <a:bodyPr/>
        <a:lstStyle/>
        <a:p>
          <a:endParaRPr lang="id-ID"/>
        </a:p>
      </dgm:t>
    </dgm:pt>
    <dgm:pt modelId="{0857340A-3CC1-482F-8805-FC486C4F805C}" type="pres">
      <dgm:prSet presAssocID="{964281F8-9440-4FC7-86A0-CC1DACC22032}" presName="connTx" presStyleLbl="parChTrans1D2" presStyleIdx="5" presStyleCnt="6"/>
      <dgm:spPr/>
      <dgm:t>
        <a:bodyPr/>
        <a:lstStyle/>
        <a:p>
          <a:endParaRPr lang="id-ID"/>
        </a:p>
      </dgm:t>
    </dgm:pt>
    <dgm:pt modelId="{061BA371-F482-45DB-88D8-CDC86B72217E}" type="pres">
      <dgm:prSet presAssocID="{B612C8CC-4928-4FCB-8DB3-2774054F25A5}" presName="root2" presStyleCnt="0"/>
      <dgm:spPr/>
    </dgm:pt>
    <dgm:pt modelId="{1E22B49D-BD2F-45C2-B5F2-3184D4D2C84D}" type="pres">
      <dgm:prSet presAssocID="{B612C8CC-4928-4FCB-8DB3-2774054F25A5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27CC5-6147-4501-B136-1C8FCABD4BB2}" type="pres">
      <dgm:prSet presAssocID="{B612C8CC-4928-4FCB-8DB3-2774054F25A5}" presName="level3hierChild" presStyleCnt="0"/>
      <dgm:spPr/>
    </dgm:pt>
  </dgm:ptLst>
  <dgm:cxnLst>
    <dgm:cxn modelId="{647B1902-69AD-4D25-AFB4-4E5FD153B7AB}" srcId="{99D58654-DFE8-4FDE-8790-7FD8D2FAFC91}" destId="{06F489B7-8DD9-456E-A49D-7E7EEDF37047}" srcOrd="1" destOrd="0" parTransId="{B1B6C78A-6605-4A80-B325-C0660E9A7E89}" sibTransId="{1F240317-E518-44B0-8B7C-0F5E9CC30BE5}"/>
    <dgm:cxn modelId="{9CEFA2F6-C959-4DB2-B8FA-54E90E28D0D9}" type="presOf" srcId="{E7FB123D-6708-4E64-8A92-84E5D200427E}" destId="{A74FF4EC-32D0-4991-82DD-01A3DF27825D}" srcOrd="0" destOrd="0" presId="urn:microsoft.com/office/officeart/2005/8/layout/hierarchy2"/>
    <dgm:cxn modelId="{ADF0EC35-7541-45C6-BFD9-3BC029405FD6}" type="presOf" srcId="{964281F8-9440-4FC7-86A0-CC1DACC22032}" destId="{0857340A-3CC1-482F-8805-FC486C4F805C}" srcOrd="1" destOrd="0" presId="urn:microsoft.com/office/officeart/2005/8/layout/hierarchy2"/>
    <dgm:cxn modelId="{7F663A02-82A4-41C8-AC15-04B0EC84462D}" srcId="{D52BCA92-0DB4-4F4D-AE75-C751F998E360}" destId="{99D58654-DFE8-4FDE-8790-7FD8D2FAFC91}" srcOrd="0" destOrd="0" parTransId="{7DE3CD4C-9E96-423D-83E1-E49D16DFFA8C}" sibTransId="{2ECD59F1-B8AB-48C1-9401-1BE598A5AE08}"/>
    <dgm:cxn modelId="{81ADD1D1-8E86-4305-B2B0-7C5D98A22E54}" type="presOf" srcId="{C713C2CA-ED6F-4F9A-A3D1-F59A1150C0BF}" destId="{4E360144-963D-445B-882B-262B0FFBCB58}" srcOrd="0" destOrd="0" presId="urn:microsoft.com/office/officeart/2005/8/layout/hierarchy2"/>
    <dgm:cxn modelId="{1AA5AF04-2D2B-47B1-81AF-DF69508E0107}" type="presOf" srcId="{964281F8-9440-4FC7-86A0-CC1DACC22032}" destId="{EFC9CBEF-44C0-4A83-8FF0-742E0C37BEDB}" srcOrd="0" destOrd="0" presId="urn:microsoft.com/office/officeart/2005/8/layout/hierarchy2"/>
    <dgm:cxn modelId="{B9C626C5-1A9A-4BD2-92D6-F83049244D92}" type="presOf" srcId="{EEA98FB0-A6FA-44A2-8187-49AF41F4B82F}" destId="{0A057081-317B-4848-BDA8-A15549256CF5}" srcOrd="0" destOrd="0" presId="urn:microsoft.com/office/officeart/2005/8/layout/hierarchy2"/>
    <dgm:cxn modelId="{626F5975-B1C1-4040-9A54-DCA24DDEE2E6}" type="presOf" srcId="{EEA98FB0-A6FA-44A2-8187-49AF41F4B82F}" destId="{BE1FAEC0-335D-49B8-B849-FDF58E7FB377}" srcOrd="1" destOrd="0" presId="urn:microsoft.com/office/officeart/2005/8/layout/hierarchy2"/>
    <dgm:cxn modelId="{A85AE264-006A-4273-AABB-7A341EA04A85}" type="presOf" srcId="{1C1BAC5F-5CBC-4FB6-964F-4539C68B0366}" destId="{96AE2944-824F-4C86-ABB4-7F7CDFED5652}" srcOrd="0" destOrd="0" presId="urn:microsoft.com/office/officeart/2005/8/layout/hierarchy2"/>
    <dgm:cxn modelId="{0DC60A5D-E1B5-437D-9D8B-5CF2168ED7E2}" type="presOf" srcId="{61194C8C-6302-4D4A-9C39-9C553C0027E9}" destId="{CDE6FEE2-933B-4E0C-A05B-20E243586C94}" srcOrd="0" destOrd="0" presId="urn:microsoft.com/office/officeart/2005/8/layout/hierarchy2"/>
    <dgm:cxn modelId="{23FD11CE-8AAA-43E7-A5DC-B7F608980A0C}" type="presOf" srcId="{61194C8C-6302-4D4A-9C39-9C553C0027E9}" destId="{FB54EE19-642E-43EC-9051-981BAD246D51}" srcOrd="1" destOrd="0" presId="urn:microsoft.com/office/officeart/2005/8/layout/hierarchy2"/>
    <dgm:cxn modelId="{FAF3D7C5-26E8-4BE1-B29D-BAC31844C5DB}" type="presOf" srcId="{D52BCA92-0DB4-4F4D-AE75-C751F998E360}" destId="{B4294FCC-F46D-457C-8F45-CFBF18D2225F}" srcOrd="0" destOrd="0" presId="urn:microsoft.com/office/officeart/2005/8/layout/hierarchy2"/>
    <dgm:cxn modelId="{CCF7565D-6B45-41B8-A8CB-55961D4236BD}" type="presOf" srcId="{06F489B7-8DD9-456E-A49D-7E7EEDF37047}" destId="{95BF0F58-0E1B-4BE9-900D-1541C410AE0D}" srcOrd="0" destOrd="0" presId="urn:microsoft.com/office/officeart/2005/8/layout/hierarchy2"/>
    <dgm:cxn modelId="{515FDB30-E53B-46A8-AC5F-79A473BA7E7B}" type="presOf" srcId="{B1B6C78A-6605-4A80-B325-C0660E9A7E89}" destId="{BD638536-2062-4E8D-A4F2-556848335D51}" srcOrd="0" destOrd="0" presId="urn:microsoft.com/office/officeart/2005/8/layout/hierarchy2"/>
    <dgm:cxn modelId="{CBD930AC-9E55-4781-8017-D15566BFEA84}" type="presOf" srcId="{1C1BAC5F-5CBC-4FB6-964F-4539C68B0366}" destId="{6CCDAFC2-ECD1-410C-8356-8F2F16F9C963}" srcOrd="1" destOrd="0" presId="urn:microsoft.com/office/officeart/2005/8/layout/hierarchy2"/>
    <dgm:cxn modelId="{4CEC90E7-3D2B-4713-BD37-4C2B59F316B2}" type="presOf" srcId="{B1B6C78A-6605-4A80-B325-C0660E9A7E89}" destId="{7D822ABB-AED4-401A-BC5D-19AFD027D345}" srcOrd="1" destOrd="0" presId="urn:microsoft.com/office/officeart/2005/8/layout/hierarchy2"/>
    <dgm:cxn modelId="{CB5E93C2-D38C-4DD4-A9F2-CF1CBC6F1394}" type="presOf" srcId="{AB7BCF50-3CBA-45E8-B8D7-1C365ACC8795}" destId="{93452001-2680-4E62-891C-C283F2743A78}" srcOrd="0" destOrd="0" presId="urn:microsoft.com/office/officeart/2005/8/layout/hierarchy2"/>
    <dgm:cxn modelId="{18437989-C535-4B0B-B637-DA89A52D1AD5}" type="presOf" srcId="{B612C8CC-4928-4FCB-8DB3-2774054F25A5}" destId="{1E22B49D-BD2F-45C2-B5F2-3184D4D2C84D}" srcOrd="0" destOrd="0" presId="urn:microsoft.com/office/officeart/2005/8/layout/hierarchy2"/>
    <dgm:cxn modelId="{9D3F4D4E-F734-44A0-8833-B8BAD3D184EE}" srcId="{99D58654-DFE8-4FDE-8790-7FD8D2FAFC91}" destId="{E7FB123D-6708-4E64-8A92-84E5D200427E}" srcOrd="2" destOrd="0" parTransId="{C713C2CA-ED6F-4F9A-A3D1-F59A1150C0BF}" sibTransId="{61894026-D679-4110-8A4A-9B8416E5DC95}"/>
    <dgm:cxn modelId="{E873D3F8-AC59-48CD-B306-66FBDCBF1A37}" type="presOf" srcId="{99D58654-DFE8-4FDE-8790-7FD8D2FAFC91}" destId="{98D05632-A692-4ACD-9200-20D1FDB7D428}" srcOrd="0" destOrd="0" presId="urn:microsoft.com/office/officeart/2005/8/layout/hierarchy2"/>
    <dgm:cxn modelId="{03F91318-3FEA-4380-96F5-8ACF03DAF3E2}" srcId="{99D58654-DFE8-4FDE-8790-7FD8D2FAFC91}" destId="{66CE1081-40BE-45FB-AA9E-00F1169A697A}" srcOrd="0" destOrd="0" parTransId="{61194C8C-6302-4D4A-9C39-9C553C0027E9}" sibTransId="{17421B5F-093D-48A7-9561-0C81CB69C2BB}"/>
    <dgm:cxn modelId="{57F2379E-E631-406A-999F-2D850BF9DCA9}" type="presOf" srcId="{66CE1081-40BE-45FB-AA9E-00F1169A697A}" destId="{A1BC000F-D9BF-4C2B-AC77-EA755F3E7AE9}" srcOrd="0" destOrd="0" presId="urn:microsoft.com/office/officeart/2005/8/layout/hierarchy2"/>
    <dgm:cxn modelId="{A43A12FF-F929-4A09-B17A-852D4387F767}" srcId="{99D58654-DFE8-4FDE-8790-7FD8D2FAFC91}" destId="{AAC740F4-3E18-4869-BA5B-D71EAAD71F66}" srcOrd="4" destOrd="0" parTransId="{1C1BAC5F-5CBC-4FB6-964F-4539C68B0366}" sibTransId="{0DD50A12-55EA-41E8-A9F5-15E4021A86A9}"/>
    <dgm:cxn modelId="{12928C13-A4C9-4281-BD0A-C7F4AEB53416}" type="presOf" srcId="{AAC740F4-3E18-4869-BA5B-D71EAAD71F66}" destId="{0F186DD5-37D5-4121-8021-69CBC711142F}" srcOrd="0" destOrd="0" presId="urn:microsoft.com/office/officeart/2005/8/layout/hierarchy2"/>
    <dgm:cxn modelId="{DCC99F20-0DE5-4517-86C2-B2B86F909F41}" type="presOf" srcId="{C713C2CA-ED6F-4F9A-A3D1-F59A1150C0BF}" destId="{C855AA68-D620-48F5-AA2F-E8BE6B80B6A4}" srcOrd="1" destOrd="0" presId="urn:microsoft.com/office/officeart/2005/8/layout/hierarchy2"/>
    <dgm:cxn modelId="{F1817CB5-1ECA-420B-9105-5058BC3CAB77}" srcId="{99D58654-DFE8-4FDE-8790-7FD8D2FAFC91}" destId="{B612C8CC-4928-4FCB-8DB3-2774054F25A5}" srcOrd="5" destOrd="0" parTransId="{964281F8-9440-4FC7-86A0-CC1DACC22032}" sibTransId="{136EA6BF-58F1-4FB4-98F3-5E000059F848}"/>
    <dgm:cxn modelId="{3A9029BF-4224-4855-8D30-2AFA7887AE95}" srcId="{99D58654-DFE8-4FDE-8790-7FD8D2FAFC91}" destId="{AB7BCF50-3CBA-45E8-B8D7-1C365ACC8795}" srcOrd="3" destOrd="0" parTransId="{EEA98FB0-A6FA-44A2-8187-49AF41F4B82F}" sibTransId="{1C0258D2-C26E-4A61-A791-9E88FBB59A67}"/>
    <dgm:cxn modelId="{22160C3A-833A-4C54-9BC9-C32C08F846DF}" type="presParOf" srcId="{B4294FCC-F46D-457C-8F45-CFBF18D2225F}" destId="{214F5524-02D3-4C51-BD25-A73D6F9C884B}" srcOrd="0" destOrd="0" presId="urn:microsoft.com/office/officeart/2005/8/layout/hierarchy2"/>
    <dgm:cxn modelId="{139EF4A4-58C7-488A-B013-530CB877ED1C}" type="presParOf" srcId="{214F5524-02D3-4C51-BD25-A73D6F9C884B}" destId="{98D05632-A692-4ACD-9200-20D1FDB7D428}" srcOrd="0" destOrd="0" presId="urn:microsoft.com/office/officeart/2005/8/layout/hierarchy2"/>
    <dgm:cxn modelId="{449C1C54-2A4C-40AD-B8DD-2B155D4F0693}" type="presParOf" srcId="{214F5524-02D3-4C51-BD25-A73D6F9C884B}" destId="{5C1BEB1E-1A78-4495-90A5-11C0C33DCAF4}" srcOrd="1" destOrd="0" presId="urn:microsoft.com/office/officeart/2005/8/layout/hierarchy2"/>
    <dgm:cxn modelId="{40638DDA-6750-410E-A00C-857D8FD8CCC3}" type="presParOf" srcId="{5C1BEB1E-1A78-4495-90A5-11C0C33DCAF4}" destId="{CDE6FEE2-933B-4E0C-A05B-20E243586C94}" srcOrd="0" destOrd="0" presId="urn:microsoft.com/office/officeart/2005/8/layout/hierarchy2"/>
    <dgm:cxn modelId="{5F319C2A-0142-4793-851C-0E72DF98F432}" type="presParOf" srcId="{CDE6FEE2-933B-4E0C-A05B-20E243586C94}" destId="{FB54EE19-642E-43EC-9051-981BAD246D51}" srcOrd="0" destOrd="0" presId="urn:microsoft.com/office/officeart/2005/8/layout/hierarchy2"/>
    <dgm:cxn modelId="{8DCF1F21-D5D7-4E83-A66F-716CCF6CA716}" type="presParOf" srcId="{5C1BEB1E-1A78-4495-90A5-11C0C33DCAF4}" destId="{D4A41C11-5219-4AA3-A652-92DFD136DB83}" srcOrd="1" destOrd="0" presId="urn:microsoft.com/office/officeart/2005/8/layout/hierarchy2"/>
    <dgm:cxn modelId="{52B393A4-7C73-4468-8164-C2378FF1B09D}" type="presParOf" srcId="{D4A41C11-5219-4AA3-A652-92DFD136DB83}" destId="{A1BC000F-D9BF-4C2B-AC77-EA755F3E7AE9}" srcOrd="0" destOrd="0" presId="urn:microsoft.com/office/officeart/2005/8/layout/hierarchy2"/>
    <dgm:cxn modelId="{3CCC5C54-33DE-491C-88CC-55828980C0D8}" type="presParOf" srcId="{D4A41C11-5219-4AA3-A652-92DFD136DB83}" destId="{73A362A6-E5F0-497E-A3E9-7C3A324D8584}" srcOrd="1" destOrd="0" presId="urn:microsoft.com/office/officeart/2005/8/layout/hierarchy2"/>
    <dgm:cxn modelId="{7A96A88E-9A5A-402A-91F5-D60B9FF65A77}" type="presParOf" srcId="{5C1BEB1E-1A78-4495-90A5-11C0C33DCAF4}" destId="{BD638536-2062-4E8D-A4F2-556848335D51}" srcOrd="2" destOrd="0" presId="urn:microsoft.com/office/officeart/2005/8/layout/hierarchy2"/>
    <dgm:cxn modelId="{20C14FF6-60DA-45F4-809C-1E428B765B8E}" type="presParOf" srcId="{BD638536-2062-4E8D-A4F2-556848335D51}" destId="{7D822ABB-AED4-401A-BC5D-19AFD027D345}" srcOrd="0" destOrd="0" presId="urn:microsoft.com/office/officeart/2005/8/layout/hierarchy2"/>
    <dgm:cxn modelId="{EA7DEC6A-A94B-45B0-99F9-9E0ED4CE21A4}" type="presParOf" srcId="{5C1BEB1E-1A78-4495-90A5-11C0C33DCAF4}" destId="{423A3656-D851-4555-AC9D-E9822B1B4091}" srcOrd="3" destOrd="0" presId="urn:microsoft.com/office/officeart/2005/8/layout/hierarchy2"/>
    <dgm:cxn modelId="{9D1206F1-D1E3-4A98-B12C-FF50DCD166C4}" type="presParOf" srcId="{423A3656-D851-4555-AC9D-E9822B1B4091}" destId="{95BF0F58-0E1B-4BE9-900D-1541C410AE0D}" srcOrd="0" destOrd="0" presId="urn:microsoft.com/office/officeart/2005/8/layout/hierarchy2"/>
    <dgm:cxn modelId="{70EE59CE-A12D-4392-B6A0-24883CF1EADE}" type="presParOf" srcId="{423A3656-D851-4555-AC9D-E9822B1B4091}" destId="{F49369CD-2111-46EE-96A6-A48B57913408}" srcOrd="1" destOrd="0" presId="urn:microsoft.com/office/officeart/2005/8/layout/hierarchy2"/>
    <dgm:cxn modelId="{EA0FE866-3688-4880-8E6E-C86786DF5780}" type="presParOf" srcId="{5C1BEB1E-1A78-4495-90A5-11C0C33DCAF4}" destId="{4E360144-963D-445B-882B-262B0FFBCB58}" srcOrd="4" destOrd="0" presId="urn:microsoft.com/office/officeart/2005/8/layout/hierarchy2"/>
    <dgm:cxn modelId="{674C3B97-221D-4F76-A416-5519BB60D559}" type="presParOf" srcId="{4E360144-963D-445B-882B-262B0FFBCB58}" destId="{C855AA68-D620-48F5-AA2F-E8BE6B80B6A4}" srcOrd="0" destOrd="0" presId="urn:microsoft.com/office/officeart/2005/8/layout/hierarchy2"/>
    <dgm:cxn modelId="{71E58800-55BF-472D-8E62-66488AF0D1E5}" type="presParOf" srcId="{5C1BEB1E-1A78-4495-90A5-11C0C33DCAF4}" destId="{379D640D-7A69-4B88-8401-0A8094B0A28D}" srcOrd="5" destOrd="0" presId="urn:microsoft.com/office/officeart/2005/8/layout/hierarchy2"/>
    <dgm:cxn modelId="{44812DD1-3E27-4ED2-8876-0C3EEF4087B1}" type="presParOf" srcId="{379D640D-7A69-4B88-8401-0A8094B0A28D}" destId="{A74FF4EC-32D0-4991-82DD-01A3DF27825D}" srcOrd="0" destOrd="0" presId="urn:microsoft.com/office/officeart/2005/8/layout/hierarchy2"/>
    <dgm:cxn modelId="{03982CB9-9ACB-4607-852A-DD2949E38C59}" type="presParOf" srcId="{379D640D-7A69-4B88-8401-0A8094B0A28D}" destId="{853519A5-3879-4BAA-9CE9-7862EDDB5337}" srcOrd="1" destOrd="0" presId="urn:microsoft.com/office/officeart/2005/8/layout/hierarchy2"/>
    <dgm:cxn modelId="{062A654A-7632-4136-861C-07A4C963D926}" type="presParOf" srcId="{5C1BEB1E-1A78-4495-90A5-11C0C33DCAF4}" destId="{0A057081-317B-4848-BDA8-A15549256CF5}" srcOrd="6" destOrd="0" presId="urn:microsoft.com/office/officeart/2005/8/layout/hierarchy2"/>
    <dgm:cxn modelId="{C6A4B8DD-58D6-4D86-8F22-A5FF9CB55E95}" type="presParOf" srcId="{0A057081-317B-4848-BDA8-A15549256CF5}" destId="{BE1FAEC0-335D-49B8-B849-FDF58E7FB377}" srcOrd="0" destOrd="0" presId="urn:microsoft.com/office/officeart/2005/8/layout/hierarchy2"/>
    <dgm:cxn modelId="{AEA32F3F-7CED-4482-A5D4-434C46CF2992}" type="presParOf" srcId="{5C1BEB1E-1A78-4495-90A5-11C0C33DCAF4}" destId="{0BF694AF-F28C-4251-8985-8058907B7E7A}" srcOrd="7" destOrd="0" presId="urn:microsoft.com/office/officeart/2005/8/layout/hierarchy2"/>
    <dgm:cxn modelId="{F5C1BE56-E22D-4EE6-8542-8C4B6DD1C11F}" type="presParOf" srcId="{0BF694AF-F28C-4251-8985-8058907B7E7A}" destId="{93452001-2680-4E62-891C-C283F2743A78}" srcOrd="0" destOrd="0" presId="urn:microsoft.com/office/officeart/2005/8/layout/hierarchy2"/>
    <dgm:cxn modelId="{217429B0-9846-4E33-84F6-C4488BCDD4E2}" type="presParOf" srcId="{0BF694AF-F28C-4251-8985-8058907B7E7A}" destId="{EAC9BF80-F5DF-4E47-AAED-9763A88ED96C}" srcOrd="1" destOrd="0" presId="urn:microsoft.com/office/officeart/2005/8/layout/hierarchy2"/>
    <dgm:cxn modelId="{F7FF86C6-659B-45FC-B1B8-EF71EAF0BE7A}" type="presParOf" srcId="{5C1BEB1E-1A78-4495-90A5-11C0C33DCAF4}" destId="{96AE2944-824F-4C86-ABB4-7F7CDFED5652}" srcOrd="8" destOrd="0" presId="urn:microsoft.com/office/officeart/2005/8/layout/hierarchy2"/>
    <dgm:cxn modelId="{90E4D939-7E88-4558-8F9A-C9AA9FEFBDB2}" type="presParOf" srcId="{96AE2944-824F-4C86-ABB4-7F7CDFED5652}" destId="{6CCDAFC2-ECD1-410C-8356-8F2F16F9C963}" srcOrd="0" destOrd="0" presId="urn:microsoft.com/office/officeart/2005/8/layout/hierarchy2"/>
    <dgm:cxn modelId="{E19449EC-9685-4FB0-ABE7-F98AD88DF629}" type="presParOf" srcId="{5C1BEB1E-1A78-4495-90A5-11C0C33DCAF4}" destId="{E44FFDFA-0DA1-46C3-BEA8-D4195727FAA0}" srcOrd="9" destOrd="0" presId="urn:microsoft.com/office/officeart/2005/8/layout/hierarchy2"/>
    <dgm:cxn modelId="{31396BFF-2547-4B69-BD55-BAFF295E31BA}" type="presParOf" srcId="{E44FFDFA-0DA1-46C3-BEA8-D4195727FAA0}" destId="{0F186DD5-37D5-4121-8021-69CBC711142F}" srcOrd="0" destOrd="0" presId="urn:microsoft.com/office/officeart/2005/8/layout/hierarchy2"/>
    <dgm:cxn modelId="{D5D42C6E-8F7D-4C32-9982-C0075B6AE2AD}" type="presParOf" srcId="{E44FFDFA-0DA1-46C3-BEA8-D4195727FAA0}" destId="{A4237410-81A6-4A2C-8731-3B9F8219B7B5}" srcOrd="1" destOrd="0" presId="urn:microsoft.com/office/officeart/2005/8/layout/hierarchy2"/>
    <dgm:cxn modelId="{84CEBA07-E4A0-4F99-A97A-C2478D6EE3CC}" type="presParOf" srcId="{5C1BEB1E-1A78-4495-90A5-11C0C33DCAF4}" destId="{EFC9CBEF-44C0-4A83-8FF0-742E0C37BEDB}" srcOrd="10" destOrd="0" presId="urn:microsoft.com/office/officeart/2005/8/layout/hierarchy2"/>
    <dgm:cxn modelId="{E72B7CFC-AFF6-4AD3-92AC-49C3448EB0B0}" type="presParOf" srcId="{EFC9CBEF-44C0-4A83-8FF0-742E0C37BEDB}" destId="{0857340A-3CC1-482F-8805-FC486C4F805C}" srcOrd="0" destOrd="0" presId="urn:microsoft.com/office/officeart/2005/8/layout/hierarchy2"/>
    <dgm:cxn modelId="{7F999BAA-526D-4E36-979F-EF80F9DEF55F}" type="presParOf" srcId="{5C1BEB1E-1A78-4495-90A5-11C0C33DCAF4}" destId="{061BA371-F482-45DB-88D8-CDC86B72217E}" srcOrd="11" destOrd="0" presId="urn:microsoft.com/office/officeart/2005/8/layout/hierarchy2"/>
    <dgm:cxn modelId="{B7499D83-E0E4-4D10-8442-33B023245C70}" type="presParOf" srcId="{061BA371-F482-45DB-88D8-CDC86B72217E}" destId="{1E22B49D-BD2F-45C2-B5F2-3184D4D2C84D}" srcOrd="0" destOrd="0" presId="urn:microsoft.com/office/officeart/2005/8/layout/hierarchy2"/>
    <dgm:cxn modelId="{2FB47202-EF38-4187-B544-48CF587479EE}" type="presParOf" srcId="{061BA371-F482-45DB-88D8-CDC86B72217E}" destId="{78127CC5-6147-4501-B136-1C8FCABD4B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9F93FD-6431-4B6F-9A20-4E01085BB3A8}" type="doc">
      <dgm:prSet loTypeId="urn:microsoft.com/office/officeart/2005/8/layout/default#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6E2566-C56E-42FB-8C1C-370FBA206D9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latin typeface="Agency FB" pitchFamily="34" charset="0"/>
            </a:rPr>
            <a:t>LOBUS OKSIPITAL</a:t>
          </a:r>
          <a:endParaRPr lang="en-US" sz="2000" dirty="0">
            <a:latin typeface="Agency FB" pitchFamily="34" charset="0"/>
          </a:endParaRPr>
        </a:p>
      </dgm:t>
    </dgm:pt>
    <dgm:pt modelId="{AE4E6FD6-D8B7-467B-B66D-A1641DF336B6}" type="parTrans" cxnId="{9C924FFA-3080-4798-A775-13A87208DE05}">
      <dgm:prSet/>
      <dgm:spPr/>
      <dgm:t>
        <a:bodyPr/>
        <a:lstStyle/>
        <a:p>
          <a:endParaRPr lang="en-US"/>
        </a:p>
      </dgm:t>
    </dgm:pt>
    <dgm:pt modelId="{D3BD81BD-6164-43F7-A33A-954E6BEF645C}" type="sibTrans" cxnId="{9C924FFA-3080-4798-A775-13A87208DE05}">
      <dgm:prSet/>
      <dgm:spPr/>
      <dgm:t>
        <a:bodyPr/>
        <a:lstStyle/>
        <a:p>
          <a:endParaRPr lang="en-US"/>
        </a:p>
      </dgm:t>
    </dgm:pt>
    <dgm:pt modelId="{AA8667DA-80A7-4EF5-B42A-8BBFBD98A1C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latin typeface="Agency FB" pitchFamily="34" charset="0"/>
            </a:rPr>
            <a:t>LOBUS PARIETAL</a:t>
          </a:r>
          <a:endParaRPr lang="en-US" sz="2000" dirty="0">
            <a:latin typeface="Agency FB" pitchFamily="34" charset="0"/>
          </a:endParaRPr>
        </a:p>
      </dgm:t>
    </dgm:pt>
    <dgm:pt modelId="{2FC835A2-4195-4C9B-8356-652EFD5E1428}" type="parTrans" cxnId="{9439F036-CE0B-43A9-925F-36E08E952317}">
      <dgm:prSet/>
      <dgm:spPr/>
      <dgm:t>
        <a:bodyPr/>
        <a:lstStyle/>
        <a:p>
          <a:endParaRPr lang="en-US"/>
        </a:p>
      </dgm:t>
    </dgm:pt>
    <dgm:pt modelId="{BCD43892-9C51-4AA2-8694-523399519A46}" type="sibTrans" cxnId="{9439F036-CE0B-43A9-925F-36E08E952317}">
      <dgm:prSet/>
      <dgm:spPr/>
      <dgm:t>
        <a:bodyPr/>
        <a:lstStyle/>
        <a:p>
          <a:endParaRPr lang="en-US"/>
        </a:p>
      </dgm:t>
    </dgm:pt>
    <dgm:pt modelId="{E86E7D74-5FB8-492E-AB99-ED706D287212}">
      <dgm:prSet phldrT="[Text]" custT="1"/>
      <dgm:spPr>
        <a:solidFill>
          <a:srgbClr val="D60093"/>
        </a:solidFill>
      </dgm:spPr>
      <dgm:t>
        <a:bodyPr/>
        <a:lstStyle/>
        <a:p>
          <a:r>
            <a:rPr lang="en-US" sz="2000" dirty="0" smtClean="0">
              <a:latin typeface="Agency FB" pitchFamily="34" charset="0"/>
            </a:rPr>
            <a:t>LOBUS TEMPORAL </a:t>
          </a:r>
          <a:endParaRPr lang="en-US" sz="2000" dirty="0">
            <a:latin typeface="Agency FB" pitchFamily="34" charset="0"/>
          </a:endParaRPr>
        </a:p>
      </dgm:t>
    </dgm:pt>
    <dgm:pt modelId="{EE0A7303-87A9-43B3-BEF0-9FDC00CEA7EC}" type="parTrans" cxnId="{30F6617B-4F10-4F61-98FD-D80881283DCA}">
      <dgm:prSet/>
      <dgm:spPr/>
      <dgm:t>
        <a:bodyPr/>
        <a:lstStyle/>
        <a:p>
          <a:endParaRPr lang="en-US"/>
        </a:p>
      </dgm:t>
    </dgm:pt>
    <dgm:pt modelId="{8D9A3FBC-3D1D-49AA-9613-EED8826D9004}" type="sibTrans" cxnId="{30F6617B-4F10-4F61-98FD-D80881283DCA}">
      <dgm:prSet/>
      <dgm:spPr/>
      <dgm:t>
        <a:bodyPr/>
        <a:lstStyle/>
        <a:p>
          <a:endParaRPr lang="en-US"/>
        </a:p>
      </dgm:t>
    </dgm:pt>
    <dgm:pt modelId="{C20DFDD5-A3D0-4450-93FD-BB3625FD0C5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CC00"/>
        </a:solidFill>
      </dgm:spPr>
      <dgm:t>
        <a:bodyPr/>
        <a:lstStyle/>
        <a:p>
          <a:r>
            <a:rPr lang="en-US" sz="2000" dirty="0" smtClean="0">
              <a:latin typeface="Agency FB" pitchFamily="34" charset="0"/>
            </a:rPr>
            <a:t>LOBUS FRONTAL</a:t>
          </a:r>
          <a:endParaRPr lang="en-US" sz="2000" dirty="0">
            <a:latin typeface="Agency FB" pitchFamily="34" charset="0"/>
          </a:endParaRPr>
        </a:p>
      </dgm:t>
    </dgm:pt>
    <dgm:pt modelId="{77CD4D01-8A7C-4686-A0F5-F151DAFE2F40}" type="parTrans" cxnId="{32ABDAAC-4123-4DE5-A4B2-C887AE1708FE}">
      <dgm:prSet/>
      <dgm:spPr/>
      <dgm:t>
        <a:bodyPr/>
        <a:lstStyle/>
        <a:p>
          <a:endParaRPr lang="en-US"/>
        </a:p>
      </dgm:t>
    </dgm:pt>
    <dgm:pt modelId="{2C6644E3-7EE3-4D3D-AC67-EEBA26409AF5}" type="sibTrans" cxnId="{32ABDAAC-4123-4DE5-A4B2-C887AE1708FE}">
      <dgm:prSet/>
      <dgm:spPr/>
      <dgm:t>
        <a:bodyPr/>
        <a:lstStyle/>
        <a:p>
          <a:endParaRPr lang="en-US"/>
        </a:p>
      </dgm:t>
    </dgm:pt>
    <dgm:pt modelId="{7FA76F92-D7D7-40D7-8676-73C83737D67F}" type="pres">
      <dgm:prSet presAssocID="{719F93FD-6431-4B6F-9A20-4E01085BB3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44499E1-A545-4854-AB04-D9DAC30AE2C2}" type="pres">
      <dgm:prSet presAssocID="{A26E2566-C56E-42FB-8C1C-370FBA206D93}" presName="node" presStyleLbl="node1" presStyleIdx="0" presStyleCnt="4" custScaleX="40718" custScaleY="2460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F0225-51F7-4F7F-9432-1E530FF85CE7}" type="pres">
      <dgm:prSet presAssocID="{D3BD81BD-6164-43F7-A33A-954E6BEF645C}" presName="sibTrans" presStyleCnt="0"/>
      <dgm:spPr/>
    </dgm:pt>
    <dgm:pt modelId="{E3F582BB-DD49-43A0-8F35-B28E5D09266A}" type="pres">
      <dgm:prSet presAssocID="{AA8667DA-80A7-4EF5-B42A-8BBFBD98A1CE}" presName="node" presStyleLbl="node1" presStyleIdx="1" presStyleCnt="4" custScaleX="41982" custScaleY="2154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358B34-CFBB-4012-8958-0844EC7BE3C5}" type="pres">
      <dgm:prSet presAssocID="{BCD43892-9C51-4AA2-8694-523399519A46}" presName="sibTrans" presStyleCnt="0"/>
      <dgm:spPr/>
    </dgm:pt>
    <dgm:pt modelId="{19D16315-32EE-47C8-AC20-E513BFC4CAE7}" type="pres">
      <dgm:prSet presAssocID="{E86E7D74-5FB8-492E-AB99-ED706D287212}" presName="node" presStyleLbl="node1" presStyleIdx="2" presStyleCnt="4" custScaleX="36826" custScaleY="22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BE733-1374-4A70-8E3F-A80D5A4368DD}" type="pres">
      <dgm:prSet presAssocID="{8D9A3FBC-3D1D-49AA-9613-EED8826D9004}" presName="sibTrans" presStyleCnt="0"/>
      <dgm:spPr/>
    </dgm:pt>
    <dgm:pt modelId="{8C434501-E4C5-4F01-8DD3-5FDCD82FA636}" type="pres">
      <dgm:prSet presAssocID="{C20DFDD5-A3D0-4450-93FD-BB3625FD0C54}" presName="node" presStyleLbl="node1" presStyleIdx="3" presStyleCnt="4" custScaleX="38274" custScaleY="2663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2ABDAAC-4123-4DE5-A4B2-C887AE1708FE}" srcId="{719F93FD-6431-4B6F-9A20-4E01085BB3A8}" destId="{C20DFDD5-A3D0-4450-93FD-BB3625FD0C54}" srcOrd="3" destOrd="0" parTransId="{77CD4D01-8A7C-4686-A0F5-F151DAFE2F40}" sibTransId="{2C6644E3-7EE3-4D3D-AC67-EEBA26409AF5}"/>
    <dgm:cxn modelId="{706403F5-7824-426E-81E5-C47E3A387D95}" type="presOf" srcId="{E86E7D74-5FB8-492E-AB99-ED706D287212}" destId="{19D16315-32EE-47C8-AC20-E513BFC4CAE7}" srcOrd="0" destOrd="0" presId="urn:microsoft.com/office/officeart/2005/8/layout/default#1"/>
    <dgm:cxn modelId="{C115302B-F44A-4AF6-89F5-D612569B35F0}" type="presOf" srcId="{C20DFDD5-A3D0-4450-93FD-BB3625FD0C54}" destId="{8C434501-E4C5-4F01-8DD3-5FDCD82FA636}" srcOrd="0" destOrd="0" presId="urn:microsoft.com/office/officeart/2005/8/layout/default#1"/>
    <dgm:cxn modelId="{9C924FFA-3080-4798-A775-13A87208DE05}" srcId="{719F93FD-6431-4B6F-9A20-4E01085BB3A8}" destId="{A26E2566-C56E-42FB-8C1C-370FBA206D93}" srcOrd="0" destOrd="0" parTransId="{AE4E6FD6-D8B7-467B-B66D-A1641DF336B6}" sibTransId="{D3BD81BD-6164-43F7-A33A-954E6BEF645C}"/>
    <dgm:cxn modelId="{45960EAF-AD17-48B5-B9EC-983C67B38160}" type="presOf" srcId="{A26E2566-C56E-42FB-8C1C-370FBA206D93}" destId="{644499E1-A545-4854-AB04-D9DAC30AE2C2}" srcOrd="0" destOrd="0" presId="urn:microsoft.com/office/officeart/2005/8/layout/default#1"/>
    <dgm:cxn modelId="{D5224CBD-6044-4A6B-8469-E7405D5488ED}" type="presOf" srcId="{719F93FD-6431-4B6F-9A20-4E01085BB3A8}" destId="{7FA76F92-D7D7-40D7-8676-73C83737D67F}" srcOrd="0" destOrd="0" presId="urn:microsoft.com/office/officeart/2005/8/layout/default#1"/>
    <dgm:cxn modelId="{30F6617B-4F10-4F61-98FD-D80881283DCA}" srcId="{719F93FD-6431-4B6F-9A20-4E01085BB3A8}" destId="{E86E7D74-5FB8-492E-AB99-ED706D287212}" srcOrd="2" destOrd="0" parTransId="{EE0A7303-87A9-43B3-BEF0-9FDC00CEA7EC}" sibTransId="{8D9A3FBC-3D1D-49AA-9613-EED8826D9004}"/>
    <dgm:cxn modelId="{9439F036-CE0B-43A9-925F-36E08E952317}" srcId="{719F93FD-6431-4B6F-9A20-4E01085BB3A8}" destId="{AA8667DA-80A7-4EF5-B42A-8BBFBD98A1CE}" srcOrd="1" destOrd="0" parTransId="{2FC835A2-4195-4C9B-8356-652EFD5E1428}" sibTransId="{BCD43892-9C51-4AA2-8694-523399519A46}"/>
    <dgm:cxn modelId="{5D68D3F5-3CAF-47DD-8084-3943553ACC50}" type="presOf" srcId="{AA8667DA-80A7-4EF5-B42A-8BBFBD98A1CE}" destId="{E3F582BB-DD49-43A0-8F35-B28E5D09266A}" srcOrd="0" destOrd="0" presId="urn:microsoft.com/office/officeart/2005/8/layout/default#1"/>
    <dgm:cxn modelId="{5317D314-9413-42C1-97BC-7FCD271B795E}" type="presParOf" srcId="{7FA76F92-D7D7-40D7-8676-73C83737D67F}" destId="{644499E1-A545-4854-AB04-D9DAC30AE2C2}" srcOrd="0" destOrd="0" presId="urn:microsoft.com/office/officeart/2005/8/layout/default#1"/>
    <dgm:cxn modelId="{DF0CF940-1DFC-448D-8CDC-41329E581F6A}" type="presParOf" srcId="{7FA76F92-D7D7-40D7-8676-73C83737D67F}" destId="{B5BF0225-51F7-4F7F-9432-1E530FF85CE7}" srcOrd="1" destOrd="0" presId="urn:microsoft.com/office/officeart/2005/8/layout/default#1"/>
    <dgm:cxn modelId="{82CB77F2-1FA0-4175-A4D2-CE140ACFB0C9}" type="presParOf" srcId="{7FA76F92-D7D7-40D7-8676-73C83737D67F}" destId="{E3F582BB-DD49-43A0-8F35-B28E5D09266A}" srcOrd="2" destOrd="0" presId="urn:microsoft.com/office/officeart/2005/8/layout/default#1"/>
    <dgm:cxn modelId="{71DE4276-DFE4-4B3A-B8CA-C4C7232218F6}" type="presParOf" srcId="{7FA76F92-D7D7-40D7-8676-73C83737D67F}" destId="{50358B34-CFBB-4012-8958-0844EC7BE3C5}" srcOrd="3" destOrd="0" presId="urn:microsoft.com/office/officeart/2005/8/layout/default#1"/>
    <dgm:cxn modelId="{A79148DC-5184-417B-8869-1EA8050F5DE5}" type="presParOf" srcId="{7FA76F92-D7D7-40D7-8676-73C83737D67F}" destId="{19D16315-32EE-47C8-AC20-E513BFC4CAE7}" srcOrd="4" destOrd="0" presId="urn:microsoft.com/office/officeart/2005/8/layout/default#1"/>
    <dgm:cxn modelId="{802029E9-0DD1-41B2-A9FC-C5B38E1BF886}" type="presParOf" srcId="{7FA76F92-D7D7-40D7-8676-73C83737D67F}" destId="{3F9BE733-1374-4A70-8E3F-A80D5A4368DD}" srcOrd="5" destOrd="0" presId="urn:microsoft.com/office/officeart/2005/8/layout/default#1"/>
    <dgm:cxn modelId="{A4CD1F26-A8E7-460F-8467-95525380FAD4}" type="presParOf" srcId="{7FA76F92-D7D7-40D7-8676-73C83737D67F}" destId="{8C434501-E4C5-4F01-8DD3-5FDCD82FA636}" srcOrd="6" destOrd="0" presId="urn:microsoft.com/office/officeart/2005/8/layout/default#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B6B56-8FB4-4D5D-95A9-5D678C747711}">
      <dsp:nvSpPr>
        <dsp:cNvPr id="0" name=""/>
        <dsp:cNvSpPr/>
      </dsp:nvSpPr>
      <dsp:spPr>
        <a:xfrm>
          <a:off x="1838854" y="896939"/>
          <a:ext cx="1424335" cy="712167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orte" pitchFamily="66" charset="0"/>
            </a:rPr>
            <a:t>OTAK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859713" y="917798"/>
        <a:ext cx="1382617" cy="670449"/>
      </dsp:txXfrm>
    </dsp:sp>
    <dsp:sp modelId="{4EB0534F-8189-47BB-8422-3EAE374EFCF0}">
      <dsp:nvSpPr>
        <dsp:cNvPr id="0" name=""/>
        <dsp:cNvSpPr/>
      </dsp:nvSpPr>
      <dsp:spPr>
        <a:xfrm rot="3338185">
          <a:off x="3039890" y="1650645"/>
          <a:ext cx="1025348" cy="51152"/>
        </a:xfrm>
        <a:custGeom>
          <a:avLst/>
          <a:gdLst/>
          <a:ahLst/>
          <a:cxnLst/>
          <a:rect l="0" t="0" r="0" b="0"/>
          <a:pathLst>
            <a:path>
              <a:moveTo>
                <a:pt x="0" y="25576"/>
              </a:moveTo>
              <a:lnTo>
                <a:pt x="1025348" y="255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6930" y="1650588"/>
        <a:ext cx="51267" cy="51267"/>
      </dsp:txXfrm>
    </dsp:sp>
    <dsp:sp modelId="{9B88F8C4-E5C0-4D6D-9FAC-14DC85F021D5}">
      <dsp:nvSpPr>
        <dsp:cNvPr id="0" name=""/>
        <dsp:cNvSpPr/>
      </dsp:nvSpPr>
      <dsp:spPr>
        <a:xfrm>
          <a:off x="3841939" y="1743336"/>
          <a:ext cx="1424335" cy="712167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orte" pitchFamily="66" charset="0"/>
            </a:rPr>
            <a:t>OTAK DEPAN </a:t>
          </a:r>
          <a:endParaRPr lang="en-US" sz="2000" kern="1200" dirty="0">
            <a:latin typeface="Forte" pitchFamily="66" charset="0"/>
          </a:endParaRPr>
        </a:p>
      </dsp:txBody>
      <dsp:txXfrm>
        <a:off x="3862798" y="1764195"/>
        <a:ext cx="1382617" cy="670449"/>
      </dsp:txXfrm>
    </dsp:sp>
    <dsp:sp modelId="{0B6747DE-2CE4-442C-99CE-B44D0E9D70DA}">
      <dsp:nvSpPr>
        <dsp:cNvPr id="0" name=""/>
        <dsp:cNvSpPr/>
      </dsp:nvSpPr>
      <dsp:spPr>
        <a:xfrm rot="73997">
          <a:off x="3263122" y="1233677"/>
          <a:ext cx="578884" cy="51152"/>
        </a:xfrm>
        <a:custGeom>
          <a:avLst/>
          <a:gdLst/>
          <a:ahLst/>
          <a:cxnLst/>
          <a:rect l="0" t="0" r="0" b="0"/>
          <a:pathLst>
            <a:path>
              <a:moveTo>
                <a:pt x="0" y="25576"/>
              </a:moveTo>
              <a:lnTo>
                <a:pt x="578884" y="255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8092" y="1244781"/>
        <a:ext cx="28944" cy="28944"/>
      </dsp:txXfrm>
    </dsp:sp>
    <dsp:sp modelId="{1352063E-FB82-438F-A2B9-E45A4E7401EE}">
      <dsp:nvSpPr>
        <dsp:cNvPr id="0" name=""/>
        <dsp:cNvSpPr/>
      </dsp:nvSpPr>
      <dsp:spPr>
        <a:xfrm>
          <a:off x="3841939" y="871671"/>
          <a:ext cx="1339174" cy="78762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orte" pitchFamily="66" charset="0"/>
            </a:rPr>
            <a:t>OTAK TENGAH</a:t>
          </a:r>
          <a:endParaRPr lang="en-US" sz="2000" kern="1200" dirty="0">
            <a:latin typeface="Forte" pitchFamily="66" charset="0"/>
          </a:endParaRPr>
        </a:p>
      </dsp:txBody>
      <dsp:txXfrm>
        <a:off x="3865008" y="894740"/>
        <a:ext cx="1293036" cy="741483"/>
      </dsp:txXfrm>
    </dsp:sp>
    <dsp:sp modelId="{A7A56C2C-3ACD-4458-BC8F-8167176725D0}">
      <dsp:nvSpPr>
        <dsp:cNvPr id="0" name=""/>
        <dsp:cNvSpPr/>
      </dsp:nvSpPr>
      <dsp:spPr>
        <a:xfrm rot="18006980">
          <a:off x="3016079" y="798435"/>
          <a:ext cx="991924" cy="51152"/>
        </a:xfrm>
        <a:custGeom>
          <a:avLst/>
          <a:gdLst/>
          <a:ahLst/>
          <a:cxnLst/>
          <a:rect l="0" t="0" r="0" b="0"/>
          <a:pathLst>
            <a:path>
              <a:moveTo>
                <a:pt x="0" y="25576"/>
              </a:moveTo>
              <a:lnTo>
                <a:pt x="991924" y="255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7243" y="799213"/>
        <a:ext cx="49596" cy="49596"/>
      </dsp:txXfrm>
    </dsp:sp>
    <dsp:sp modelId="{4CE0426A-7FE5-4D11-90A2-8E5FD34512BD}">
      <dsp:nvSpPr>
        <dsp:cNvPr id="0" name=""/>
        <dsp:cNvSpPr/>
      </dsp:nvSpPr>
      <dsp:spPr>
        <a:xfrm>
          <a:off x="3760894" y="0"/>
          <a:ext cx="1467307" cy="790000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orte" pitchFamily="66" charset="0"/>
            </a:rPr>
            <a:t>OTAK BELAKANG </a:t>
          </a:r>
          <a:endParaRPr lang="en-US" sz="2000" kern="1200" dirty="0">
            <a:latin typeface="Forte" pitchFamily="66" charset="0"/>
          </a:endParaRPr>
        </a:p>
      </dsp:txBody>
      <dsp:txXfrm>
        <a:off x="3784032" y="23138"/>
        <a:ext cx="1421031" cy="743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8D9FF-1F24-4E5C-A4F8-C865A5FA03C8}">
      <dsp:nvSpPr>
        <dsp:cNvPr id="0" name=""/>
        <dsp:cNvSpPr/>
      </dsp:nvSpPr>
      <dsp:spPr>
        <a:xfrm>
          <a:off x="3904375" y="1054191"/>
          <a:ext cx="182754" cy="800639"/>
        </a:xfrm>
        <a:custGeom>
          <a:avLst/>
          <a:gdLst/>
          <a:ahLst/>
          <a:cxnLst/>
          <a:rect l="0" t="0" r="0" b="0"/>
          <a:pathLst>
            <a:path>
              <a:moveTo>
                <a:pt x="182754" y="0"/>
              </a:moveTo>
              <a:lnTo>
                <a:pt x="182754" y="800639"/>
              </a:lnTo>
              <a:lnTo>
                <a:pt x="0" y="8006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A029F-A2E1-4BC3-922E-A7EECF5B1ECD}">
      <dsp:nvSpPr>
        <dsp:cNvPr id="0" name=""/>
        <dsp:cNvSpPr/>
      </dsp:nvSpPr>
      <dsp:spPr>
        <a:xfrm>
          <a:off x="5884565" y="4508070"/>
          <a:ext cx="343265" cy="1841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565"/>
              </a:lnTo>
              <a:lnTo>
                <a:pt x="343265" y="18415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8519C-0CDE-4468-930C-EEE51670AABB}">
      <dsp:nvSpPr>
        <dsp:cNvPr id="0" name=""/>
        <dsp:cNvSpPr/>
      </dsp:nvSpPr>
      <dsp:spPr>
        <a:xfrm>
          <a:off x="5884565" y="4508070"/>
          <a:ext cx="276603" cy="708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365"/>
              </a:lnTo>
              <a:lnTo>
                <a:pt x="276603" y="7083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B885C-CE9A-4202-AC9E-BCD7C4391509}">
      <dsp:nvSpPr>
        <dsp:cNvPr id="0" name=""/>
        <dsp:cNvSpPr/>
      </dsp:nvSpPr>
      <dsp:spPr>
        <a:xfrm>
          <a:off x="6535053" y="3272301"/>
          <a:ext cx="91440" cy="365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5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BF0B7-7344-4E31-9159-272BE04AD578}">
      <dsp:nvSpPr>
        <dsp:cNvPr id="0" name=""/>
        <dsp:cNvSpPr/>
      </dsp:nvSpPr>
      <dsp:spPr>
        <a:xfrm>
          <a:off x="4087129" y="1054191"/>
          <a:ext cx="2493643" cy="1601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523"/>
              </a:lnTo>
              <a:lnTo>
                <a:pt x="2493643" y="1418523"/>
              </a:lnTo>
              <a:lnTo>
                <a:pt x="2493643" y="16012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71DD-B26A-4618-AE3C-E05D1EA4AE1C}">
      <dsp:nvSpPr>
        <dsp:cNvPr id="0" name=""/>
        <dsp:cNvSpPr/>
      </dsp:nvSpPr>
      <dsp:spPr>
        <a:xfrm>
          <a:off x="3343405" y="3241067"/>
          <a:ext cx="261078" cy="800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639"/>
              </a:lnTo>
              <a:lnTo>
                <a:pt x="261078" y="80063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7A20F-6232-49CD-90F9-7734241DB306}">
      <dsp:nvSpPr>
        <dsp:cNvPr id="0" name=""/>
        <dsp:cNvSpPr/>
      </dsp:nvSpPr>
      <dsp:spPr>
        <a:xfrm>
          <a:off x="3993893" y="1054191"/>
          <a:ext cx="91440" cy="1601278"/>
        </a:xfrm>
        <a:custGeom>
          <a:avLst/>
          <a:gdLst/>
          <a:ahLst/>
          <a:cxnLst/>
          <a:rect l="0" t="0" r="0" b="0"/>
          <a:pathLst>
            <a:path>
              <a:moveTo>
                <a:pt x="93236" y="0"/>
              </a:moveTo>
              <a:lnTo>
                <a:pt x="93236" y="1418523"/>
              </a:lnTo>
              <a:lnTo>
                <a:pt x="45720" y="1418523"/>
              </a:lnTo>
              <a:lnTo>
                <a:pt x="45720" y="16012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832F3-9DFE-4E3F-9980-038F97231CD2}">
      <dsp:nvSpPr>
        <dsp:cNvPr id="0" name=""/>
        <dsp:cNvSpPr/>
      </dsp:nvSpPr>
      <dsp:spPr>
        <a:xfrm>
          <a:off x="931288" y="3393467"/>
          <a:ext cx="348556" cy="69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262"/>
              </a:lnTo>
              <a:lnTo>
                <a:pt x="348556" y="6992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08F09-6B24-43B8-ABC1-68E98D5F0DDB}">
      <dsp:nvSpPr>
        <dsp:cNvPr id="0" name=""/>
        <dsp:cNvSpPr/>
      </dsp:nvSpPr>
      <dsp:spPr>
        <a:xfrm>
          <a:off x="1763535" y="1054191"/>
          <a:ext cx="2323594" cy="1601278"/>
        </a:xfrm>
        <a:custGeom>
          <a:avLst/>
          <a:gdLst/>
          <a:ahLst/>
          <a:cxnLst/>
          <a:rect l="0" t="0" r="0" b="0"/>
          <a:pathLst>
            <a:path>
              <a:moveTo>
                <a:pt x="2323594" y="0"/>
              </a:moveTo>
              <a:lnTo>
                <a:pt x="2323594" y="1418523"/>
              </a:lnTo>
              <a:lnTo>
                <a:pt x="0" y="1418523"/>
              </a:lnTo>
              <a:lnTo>
                <a:pt x="0" y="16012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DDF16-C3FD-45B2-BF16-7899486991A3}">
      <dsp:nvSpPr>
        <dsp:cNvPr id="0" name=""/>
        <dsp:cNvSpPr/>
      </dsp:nvSpPr>
      <dsp:spPr>
        <a:xfrm>
          <a:off x="2816089" y="854"/>
          <a:ext cx="2542081" cy="1053336"/>
        </a:xfrm>
        <a:prstGeom prst="rect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Gill Sans Ultra Bold Condensed" pitchFamily="34" charset="0"/>
            </a:rPr>
            <a:t>Otak</a:t>
          </a:r>
          <a:r>
            <a:rPr lang="en-US" sz="3200" b="1" kern="1200" dirty="0" smtClean="0">
              <a:latin typeface="Gill Sans Ultra Bold Condensed" pitchFamily="34" charset="0"/>
            </a:rPr>
            <a:t> Tengah </a:t>
          </a:r>
          <a:endParaRPr lang="en-US" sz="3200" b="1" kern="1200" dirty="0">
            <a:latin typeface="Gill Sans Ultra Bold Condensed" pitchFamily="34" charset="0"/>
          </a:endParaRPr>
        </a:p>
      </dsp:txBody>
      <dsp:txXfrm>
        <a:off x="2816089" y="854"/>
        <a:ext cx="2542081" cy="1053336"/>
      </dsp:txXfrm>
    </dsp:sp>
    <dsp:sp modelId="{7D5CCFF8-CD54-4A73-A754-B433436B669F}">
      <dsp:nvSpPr>
        <dsp:cNvPr id="0" name=""/>
        <dsp:cNvSpPr/>
      </dsp:nvSpPr>
      <dsp:spPr>
        <a:xfrm>
          <a:off x="723226" y="2655469"/>
          <a:ext cx="2080617" cy="737997"/>
        </a:xfrm>
        <a:prstGeom prst="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0" kern="1200" dirty="0" err="1" smtClean="0">
              <a:latin typeface="Agency FB" pitchFamily="34" charset="0"/>
            </a:rPr>
            <a:t>Subtansia</a:t>
          </a:r>
          <a:r>
            <a:rPr lang="en-US" sz="2800" i="0" kern="1200" dirty="0" smtClean="0">
              <a:latin typeface="Agency FB" pitchFamily="34" charset="0"/>
            </a:rPr>
            <a:t> </a:t>
          </a:r>
          <a:r>
            <a:rPr lang="en-US" sz="2800" i="0" kern="1200" dirty="0" err="1" smtClean="0">
              <a:latin typeface="Agency FB" pitchFamily="34" charset="0"/>
            </a:rPr>
            <a:t>nigra</a:t>
          </a:r>
          <a:endParaRPr lang="en-US" sz="2800" i="0" kern="1200" dirty="0">
            <a:latin typeface="Agency FB" pitchFamily="34" charset="0"/>
          </a:endParaRPr>
        </a:p>
      </dsp:txBody>
      <dsp:txXfrm>
        <a:off x="723226" y="2655469"/>
        <a:ext cx="2080617" cy="737997"/>
      </dsp:txXfrm>
    </dsp:sp>
    <dsp:sp modelId="{18F9072A-0EBC-425C-971D-898570A76E04}">
      <dsp:nvSpPr>
        <dsp:cNvPr id="0" name=""/>
        <dsp:cNvSpPr/>
      </dsp:nvSpPr>
      <dsp:spPr>
        <a:xfrm>
          <a:off x="1279845" y="3657600"/>
          <a:ext cx="1740520" cy="870260"/>
        </a:xfrm>
        <a:prstGeom prst="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err="1" smtClean="0">
              <a:latin typeface="Agency FB" pitchFamily="34" charset="0"/>
            </a:rPr>
            <a:t>Meningkatkan</a:t>
          </a:r>
          <a:r>
            <a:rPr lang="en-US" sz="1800" i="0" kern="1200" dirty="0" smtClean="0">
              <a:latin typeface="Agency FB" pitchFamily="34" charset="0"/>
            </a:rPr>
            <a:t> </a:t>
          </a:r>
          <a:r>
            <a:rPr lang="en-US" sz="1800" i="0" kern="1200" dirty="0" err="1" smtClean="0">
              <a:latin typeface="Agency FB" pitchFamily="34" charset="0"/>
            </a:rPr>
            <a:t>kandungan</a:t>
          </a:r>
          <a:r>
            <a:rPr lang="en-US" sz="1800" i="0" kern="1200" dirty="0" smtClean="0">
              <a:latin typeface="Agency FB" pitchFamily="34" charset="0"/>
            </a:rPr>
            <a:t> </a:t>
          </a:r>
          <a:r>
            <a:rPr lang="en-US" sz="1800" i="0" kern="1200" dirty="0" err="1" smtClean="0">
              <a:latin typeface="Agency FB" pitchFamily="34" charset="0"/>
            </a:rPr>
            <a:t>dopamin</a:t>
          </a:r>
          <a:r>
            <a:rPr lang="en-US" sz="1800" i="0" kern="1200" dirty="0" smtClean="0">
              <a:latin typeface="Agency FB" pitchFamily="34" charset="0"/>
            </a:rPr>
            <a:t> </a:t>
          </a:r>
          <a:r>
            <a:rPr lang="en-US" sz="1800" i="0" kern="1200" dirty="0" err="1" smtClean="0">
              <a:latin typeface="Agency FB" pitchFamily="34" charset="0"/>
            </a:rPr>
            <a:t>pada</a:t>
          </a:r>
          <a:r>
            <a:rPr lang="en-US" sz="1800" i="0" kern="1200" dirty="0" smtClean="0">
              <a:latin typeface="Agency FB" pitchFamily="34" charset="0"/>
            </a:rPr>
            <a:t> </a:t>
          </a:r>
          <a:r>
            <a:rPr lang="en-US" sz="1800" i="0" kern="1200" dirty="0" err="1" smtClean="0">
              <a:latin typeface="Agency FB" pitchFamily="34" charset="0"/>
            </a:rPr>
            <a:t>jalur</a:t>
          </a:r>
          <a:r>
            <a:rPr lang="en-US" sz="1800" i="0" kern="1200" dirty="0" smtClean="0">
              <a:latin typeface="Agency FB" pitchFamily="34" charset="0"/>
            </a:rPr>
            <a:t> </a:t>
          </a:r>
          <a:r>
            <a:rPr lang="en-US" sz="1800" i="0" kern="1200" dirty="0" err="1" smtClean="0">
              <a:latin typeface="Agency FB" pitchFamily="34" charset="0"/>
            </a:rPr>
            <a:t>informasi</a:t>
          </a:r>
          <a:endParaRPr lang="en-US" sz="1800" i="0" kern="1200" dirty="0">
            <a:latin typeface="Agency FB" pitchFamily="34" charset="0"/>
          </a:endParaRPr>
        </a:p>
      </dsp:txBody>
      <dsp:txXfrm>
        <a:off x="1279845" y="3657600"/>
        <a:ext cx="1740520" cy="870260"/>
      </dsp:txXfrm>
    </dsp:sp>
    <dsp:sp modelId="{E9967E49-2328-432A-92D9-0777E66A08EC}">
      <dsp:nvSpPr>
        <dsp:cNvPr id="0" name=""/>
        <dsp:cNvSpPr/>
      </dsp:nvSpPr>
      <dsp:spPr>
        <a:xfrm>
          <a:off x="3169353" y="2655469"/>
          <a:ext cx="1740520" cy="585597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gency FB" pitchFamily="34" charset="0"/>
            </a:rPr>
            <a:t>Tegmentum</a:t>
          </a:r>
          <a:endParaRPr lang="en-US" sz="2800" kern="1200" dirty="0">
            <a:latin typeface="Agency FB" pitchFamily="34" charset="0"/>
          </a:endParaRPr>
        </a:p>
      </dsp:txBody>
      <dsp:txXfrm>
        <a:off x="3169353" y="2655469"/>
        <a:ext cx="1740520" cy="585597"/>
      </dsp:txXfrm>
    </dsp:sp>
    <dsp:sp modelId="{BEB4A813-E82A-465F-88DA-FC3B5EA89DD2}">
      <dsp:nvSpPr>
        <dsp:cNvPr id="0" name=""/>
        <dsp:cNvSpPr/>
      </dsp:nvSpPr>
      <dsp:spPr>
        <a:xfrm>
          <a:off x="3604483" y="3606577"/>
          <a:ext cx="1740520" cy="870260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gency FB" pitchFamily="34" charset="0"/>
            </a:rPr>
            <a:t>Lapisan</a:t>
          </a:r>
          <a:r>
            <a:rPr lang="en-US" sz="2000" kern="1200" baseline="0" dirty="0" smtClean="0">
              <a:latin typeface="Agency FB" pitchFamily="34" charset="0"/>
            </a:rPr>
            <a:t> </a:t>
          </a:r>
          <a:r>
            <a:rPr lang="en-US" sz="2000" kern="1200" baseline="0" dirty="0" err="1" smtClean="0">
              <a:latin typeface="Agency FB" pitchFamily="34" charset="0"/>
            </a:rPr>
            <a:t>bawah</a:t>
          </a:r>
          <a:r>
            <a:rPr lang="en-US" sz="2000" kern="1200" baseline="0" dirty="0" smtClean="0">
              <a:latin typeface="Agency FB" pitchFamily="34" charset="0"/>
            </a:rPr>
            <a:t> </a:t>
          </a:r>
          <a:r>
            <a:rPr lang="en-US" sz="2000" kern="1200" baseline="0" dirty="0" err="1" smtClean="0">
              <a:latin typeface="Agency FB" pitchFamily="34" charset="0"/>
            </a:rPr>
            <a:t>tektum</a:t>
          </a:r>
          <a:endParaRPr lang="en-US" sz="2000" kern="1200" dirty="0">
            <a:latin typeface="Agency FB" pitchFamily="34" charset="0"/>
          </a:endParaRPr>
        </a:p>
      </dsp:txBody>
      <dsp:txXfrm>
        <a:off x="3604483" y="3606577"/>
        <a:ext cx="1740520" cy="870260"/>
      </dsp:txXfrm>
    </dsp:sp>
    <dsp:sp modelId="{87ADE698-4436-42F4-BDB6-9F34DD7DB964}">
      <dsp:nvSpPr>
        <dsp:cNvPr id="0" name=""/>
        <dsp:cNvSpPr/>
      </dsp:nvSpPr>
      <dsp:spPr>
        <a:xfrm>
          <a:off x="5710513" y="2655469"/>
          <a:ext cx="1740520" cy="616831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gency FB" pitchFamily="34" charset="0"/>
            </a:rPr>
            <a:t>Tektum</a:t>
          </a:r>
          <a:endParaRPr lang="en-US" sz="2800" kern="1200" dirty="0">
            <a:latin typeface="Agency FB" pitchFamily="34" charset="0"/>
          </a:endParaRPr>
        </a:p>
      </dsp:txBody>
      <dsp:txXfrm>
        <a:off x="5710513" y="2655469"/>
        <a:ext cx="1740520" cy="616831"/>
      </dsp:txXfrm>
    </dsp:sp>
    <dsp:sp modelId="{3F19EF67-DA53-481D-AEE4-CAB2692ACCE5}">
      <dsp:nvSpPr>
        <dsp:cNvPr id="0" name=""/>
        <dsp:cNvSpPr/>
      </dsp:nvSpPr>
      <dsp:spPr>
        <a:xfrm>
          <a:off x="5710513" y="3637810"/>
          <a:ext cx="1740520" cy="870260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gency FB" pitchFamily="34" charset="0"/>
            </a:rPr>
            <a:t>Bagian</a:t>
          </a:r>
          <a:r>
            <a:rPr lang="en-US" sz="1800" kern="1200" dirty="0" smtClean="0">
              <a:latin typeface="Agency FB" pitchFamily="34" charset="0"/>
            </a:rPr>
            <a:t> </a:t>
          </a:r>
          <a:r>
            <a:rPr lang="en-US" sz="1800" kern="1200" dirty="0" err="1" smtClean="0">
              <a:latin typeface="Agency FB" pitchFamily="34" charset="0"/>
            </a:rPr>
            <a:t>terluar</a:t>
          </a:r>
          <a:r>
            <a:rPr lang="en-US" sz="1800" kern="1200" dirty="0" smtClean="0">
              <a:latin typeface="Agency FB" pitchFamily="34" charset="0"/>
            </a:rPr>
            <a:t> </a:t>
          </a:r>
          <a:r>
            <a:rPr lang="en-US" sz="1800" kern="1200" dirty="0" err="1" smtClean="0">
              <a:latin typeface="Agency FB" pitchFamily="34" charset="0"/>
            </a:rPr>
            <a:t>otak</a:t>
          </a:r>
          <a:r>
            <a:rPr lang="en-US" sz="1800" kern="1200" dirty="0" smtClean="0">
              <a:latin typeface="Agency FB" pitchFamily="34" charset="0"/>
            </a:rPr>
            <a:t> </a:t>
          </a:r>
          <a:r>
            <a:rPr lang="en-US" sz="1800" kern="1200" dirty="0" err="1" smtClean="0">
              <a:latin typeface="Agency FB" pitchFamily="34" charset="0"/>
            </a:rPr>
            <a:t>tengah</a:t>
          </a:r>
          <a:r>
            <a:rPr lang="en-US" sz="1800" kern="1200" dirty="0" smtClean="0">
              <a:latin typeface="Agency FB" pitchFamily="34" charset="0"/>
            </a:rPr>
            <a:t> </a:t>
          </a:r>
          <a:endParaRPr lang="en-US" sz="1800" kern="1200" dirty="0">
            <a:latin typeface="Agency FB" pitchFamily="34" charset="0"/>
          </a:endParaRPr>
        </a:p>
      </dsp:txBody>
      <dsp:txXfrm>
        <a:off x="5710513" y="3637810"/>
        <a:ext cx="1740520" cy="870260"/>
      </dsp:txXfrm>
    </dsp:sp>
    <dsp:sp modelId="{36BB9C59-D414-4694-AA61-22BF9B0DFBE5}">
      <dsp:nvSpPr>
        <dsp:cNvPr id="0" name=""/>
        <dsp:cNvSpPr/>
      </dsp:nvSpPr>
      <dsp:spPr>
        <a:xfrm>
          <a:off x="6161168" y="4781306"/>
          <a:ext cx="1878578" cy="87026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gency FB" pitchFamily="34" charset="0"/>
            </a:rPr>
            <a:t>KOLIKULUS SUPERIOR </a:t>
          </a:r>
          <a:r>
            <a:rPr lang="en-US" sz="1500" kern="1200" dirty="0" smtClean="0"/>
            <a:t>(</a:t>
          </a:r>
          <a:r>
            <a:rPr lang="en-US" sz="1500" kern="1200" dirty="0" smtClean="0">
              <a:latin typeface="Microsoft Yi Baiti" pitchFamily="66" charset="0"/>
              <a:ea typeface="Microsoft Yi Baiti" pitchFamily="66" charset="0"/>
            </a:rPr>
            <a:t>MERUPAKAN PUSAT PENGGERAKAN MATA)</a:t>
          </a:r>
          <a:endParaRPr lang="en-US" sz="1500" kern="1200" dirty="0">
            <a:latin typeface="Microsoft Yi Baiti" pitchFamily="66" charset="0"/>
            <a:ea typeface="Microsoft Yi Baiti" pitchFamily="66" charset="0"/>
          </a:endParaRPr>
        </a:p>
      </dsp:txBody>
      <dsp:txXfrm>
        <a:off x="6161168" y="4781306"/>
        <a:ext cx="1878578" cy="870260"/>
      </dsp:txXfrm>
    </dsp:sp>
    <dsp:sp modelId="{A841C2AB-B92F-479C-AF0E-D568D8367B89}">
      <dsp:nvSpPr>
        <dsp:cNvPr id="0" name=""/>
        <dsp:cNvSpPr/>
      </dsp:nvSpPr>
      <dsp:spPr>
        <a:xfrm>
          <a:off x="6227830" y="5914506"/>
          <a:ext cx="1740520" cy="87026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DFKai-SB" pitchFamily="65" charset="-120"/>
              <a:ea typeface="DFKai-SB" pitchFamily="65" charset="-120"/>
            </a:rPr>
            <a:t>KOLIKULUS INFERIOR </a:t>
          </a:r>
          <a:r>
            <a:rPr lang="en-US" sz="1500" kern="1200" dirty="0" smtClean="0">
              <a:latin typeface="Microsoft Yi Baiti" pitchFamily="66" charset="0"/>
              <a:ea typeface="Microsoft Yi Baiti" pitchFamily="66" charset="0"/>
            </a:rPr>
            <a:t>(SEBAGAI PUSAT PENDENGARAN TERTENTU)</a:t>
          </a:r>
          <a:endParaRPr lang="en-US" sz="1500" kern="1200" dirty="0">
            <a:latin typeface="Microsoft Yi Baiti" pitchFamily="66" charset="0"/>
            <a:ea typeface="Microsoft Yi Baiti" pitchFamily="66" charset="0"/>
          </a:endParaRPr>
        </a:p>
      </dsp:txBody>
      <dsp:txXfrm>
        <a:off x="6227830" y="5914506"/>
        <a:ext cx="1740520" cy="870260"/>
      </dsp:txXfrm>
    </dsp:sp>
    <dsp:sp modelId="{C827F68D-7C82-4BE5-8C02-EA9BE1D8D5B0}">
      <dsp:nvSpPr>
        <dsp:cNvPr id="0" name=""/>
        <dsp:cNvSpPr/>
      </dsp:nvSpPr>
      <dsp:spPr>
        <a:xfrm>
          <a:off x="2221605" y="1620939"/>
          <a:ext cx="1682769" cy="46778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Otak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kecil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221605" y="1620939"/>
        <a:ext cx="1682769" cy="467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5632-A692-4ACD-9200-20D1FDB7D428}">
      <dsp:nvSpPr>
        <dsp:cNvPr id="0" name=""/>
        <dsp:cNvSpPr/>
      </dsp:nvSpPr>
      <dsp:spPr>
        <a:xfrm>
          <a:off x="5602" y="2144488"/>
          <a:ext cx="1764049" cy="109284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Ravie" pitchFamily="82" charset="0"/>
            </a:rPr>
            <a:t>OTAK DEPAN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7610" y="2176496"/>
        <a:ext cx="1700033" cy="1028826"/>
      </dsp:txXfrm>
    </dsp:sp>
    <dsp:sp modelId="{CDE6FEE2-933B-4E0C-A05B-20E243586C94}">
      <dsp:nvSpPr>
        <dsp:cNvPr id="0" name=""/>
        <dsp:cNvSpPr/>
      </dsp:nvSpPr>
      <dsp:spPr>
        <a:xfrm rot="17116593">
          <a:off x="983238" y="1648693"/>
          <a:ext cx="2135479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2135479" y="12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997590" y="1607511"/>
        <a:ext cx="106773" cy="106773"/>
      </dsp:txXfrm>
    </dsp:sp>
    <dsp:sp modelId="{A1BC000F-D9BF-4C2B-AC77-EA755F3E7AE9}">
      <dsp:nvSpPr>
        <dsp:cNvPr id="0" name=""/>
        <dsp:cNvSpPr/>
      </dsp:nvSpPr>
      <dsp:spPr>
        <a:xfrm>
          <a:off x="2332304" y="246180"/>
          <a:ext cx="2759503" cy="76941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OTAK BESAR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(BAGIAN OTAK YANG PALING BESAR) </a:t>
          </a:r>
          <a:endParaRPr lang="en-US" sz="1400" kern="1200" dirty="0"/>
        </a:p>
      </dsp:txBody>
      <dsp:txXfrm>
        <a:off x="2354839" y="268715"/>
        <a:ext cx="2714433" cy="724342"/>
      </dsp:txXfrm>
    </dsp:sp>
    <dsp:sp modelId="{BD638536-2062-4E8D-A4F2-556848335D51}">
      <dsp:nvSpPr>
        <dsp:cNvPr id="0" name=""/>
        <dsp:cNvSpPr/>
      </dsp:nvSpPr>
      <dsp:spPr>
        <a:xfrm rot="17713721">
          <a:off x="1376672" y="2059126"/>
          <a:ext cx="1369819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1369819" y="12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7336" y="2037085"/>
        <a:ext cx="68490" cy="68490"/>
      </dsp:txXfrm>
    </dsp:sp>
    <dsp:sp modelId="{95BF0F58-0E1B-4BE9-900D-1541C410AE0D}">
      <dsp:nvSpPr>
        <dsp:cNvPr id="0" name=""/>
        <dsp:cNvSpPr/>
      </dsp:nvSpPr>
      <dsp:spPr>
        <a:xfrm>
          <a:off x="2353512" y="1086838"/>
          <a:ext cx="1459653" cy="72982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TALAMUS</a:t>
          </a:r>
          <a:endParaRPr lang="en-US" sz="1400" kern="1200" dirty="0"/>
        </a:p>
      </dsp:txBody>
      <dsp:txXfrm>
        <a:off x="2374888" y="1108214"/>
        <a:ext cx="1416901" cy="687074"/>
      </dsp:txXfrm>
    </dsp:sp>
    <dsp:sp modelId="{4E360144-963D-445B-882B-262B0FFBCB58}">
      <dsp:nvSpPr>
        <dsp:cNvPr id="0" name=""/>
        <dsp:cNvSpPr/>
      </dsp:nvSpPr>
      <dsp:spPr>
        <a:xfrm rot="19535682">
          <a:off x="1707753" y="2478776"/>
          <a:ext cx="707658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707658" y="12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43890" y="2473289"/>
        <a:ext cx="35382" cy="35382"/>
      </dsp:txXfrm>
    </dsp:sp>
    <dsp:sp modelId="{A74FF4EC-32D0-4991-82DD-01A3DF27825D}">
      <dsp:nvSpPr>
        <dsp:cNvPr id="0" name=""/>
        <dsp:cNvSpPr/>
      </dsp:nvSpPr>
      <dsp:spPr>
        <a:xfrm>
          <a:off x="2353512" y="1926139"/>
          <a:ext cx="1459653" cy="72982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HIPOTALAMUS</a:t>
          </a:r>
          <a:endParaRPr lang="en-US" sz="1400" kern="1200" dirty="0"/>
        </a:p>
      </dsp:txBody>
      <dsp:txXfrm>
        <a:off x="2374888" y="1947515"/>
        <a:ext cx="1416901" cy="687074"/>
      </dsp:txXfrm>
    </dsp:sp>
    <dsp:sp modelId="{0A057081-317B-4848-BDA8-A15549256CF5}">
      <dsp:nvSpPr>
        <dsp:cNvPr id="0" name=""/>
        <dsp:cNvSpPr/>
      </dsp:nvSpPr>
      <dsp:spPr>
        <a:xfrm rot="2218017">
          <a:off x="1696204" y="2898426"/>
          <a:ext cx="730755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730755" y="12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43313" y="2892362"/>
        <a:ext cx="36537" cy="36537"/>
      </dsp:txXfrm>
    </dsp:sp>
    <dsp:sp modelId="{93452001-2680-4E62-891C-C283F2743A78}">
      <dsp:nvSpPr>
        <dsp:cNvPr id="0" name=""/>
        <dsp:cNvSpPr/>
      </dsp:nvSpPr>
      <dsp:spPr>
        <a:xfrm>
          <a:off x="2353512" y="2765439"/>
          <a:ext cx="1459653" cy="72982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gency FB" pitchFamily="34" charset="0"/>
            </a:rPr>
            <a:t>K. PITUITARI</a:t>
          </a:r>
          <a:endParaRPr lang="en-US" sz="1400" kern="1200" dirty="0">
            <a:latin typeface="Agency FB" pitchFamily="34" charset="0"/>
          </a:endParaRPr>
        </a:p>
      </dsp:txBody>
      <dsp:txXfrm>
        <a:off x="2374888" y="2786815"/>
        <a:ext cx="1416901" cy="687074"/>
      </dsp:txXfrm>
    </dsp:sp>
    <dsp:sp modelId="{96AE2944-824F-4C86-ABB4-7F7CDFED5652}">
      <dsp:nvSpPr>
        <dsp:cNvPr id="0" name=""/>
        <dsp:cNvSpPr/>
      </dsp:nvSpPr>
      <dsp:spPr>
        <a:xfrm rot="3927543">
          <a:off x="1358716" y="3318077"/>
          <a:ext cx="1405731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1405731" y="12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6439" y="3295138"/>
        <a:ext cx="70286" cy="70286"/>
      </dsp:txXfrm>
    </dsp:sp>
    <dsp:sp modelId="{0F186DD5-37D5-4121-8021-69CBC711142F}">
      <dsp:nvSpPr>
        <dsp:cNvPr id="0" name=""/>
        <dsp:cNvSpPr/>
      </dsp:nvSpPr>
      <dsp:spPr>
        <a:xfrm>
          <a:off x="2353512" y="3604740"/>
          <a:ext cx="1459653" cy="72982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HIPOKAMPUS</a:t>
          </a:r>
          <a:endParaRPr lang="en-US" sz="1400" kern="1200" dirty="0"/>
        </a:p>
      </dsp:txBody>
      <dsp:txXfrm>
        <a:off x="2374888" y="3626116"/>
        <a:ext cx="1416901" cy="687074"/>
      </dsp:txXfrm>
    </dsp:sp>
    <dsp:sp modelId="{EFC9CBEF-44C0-4A83-8FF0-742E0C37BEDB}">
      <dsp:nvSpPr>
        <dsp:cNvPr id="0" name=""/>
        <dsp:cNvSpPr/>
      </dsp:nvSpPr>
      <dsp:spPr>
        <a:xfrm rot="4475314">
          <a:off x="963059" y="3737727"/>
          <a:ext cx="2197044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2197044" y="12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6656" y="3695006"/>
        <a:ext cx="109852" cy="109852"/>
      </dsp:txXfrm>
    </dsp:sp>
    <dsp:sp modelId="{1E22B49D-BD2F-45C2-B5F2-3184D4D2C84D}">
      <dsp:nvSpPr>
        <dsp:cNvPr id="0" name=""/>
        <dsp:cNvSpPr/>
      </dsp:nvSpPr>
      <dsp:spPr>
        <a:xfrm>
          <a:off x="2353512" y="4444041"/>
          <a:ext cx="1459653" cy="72982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BASAL GANGLIA</a:t>
          </a:r>
          <a:endParaRPr lang="en-US" sz="1400" kern="1200" dirty="0"/>
        </a:p>
      </dsp:txBody>
      <dsp:txXfrm>
        <a:off x="2374888" y="4465417"/>
        <a:ext cx="1416901" cy="687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499E1-A545-4854-AB04-D9DAC30AE2C2}">
      <dsp:nvSpPr>
        <dsp:cNvPr id="0" name=""/>
        <dsp:cNvSpPr/>
      </dsp:nvSpPr>
      <dsp:spPr>
        <a:xfrm>
          <a:off x="2078" y="344583"/>
          <a:ext cx="1882533" cy="682433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gency FB" pitchFamily="34" charset="0"/>
            </a:rPr>
            <a:t>LOBUS OKSIPITAL</a:t>
          </a:r>
          <a:endParaRPr lang="en-US" sz="2000" kern="1200" dirty="0">
            <a:latin typeface="Agency FB" pitchFamily="34" charset="0"/>
          </a:endParaRPr>
        </a:p>
      </dsp:txBody>
      <dsp:txXfrm>
        <a:off x="2078" y="344583"/>
        <a:ext cx="1882533" cy="682433"/>
      </dsp:txXfrm>
    </dsp:sp>
    <dsp:sp modelId="{E3F582BB-DD49-43A0-8F35-B28E5D09266A}">
      <dsp:nvSpPr>
        <dsp:cNvPr id="0" name=""/>
        <dsp:cNvSpPr/>
      </dsp:nvSpPr>
      <dsp:spPr>
        <a:xfrm>
          <a:off x="2346946" y="387025"/>
          <a:ext cx="1940972" cy="597548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gency FB" pitchFamily="34" charset="0"/>
            </a:rPr>
            <a:t>LOBUS PARIETAL</a:t>
          </a:r>
          <a:endParaRPr lang="en-US" sz="2000" kern="1200" dirty="0">
            <a:latin typeface="Agency FB" pitchFamily="34" charset="0"/>
          </a:endParaRPr>
        </a:p>
      </dsp:txBody>
      <dsp:txXfrm>
        <a:off x="2346946" y="387025"/>
        <a:ext cx="1940972" cy="597548"/>
      </dsp:txXfrm>
    </dsp:sp>
    <dsp:sp modelId="{19D16315-32EE-47C8-AC20-E513BFC4CAE7}">
      <dsp:nvSpPr>
        <dsp:cNvPr id="0" name=""/>
        <dsp:cNvSpPr/>
      </dsp:nvSpPr>
      <dsp:spPr>
        <a:xfrm>
          <a:off x="4750254" y="376456"/>
          <a:ext cx="1702593" cy="618686"/>
        </a:xfrm>
        <a:prstGeom prst="rect">
          <a:avLst/>
        </a:prstGeom>
        <a:solidFill>
          <a:srgbClr val="D60093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gency FB" pitchFamily="34" charset="0"/>
            </a:rPr>
            <a:t>LOBUS TEMPORAL </a:t>
          </a:r>
          <a:endParaRPr lang="en-US" sz="2000" kern="1200" dirty="0">
            <a:latin typeface="Agency FB" pitchFamily="34" charset="0"/>
          </a:endParaRPr>
        </a:p>
      </dsp:txBody>
      <dsp:txXfrm>
        <a:off x="4750254" y="376456"/>
        <a:ext cx="1702593" cy="618686"/>
      </dsp:txXfrm>
    </dsp:sp>
    <dsp:sp modelId="{8C434501-E4C5-4F01-8DD3-5FDCD82FA636}">
      <dsp:nvSpPr>
        <dsp:cNvPr id="0" name=""/>
        <dsp:cNvSpPr/>
      </dsp:nvSpPr>
      <dsp:spPr>
        <a:xfrm>
          <a:off x="6915182" y="316329"/>
          <a:ext cx="1769539" cy="738940"/>
        </a:xfrm>
        <a:prstGeom prst="rect">
          <a:avLst/>
        </a:prstGeom>
        <a:solidFill>
          <a:srgbClr val="FFCC00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gency FB" pitchFamily="34" charset="0"/>
            </a:rPr>
            <a:t>LOBUS FRONTAL</a:t>
          </a:r>
          <a:endParaRPr lang="en-US" sz="2000" kern="1200" dirty="0">
            <a:latin typeface="Agency FB" pitchFamily="34" charset="0"/>
          </a:endParaRPr>
        </a:p>
      </dsp:txBody>
      <dsp:txXfrm>
        <a:off x="6915182" y="316329"/>
        <a:ext cx="1769539" cy="73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45BD-AE3E-456E-BC55-D614CB0B3095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CF881-7263-4FDD-A86F-67FDDFCD0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940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46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933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496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Monotype Corsiva" pitchFamily="66" charset="0"/>
              </a:rPr>
              <a:t>OTAK KECIL </a:t>
            </a:r>
            <a:r>
              <a:rPr lang="en-US" sz="1200" dirty="0" err="1" smtClean="0">
                <a:latin typeface="Monotype Corsiva" pitchFamily="66" charset="0"/>
              </a:rPr>
              <a:t>berfungsi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mengatur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pergerakan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otot</a:t>
            </a:r>
            <a:r>
              <a:rPr lang="en-US" sz="1200" dirty="0" smtClean="0">
                <a:latin typeface="Monotype Corsiva" pitchFamily="66" charset="0"/>
              </a:rPr>
              <a:t>, </a:t>
            </a:r>
            <a:r>
              <a:rPr lang="en-US" sz="1200" dirty="0" err="1" smtClean="0">
                <a:latin typeface="Monotype Corsiva" pitchFamily="66" charset="0"/>
              </a:rPr>
              <a:t>keseimbangan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kerja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otot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dan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rangka</a:t>
            </a:r>
            <a:r>
              <a:rPr lang="en-US" sz="1200" dirty="0" smtClean="0">
                <a:latin typeface="Monotype Corsiva" pitchFamily="66" charset="0"/>
              </a:rPr>
              <a:t>. Serta </a:t>
            </a:r>
            <a:r>
              <a:rPr lang="en-US" sz="1200" dirty="0" err="1" smtClean="0">
                <a:latin typeface="Monotype Corsiva" pitchFamily="66" charset="0"/>
              </a:rPr>
              <a:t>mengatur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sikap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dan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posisi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tubuh</a:t>
            </a:r>
            <a:r>
              <a:rPr lang="en-US" sz="1200" dirty="0" smtClean="0">
                <a:latin typeface="Monotype Corsiva" pitchFamily="66" charset="0"/>
              </a:rPr>
              <a:t>.</a:t>
            </a:r>
          </a:p>
          <a:p>
            <a:endParaRPr lang="en-US" sz="1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Monotype Corsiva" pitchFamily="66" charset="0"/>
              </a:rPr>
              <a:t>MEDULLA OBLONGATA </a:t>
            </a:r>
            <a:r>
              <a:rPr lang="en-US" sz="1200" dirty="0" err="1" smtClean="0">
                <a:latin typeface="Monotype Corsiva" pitchFamily="66" charset="0"/>
              </a:rPr>
              <a:t>berfungsi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untuk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gerak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tak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sadar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seperti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bernafas</a:t>
            </a:r>
            <a:r>
              <a:rPr lang="en-US" sz="1200" dirty="0" smtClean="0">
                <a:latin typeface="Monotype Corsiva" pitchFamily="66" charset="0"/>
              </a:rPr>
              <a:t>, </a:t>
            </a:r>
            <a:r>
              <a:rPr lang="en-US" sz="1200" dirty="0" err="1" smtClean="0">
                <a:latin typeface="Monotype Corsiva" pitchFamily="66" charset="0"/>
              </a:rPr>
              <a:t>menelan</a:t>
            </a:r>
            <a:r>
              <a:rPr lang="en-US" sz="1200" dirty="0" smtClean="0">
                <a:latin typeface="Monotype Corsiva" pitchFamily="66" charset="0"/>
              </a:rPr>
              <a:t>, </a:t>
            </a:r>
            <a:r>
              <a:rPr lang="en-US" sz="1200" dirty="0" err="1" smtClean="0">
                <a:latin typeface="Monotype Corsiva" pitchFamily="66" charset="0"/>
              </a:rPr>
              <a:t>batuk</a:t>
            </a:r>
            <a:r>
              <a:rPr lang="en-US" sz="1200" dirty="0" smtClean="0">
                <a:latin typeface="Monotype Corsiva" pitchFamily="66" charset="0"/>
              </a:rPr>
              <a:t>, </a:t>
            </a:r>
            <a:r>
              <a:rPr lang="en-US" sz="1200" dirty="0" err="1" smtClean="0">
                <a:latin typeface="Monotype Corsiva" pitchFamily="66" charset="0"/>
              </a:rPr>
              <a:t>bersin</a:t>
            </a:r>
            <a:r>
              <a:rPr lang="en-US" sz="1200" dirty="0" smtClean="0">
                <a:latin typeface="Monotype Corsiva" pitchFamily="66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Monotype Corsiva" pitchFamily="66" charset="0"/>
              </a:rPr>
              <a:t>PONS </a:t>
            </a:r>
            <a:r>
              <a:rPr lang="en-US" sz="1200" dirty="0" err="1" smtClean="0">
                <a:solidFill>
                  <a:srgbClr val="FF0000"/>
                </a:solidFill>
                <a:latin typeface="Monotype Corsiva" pitchFamily="66" charset="0"/>
              </a:rPr>
              <a:t>varoli</a:t>
            </a:r>
            <a:r>
              <a:rPr lang="en-US" sz="1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berisi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serabut</a:t>
            </a:r>
            <a:r>
              <a:rPr lang="en-US" sz="1200" dirty="0" smtClean="0">
                <a:latin typeface="Monotype Corsiva" pitchFamily="66" charset="0"/>
              </a:rPr>
              <a:t> yang </a:t>
            </a:r>
            <a:r>
              <a:rPr lang="en-US" sz="1200" dirty="0" err="1" smtClean="0">
                <a:latin typeface="Monotype Corsiva" pitchFamily="66" charset="0"/>
              </a:rPr>
              <a:t>menghubungkan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otak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kecil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bagian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kiri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dengan</a:t>
            </a:r>
            <a:r>
              <a:rPr lang="en-US" sz="1200" dirty="0" smtClean="0">
                <a:latin typeface="Monotype Corsiva" pitchFamily="66" charset="0"/>
              </a:rPr>
              <a:t> kana.dan juba </a:t>
            </a:r>
            <a:r>
              <a:rPr lang="en-US" sz="1200" dirty="0" err="1" smtClean="0">
                <a:latin typeface="Monotype Corsiva" pitchFamily="66" charset="0"/>
              </a:rPr>
              <a:t>menghubungkan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otak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besar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dengan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sumsum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tulang</a:t>
            </a:r>
            <a:r>
              <a:rPr lang="en-US" sz="1200" dirty="0" smtClean="0">
                <a:latin typeface="Monotype Corsiva" pitchFamily="66" charset="0"/>
              </a:rPr>
              <a:t> </a:t>
            </a:r>
            <a:r>
              <a:rPr lang="en-US" sz="1200" dirty="0" err="1" smtClean="0">
                <a:latin typeface="Monotype Corsiva" pitchFamily="66" charset="0"/>
              </a:rPr>
              <a:t>belakang</a:t>
            </a:r>
            <a:r>
              <a:rPr lang="en-US" sz="12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en-US" sz="1200" dirty="0" smtClean="0">
              <a:latin typeface="Monotype Corsiva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Tegmentum</a:t>
            </a:r>
            <a:r>
              <a:rPr lang="en-US" dirty="0" smtClean="0"/>
              <a:t>: </a:t>
            </a:r>
            <a:r>
              <a:rPr lang="en-US" dirty="0" err="1" smtClean="0"/>
              <a:t>lapian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tektum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perpanjangan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jalur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belakang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sumsum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belkang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Tektum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tengah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kolikulus</a:t>
            </a:r>
            <a:r>
              <a:rPr lang="en-US" baseline="0" dirty="0" smtClean="0"/>
              <a:t> superior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kolikulus</a:t>
            </a:r>
            <a:r>
              <a:rPr lang="en-US" baseline="0" dirty="0" smtClean="0"/>
              <a:t> inferior.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Talamus</a:t>
            </a:r>
            <a:r>
              <a:rPr lang="en-US" dirty="0" smtClean="0"/>
              <a:t>: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endParaRPr lang="en-US" dirty="0" smtClean="0"/>
          </a:p>
          <a:p>
            <a:r>
              <a:rPr lang="en-US" dirty="0" err="1" smtClean="0"/>
              <a:t>Hipotalamus</a:t>
            </a:r>
            <a:r>
              <a:rPr lang="en-US" dirty="0" smtClean="0"/>
              <a:t>: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k.pitutari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k. </a:t>
            </a:r>
            <a:r>
              <a:rPr lang="en-US" dirty="0" err="1" smtClean="0"/>
              <a:t>pitutari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klenjar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endokrin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penghasil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hormon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Hipotalamus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berperan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penyimpanan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memori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Basal ganglia: </a:t>
            </a:r>
            <a:r>
              <a:rPr lang="en-US" baseline="0" dirty="0" err="1" smtClean="0"/>
              <a:t>perencanaan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perilaku,ekspesi,emosi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emosional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7C79C-477C-4F05-889D-AA2FAFFE98F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26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241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672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548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199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67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374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F881-7263-4FDD-A86F-67FDDFCD0D1A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03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6D37E-8E7A-4300-8E9F-E1BC86FCE1A7}" type="datetimeFigureOut">
              <a:rPr lang="id-ID" smtClean="0"/>
              <a:pPr/>
              <a:t>11/12/2015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9C854B-35B3-4E93-8E35-7C22800CF3B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Pikiran" TargetMode="External"/><Relationship Id="rId2" Type="http://schemas.openxmlformats.org/officeDocument/2006/relationships/hyperlink" Target="https://id.wikipedia.org/wiki/Tubuh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Konten 4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Kelompok 3:</a:t>
            </a:r>
            <a:endParaRPr lang="id-ID" dirty="0"/>
          </a:p>
          <a:p>
            <a:r>
              <a:rPr lang="id-ID"/>
              <a:t>Nindira Shadrina</a:t>
            </a:r>
            <a:endParaRPr lang="id-ID" dirty="0"/>
          </a:p>
          <a:p>
            <a:r>
              <a:rPr lang="id-ID"/>
              <a:t>Putri Nathasya</a:t>
            </a:r>
            <a:endParaRPr lang="id-ID" dirty="0"/>
          </a:p>
          <a:p>
            <a:r>
              <a:rPr lang="id-ID"/>
              <a:t>*Iswynanda Noor</a:t>
            </a:r>
            <a:endParaRPr lang="id-ID" dirty="0"/>
          </a:p>
          <a:p>
            <a:r>
              <a:rPr lang="id-ID"/>
              <a:t>Nurullita Oktavia</a:t>
            </a:r>
            <a:endParaRPr lang="id-ID" dirty="0"/>
          </a:p>
          <a:p>
            <a:r>
              <a:rPr lang="id-ID"/>
              <a:t>Sebian Salsabila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246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r>
              <a:rPr lang="id-ID" dirty="0" smtClean="0"/>
              <a:t>The Nerve Impulse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59632" y="1916832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id-ID" b="1" dirty="0" smtClean="0"/>
              <a:t>Forces Acting on Sodium and Potassium Ions</a:t>
            </a:r>
          </a:p>
          <a:p>
            <a:pPr algn="just">
              <a:buFontTx/>
              <a:buChar char="-"/>
            </a:pPr>
            <a:r>
              <a:rPr lang="id-ID" dirty="0" smtClean="0"/>
              <a:t>Kebanyakan besar, molekul tidak dapat menyebrangi  membran.</a:t>
            </a:r>
          </a:p>
          <a:p>
            <a:pPr algn="just">
              <a:buFontTx/>
              <a:buChar char="-"/>
            </a:pPr>
            <a:r>
              <a:rPr lang="id-ID" dirty="0" smtClean="0"/>
              <a:t>Oksigen, karbon dioksida, urea, dan lintas air bebas melalui saluran yang selalu terbuka.</a:t>
            </a:r>
          </a:p>
          <a:p>
            <a:pPr algn="just">
              <a:buFontTx/>
              <a:buChar char="-"/>
            </a:pPr>
            <a:r>
              <a:rPr lang="id-ID" dirty="0" smtClean="0"/>
              <a:t>Beberapa ion seperti </a:t>
            </a:r>
            <a:r>
              <a:rPr lang="id-ID" b="1" dirty="0" smtClean="0"/>
              <a:t>natrium, kalium, kalsium, dan klorida</a:t>
            </a:r>
            <a:r>
              <a:rPr lang="id-ID" dirty="0" smtClean="0"/>
              <a:t>, menyebrang melalui saluran membram yang kadang terbuka dan tertutup.</a:t>
            </a:r>
          </a:p>
          <a:p>
            <a:pPr algn="just">
              <a:buFontTx/>
              <a:buChar char="-"/>
            </a:pPr>
            <a:r>
              <a:rPr lang="id-ID" dirty="0" smtClean="0"/>
              <a:t>Ketika membran beristirahat, saluran natrium tertutup dan mencegah hampir semua natrium agar tidak mengalir di saluran ini.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66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04664" y="836712"/>
            <a:ext cx="6512511" cy="1143000"/>
          </a:xfrm>
        </p:spPr>
        <p:txBody>
          <a:bodyPr/>
          <a:lstStyle/>
          <a:p>
            <a:r>
              <a:rPr lang="id-ID" dirty="0" smtClean="0"/>
              <a:t>Potensial Jeda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064896" cy="4536504"/>
          </a:xfrm>
        </p:spPr>
        <p:txBody>
          <a:bodyPr>
            <a:normAutofit fontScale="77500" lnSpcReduction="20000"/>
          </a:bodyPr>
          <a:lstStyle/>
          <a:p>
            <a:r>
              <a:rPr lang="id-ID" sz="3500" b="1" dirty="0" smtClean="0"/>
              <a:t>Sel saraf memiliki gradien listrik antara bagian luar dan dalam sel yang disebut potensial membran.</a:t>
            </a:r>
          </a:p>
          <a:p>
            <a:endParaRPr lang="id-ID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d-ID" sz="4000" dirty="0" smtClean="0">
                <a:solidFill>
                  <a:schemeClr val="tx2"/>
                </a:solidFill>
              </a:rPr>
              <a:t>Potensial Aksi</a:t>
            </a:r>
          </a:p>
          <a:p>
            <a:r>
              <a:rPr lang="id-ID" sz="4000" b="1" dirty="0">
                <a:solidFill>
                  <a:schemeClr val="tx2"/>
                </a:solidFill>
              </a:rPr>
              <a:t> </a:t>
            </a:r>
            <a:r>
              <a:rPr lang="id-ID" sz="3600" b="1" dirty="0" smtClean="0">
                <a:solidFill>
                  <a:schemeClr val="tx2"/>
                </a:solidFill>
              </a:rPr>
              <a:t>saat neuron terstimulasi melewati ambang batas eksitasi, akan terjadi depolarisasi yang sangat tinggi</a:t>
            </a:r>
          </a:p>
          <a:p>
            <a:r>
              <a:rPr lang="id-ID" sz="3600" b="1" dirty="0" smtClean="0">
                <a:solidFill>
                  <a:schemeClr val="tx2"/>
                </a:solidFill>
              </a:rPr>
              <a:t>Membran membuka kanal natrium sehingga timbul aliran cepat ion natrium antara membran.</a:t>
            </a:r>
            <a:endParaRPr lang="id-ID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1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The All or None Law</a:t>
            </a:r>
            <a:endParaRPr lang="id-ID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15616" y="1250424"/>
            <a:ext cx="6400800" cy="3474720"/>
          </a:xfrm>
        </p:spPr>
        <p:txBody>
          <a:bodyPr/>
          <a:lstStyle/>
          <a:p>
            <a:r>
              <a:rPr lang="id-ID" dirty="0" smtClean="0"/>
              <a:t>Potensial aksi hanya terjadi pada axon dan badan sel. </a:t>
            </a:r>
          </a:p>
          <a:p>
            <a:r>
              <a:rPr lang="id-ID" dirty="0" smtClean="0"/>
              <a:t>Neuron menyampaikan intensitas stimulus yang tinggi dengan frekuensi impuls yang lebih cepat.</a:t>
            </a:r>
          </a:p>
        </p:txBody>
      </p:sp>
    </p:spTree>
    <p:extLst>
      <p:ext uri="{BB962C8B-B14F-4D97-AF65-F5344CB8AC3E}">
        <p14:creationId xmlns:p14="http://schemas.microsoft.com/office/powerpoint/2010/main" val="242259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r>
              <a:rPr lang="id-ID" sz="2800" dirty="0" smtClean="0"/>
              <a:t>The Myelin Sheath and Saltatory Conduction (Selubung Mielin dan Konduksi Lompatan)</a:t>
            </a:r>
            <a:endParaRPr lang="id-ID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81622" y="1700808"/>
            <a:ext cx="6400800" cy="3474720"/>
          </a:xfrm>
        </p:spPr>
        <p:txBody>
          <a:bodyPr/>
          <a:lstStyle/>
          <a:p>
            <a:r>
              <a:rPr lang="id-ID" dirty="0" smtClean="0"/>
              <a:t>Selubung mielin terdiri dari lemak dan protein</a:t>
            </a:r>
          </a:p>
          <a:p>
            <a:r>
              <a:rPr lang="id-ID" dirty="0" smtClean="0"/>
              <a:t>Potensial aksi melompat dari satu nodus ke nodus lainnya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405249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4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175351" cy="1793167"/>
          </a:xfrm>
        </p:spPr>
        <p:txBody>
          <a:bodyPr/>
          <a:lstStyle/>
          <a:p>
            <a:r>
              <a:rPr lang="en-US" dirty="0" smtClean="0"/>
              <a:t>Synapses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Concept of the Synapses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Sinapsis</a:t>
            </a:r>
            <a:endParaRPr lang="en-US" sz="2400" b="1" dirty="0" smtClean="0"/>
          </a:p>
          <a:p>
            <a:r>
              <a:rPr lang="en-US" sz="2400" dirty="0" err="1" smtClean="0"/>
              <a:t>Gerak</a:t>
            </a:r>
            <a:r>
              <a:rPr lang="en-US" sz="2400" dirty="0" smtClean="0"/>
              <a:t> </a:t>
            </a:r>
            <a:r>
              <a:rPr lang="en-US" sz="2400" dirty="0" err="1" smtClean="0"/>
              <a:t>refleks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otomatis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stimulus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rangsangan</a:t>
            </a:r>
            <a:endParaRPr lang="en-US" sz="2400" dirty="0" smtClean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refleks</a:t>
            </a:r>
            <a:r>
              <a:rPr lang="en-US" sz="2400" dirty="0" smtClean="0"/>
              <a:t> </a:t>
            </a:r>
            <a:r>
              <a:rPr lang="en-US" sz="2400" dirty="0" err="1" smtClean="0"/>
              <a:t>lutut</a:t>
            </a:r>
            <a:r>
              <a:rPr lang="en-US" sz="2400" dirty="0" smtClean="0"/>
              <a:t>, neuron </a:t>
            </a:r>
            <a:r>
              <a:rPr lang="en-US" sz="2400" dirty="0" err="1" smtClean="0"/>
              <a:t>sensorik</a:t>
            </a:r>
            <a:r>
              <a:rPr lang="en-US" sz="2400" dirty="0" smtClean="0"/>
              <a:t> </a:t>
            </a:r>
            <a:r>
              <a:rPr lang="en-US" sz="2400" dirty="0" err="1" smtClean="0"/>
              <a:t>menstimulus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kedua</a:t>
            </a:r>
            <a:r>
              <a:rPr lang="en-US" sz="2400" dirty="0" smtClean="0"/>
              <a:t>, neuron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menstimulus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motorik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akhirnya</a:t>
            </a:r>
            <a:r>
              <a:rPr lang="en-US" sz="2400" dirty="0" smtClean="0"/>
              <a:t> </a:t>
            </a:r>
            <a:r>
              <a:rPr lang="en-US" sz="2400" dirty="0" err="1" smtClean="0"/>
              <a:t>menstimulus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Busur</a:t>
            </a:r>
            <a:r>
              <a:rPr lang="en-US" sz="2400" dirty="0" smtClean="0"/>
              <a:t> </a:t>
            </a:r>
            <a:r>
              <a:rPr lang="en-US" sz="2400" dirty="0" err="1" smtClean="0"/>
              <a:t>Refleks</a:t>
            </a:r>
            <a:r>
              <a:rPr lang="en-US" sz="2400" dirty="0" smtClean="0"/>
              <a:t> :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>
          <a:xfrm>
            <a:off x="533400" y="4191000"/>
            <a:ext cx="8229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43800" cy="5288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celah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-neuron:</a:t>
            </a:r>
          </a:p>
          <a:p>
            <a:pPr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refleks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lambat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konduksi</a:t>
            </a:r>
            <a:r>
              <a:rPr lang="en-US" sz="2000" dirty="0" smtClean="0"/>
              <a:t> </a:t>
            </a:r>
            <a:r>
              <a:rPr lang="en-US" sz="2000" dirty="0" err="1" smtClean="0"/>
              <a:t>impuls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akson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Beberapa</a:t>
            </a:r>
            <a:r>
              <a:rPr lang="en-US" sz="2000" dirty="0" smtClean="0"/>
              <a:t> stimulus </a:t>
            </a:r>
            <a:r>
              <a:rPr lang="en-US" sz="2000" dirty="0" err="1" smtClean="0"/>
              <a:t>lemah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jeda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refleks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stimulus.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tereksitasi</a:t>
            </a:r>
            <a:r>
              <a:rPr lang="en-US" sz="2000" dirty="0" smtClean="0"/>
              <a:t> (</a:t>
            </a:r>
            <a:r>
              <a:rPr lang="en-US" sz="2000" dirty="0" err="1" smtClean="0"/>
              <a:t>terangsang</a:t>
            </a:r>
            <a:r>
              <a:rPr lang="en-US" sz="2000" dirty="0" smtClean="0"/>
              <a:t>)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berelaksasi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43800" cy="1143000"/>
          </a:xfrm>
        </p:spPr>
        <p:txBody>
          <a:bodyPr/>
          <a:lstStyle/>
          <a:p>
            <a:r>
              <a:rPr lang="en-US" sz="4800" dirty="0" err="1" smtClean="0"/>
              <a:t>Kecepatan</a:t>
            </a:r>
            <a:r>
              <a:rPr lang="en-US" sz="4800" dirty="0" smtClean="0"/>
              <a:t> </a:t>
            </a:r>
            <a:r>
              <a:rPr lang="en-US" sz="4800" dirty="0" err="1" smtClean="0"/>
              <a:t>refleks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tertundanya</a:t>
            </a:r>
            <a:r>
              <a:rPr lang="en-US" sz="4800" dirty="0" smtClean="0"/>
              <a:t> </a:t>
            </a:r>
            <a:r>
              <a:rPr lang="en-US" sz="4800" dirty="0" err="1" smtClean="0"/>
              <a:t>transmisi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sinapsis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667000"/>
            <a:ext cx="6400800" cy="3474720"/>
          </a:xfrm>
        </p:spPr>
        <p:txBody>
          <a:bodyPr/>
          <a:lstStyle/>
          <a:p>
            <a:pPr algn="just"/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variasi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konduksi</a:t>
            </a:r>
            <a:r>
              <a:rPr lang="en-US" sz="2000" dirty="0" smtClean="0"/>
              <a:t> </a:t>
            </a:r>
            <a:r>
              <a:rPr lang="en-US" sz="2000" dirty="0" err="1" smtClean="0"/>
              <a:t>impuls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busur</a:t>
            </a:r>
            <a:r>
              <a:rPr lang="en-US" sz="2000" dirty="0" smtClean="0"/>
              <a:t> </a:t>
            </a:r>
            <a:r>
              <a:rPr lang="en-US" sz="2000" dirty="0" err="1" smtClean="0"/>
              <a:t>refleks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nilainya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melebihi</a:t>
            </a:r>
            <a:r>
              <a:rPr lang="en-US" sz="2000" dirty="0" smtClean="0"/>
              <a:t> 15 m/s.</a:t>
            </a:r>
          </a:p>
          <a:p>
            <a:pPr algn="just"/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konduksi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disepanjang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sensorik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motorik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40m/s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512511" cy="1143000"/>
          </a:xfrm>
        </p:spPr>
        <p:txBody>
          <a:bodyPr/>
          <a:lstStyle/>
          <a:p>
            <a:r>
              <a:rPr lang="en-US" dirty="0" err="1" smtClean="0"/>
              <a:t>Sumasi</a:t>
            </a:r>
            <a:r>
              <a:rPr lang="en-US" dirty="0" smtClean="0"/>
              <a:t> Temporal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752600"/>
            <a:ext cx="6781800" cy="469392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Sumasi</a:t>
            </a:r>
            <a:r>
              <a:rPr lang="en-US" sz="2400" dirty="0" smtClean="0"/>
              <a:t> temporal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stimulus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jeda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kumulatif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Cubitan</a:t>
            </a:r>
            <a:r>
              <a:rPr lang="en-US" sz="2400" dirty="0" smtClean="0"/>
              <a:t> </a:t>
            </a:r>
            <a:r>
              <a:rPr lang="en-US" sz="2400" dirty="0" err="1" smtClean="0"/>
              <a:t>lemah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</a:t>
            </a:r>
            <a:r>
              <a:rPr lang="en-US" sz="2400" dirty="0" err="1" smtClean="0"/>
              <a:t>sinaptik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lemah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ambang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postsinaptik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Neuron </a:t>
            </a:r>
            <a:r>
              <a:rPr lang="en-US" sz="2400" dirty="0" err="1" smtClean="0"/>
              <a:t>postsinaptik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neuron yang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Neuron </a:t>
            </a:r>
            <a:r>
              <a:rPr lang="en-US" sz="2400" dirty="0" err="1" smtClean="0"/>
              <a:t>prasinaptik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neuron yang </a:t>
            </a:r>
            <a:r>
              <a:rPr lang="en-US" sz="2400" dirty="0" err="1" smtClean="0"/>
              <a:t>mengirimkan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Cubitan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aktivasi</a:t>
            </a:r>
            <a:r>
              <a:rPr lang="en-US" sz="2400" dirty="0" smtClean="0"/>
              <a:t> </a:t>
            </a:r>
            <a:r>
              <a:rPr lang="en-US" sz="2400" dirty="0" err="1" smtClean="0"/>
              <a:t>lemah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sinapsis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429000" y="3276600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533400"/>
            <a:ext cx="3346704" cy="576072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347663" indent="-347663"/>
            <a:r>
              <a:rPr lang="en-US" dirty="0" smtClean="0"/>
              <a:t>John Eccles (1994),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mikroelektroda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neuron.</a:t>
            </a:r>
          </a:p>
          <a:p>
            <a:pPr marL="347663" indent="-347663">
              <a:buNone/>
            </a:pPr>
            <a:r>
              <a:rPr lang="en-US" dirty="0" smtClean="0"/>
              <a:t>       </a:t>
            </a:r>
            <a:r>
              <a:rPr lang="en-US" i="1" dirty="0" err="1" smtClean="0"/>
              <a:t>contoh</a:t>
            </a:r>
            <a:r>
              <a:rPr lang="en-US" i="1" dirty="0" smtClean="0"/>
              <a:t>: </a:t>
            </a:r>
            <a:r>
              <a:rPr lang="en-US" dirty="0" smtClean="0"/>
              <a:t>john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lama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pengukurannya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depolarisasi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neuron </a:t>
            </a:r>
            <a:r>
              <a:rPr lang="en-US" dirty="0" err="1" smtClean="0"/>
              <a:t>prasinaptik</a:t>
            </a:r>
            <a:r>
              <a:rPr lang="en-US" dirty="0" smtClean="0"/>
              <a:t>.</a:t>
            </a:r>
          </a:p>
          <a:p>
            <a:pPr marL="347663" indent="-347663"/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berperingkat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Eksitasi</a:t>
            </a:r>
            <a:r>
              <a:rPr lang="en-US" dirty="0" smtClean="0"/>
              <a:t> </a:t>
            </a:r>
            <a:r>
              <a:rPr lang="en-US" dirty="0" err="1" smtClean="0"/>
              <a:t>Postsinaptik</a:t>
            </a:r>
            <a:r>
              <a:rPr lang="en-US" dirty="0" smtClean="0"/>
              <a:t> (</a:t>
            </a:r>
            <a:r>
              <a:rPr lang="en-US" i="1" dirty="0" smtClean="0"/>
              <a:t>excitatory postsynaptic  potential</a:t>
            </a:r>
            <a:r>
              <a:rPr lang="en-US" dirty="0" smtClean="0"/>
              <a:t>/</a:t>
            </a:r>
            <a:r>
              <a:rPr lang="en-US" b="1" dirty="0" smtClean="0"/>
              <a:t>EPSP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EPSP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ion </a:t>
            </a:r>
            <a:r>
              <a:rPr lang="en-US" dirty="0" err="1" smtClean="0"/>
              <a:t>natrium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neuron.</a:t>
            </a:r>
            <a:endParaRPr lang="id-ID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4346575" cy="31519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Sistem saraf terdiri dari dua sel, diantaranya adalah :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1268760"/>
            <a:ext cx="6400800" cy="3474720"/>
          </a:xfrm>
        </p:spPr>
        <p:txBody>
          <a:bodyPr/>
          <a:lstStyle/>
          <a:p>
            <a:pPr algn="just"/>
            <a:r>
              <a:rPr lang="id-ID" dirty="0" smtClean="0"/>
              <a:t>Neurons :   menerima informasi dan	                   		 mengirimkan nya ke sel lain</a:t>
            </a:r>
          </a:p>
          <a:p>
            <a:pPr algn="just"/>
            <a:r>
              <a:rPr lang="id-ID" dirty="0" smtClean="0"/>
              <a:t>Glia         : melayani banyak fungsi</a:t>
            </a:r>
          </a:p>
          <a:p>
            <a:pPr algn="just"/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50" y="2492896"/>
            <a:ext cx="63796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4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512511" cy="1143000"/>
          </a:xfrm>
        </p:spPr>
        <p:txBody>
          <a:bodyPr/>
          <a:lstStyle/>
          <a:p>
            <a:r>
              <a:rPr lang="en-US" dirty="0" err="1" smtClean="0"/>
              <a:t>Sumasi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371600"/>
            <a:ext cx="7696200" cy="3657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Sumasi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input </a:t>
            </a:r>
            <a:r>
              <a:rPr lang="en-US" dirty="0" err="1" smtClean="0"/>
              <a:t>sinaptik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neuron.</a:t>
            </a:r>
          </a:p>
          <a:p>
            <a:r>
              <a:rPr lang="en-US" dirty="0" err="1" smtClean="0"/>
              <a:t>Cubitan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       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endParaRPr lang="en-US" dirty="0" smtClean="0"/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cubitan</a:t>
            </a:r>
            <a:r>
              <a:rPr lang="en-US" dirty="0" smtClean="0"/>
              <a:t> </a:t>
            </a:r>
            <a:r>
              <a:rPr lang="en-US" dirty="0" err="1" smtClean="0"/>
              <a:t>dilokasi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        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Sumasi</a:t>
            </a:r>
            <a:r>
              <a:rPr lang="en-US" dirty="0" smtClean="0"/>
              <a:t> temporal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depolarisasi</a:t>
            </a:r>
            <a:r>
              <a:rPr lang="en-US" dirty="0" smtClean="0"/>
              <a:t> neuron </a:t>
            </a:r>
            <a:r>
              <a:rPr lang="en-US" dirty="0" err="1" smtClean="0"/>
              <a:t>postsinaptik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dihasilkannya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.</a:t>
            </a:r>
            <a:endParaRPr lang="id-ID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953000" y="3048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3124200" y="259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85800"/>
            <a:ext cx="4191000" cy="48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cubitan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kaki </a:t>
            </a:r>
            <a:r>
              <a:rPr lang="en-US" sz="2400" dirty="0" err="1" smtClean="0"/>
              <a:t>anjing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impuls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dihantarkan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sensorik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interneuron (</a:t>
            </a:r>
            <a:r>
              <a:rPr lang="en-US" sz="2400" dirty="0" err="1" smtClean="0"/>
              <a:t>sebuah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antara</a:t>
            </a:r>
            <a:r>
              <a:rPr lang="en-US" sz="2400" dirty="0" smtClean="0"/>
              <a:t>) yang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sumsum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Impuls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mengeksitasi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motorik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terhubung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fleksor</a:t>
            </a:r>
            <a:r>
              <a:rPr lang="en-US" sz="2400" dirty="0" smtClean="0"/>
              <a:t> kaki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228600" y="5791200"/>
            <a:ext cx="8686800" cy="914400"/>
          </a:xfrm>
        </p:spPr>
        <p:txBody>
          <a:bodyPr/>
          <a:lstStyle/>
          <a:p>
            <a:r>
              <a:rPr sz="1800"/>
              <a:t>Potensial inhibisi postsinaptik (</a:t>
            </a:r>
            <a:r>
              <a:rPr sz="1800" i="1"/>
              <a:t>inhibitory postsynaptic potential</a:t>
            </a:r>
            <a:r>
              <a:rPr sz="1800"/>
              <a:t>/IPSP) adalah peristiwa hiperpolarisasi membran secara sementara.</a:t>
            </a:r>
            <a:r>
              <a:rPr/>
              <a:t/>
            </a:r>
            <a:br>
              <a:rPr/>
            </a:b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914400"/>
            <a:ext cx="4270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512511" cy="1143000"/>
          </a:xfrm>
        </p:spPr>
        <p:txBody>
          <a:bodyPr/>
          <a:lstStyle/>
          <a:p>
            <a:r>
              <a:rPr lang="en-US" dirty="0" err="1" smtClean="0"/>
              <a:t>Sinapsis</a:t>
            </a:r>
            <a:r>
              <a:rPr lang="en-US" dirty="0" smtClean="0"/>
              <a:t> Inhibitor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209800" y="3124200"/>
            <a:ext cx="38100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EPSP, IPSP,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Potensial</a:t>
            </a:r>
            <a:r>
              <a:rPr lang="en-US" sz="2800" dirty="0" smtClean="0"/>
              <a:t> </a:t>
            </a:r>
            <a:r>
              <a:rPr lang="en-US" sz="2800" dirty="0" err="1" smtClean="0"/>
              <a:t>Aksi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6400800" cy="3352800"/>
          </a:xfrm>
        </p:spPr>
        <p:txBody>
          <a:bodyPr/>
          <a:lstStyle/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neuron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b="1" dirty="0" err="1" smtClean="0"/>
              <a:t>penembakan</a:t>
            </a:r>
            <a:r>
              <a:rPr lang="en-US" b="1" dirty="0" smtClean="0"/>
              <a:t> </a:t>
            </a:r>
            <a:r>
              <a:rPr lang="en-US" b="1" dirty="0" err="1" smtClean="0"/>
              <a:t>spontan</a:t>
            </a:r>
            <a:r>
              <a:rPr lang="en-US" b="1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input </a:t>
            </a:r>
            <a:r>
              <a:rPr lang="en-US" dirty="0" err="1" smtClean="0"/>
              <a:t>sinaptik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neuron-neuron </a:t>
            </a:r>
            <a:r>
              <a:rPr lang="en-US" dirty="0" err="1" smtClean="0"/>
              <a:t>tersebut</a:t>
            </a:r>
            <a:r>
              <a:rPr lang="en-US" dirty="0" smtClean="0"/>
              <a:t>, EPSP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melampaui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penembakan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IPSP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penembakan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512511" cy="1143000"/>
          </a:xfrm>
        </p:spPr>
        <p:txBody>
          <a:bodyPr/>
          <a:lstStyle/>
          <a:p>
            <a:r>
              <a:rPr lang="en-US" sz="2800" dirty="0" err="1" smtClean="0"/>
              <a:t>Penemuan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i="1" dirty="0" smtClean="0"/>
              <a:t>Chemical Transmission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Synapses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200" y="3581400"/>
            <a:ext cx="4495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O.T. Loewi (1920)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 descr="180px-Otto_Loewi_nobel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66800" y="1524000"/>
            <a:ext cx="2286000" cy="32385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1" cy="1143000"/>
          </a:xfrm>
        </p:spPr>
        <p:txBody>
          <a:bodyPr/>
          <a:lstStyle/>
          <a:p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Synapses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7772400" cy="4648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Neuron </a:t>
            </a:r>
            <a:r>
              <a:rPr lang="en-US" sz="2400" dirty="0" err="1" smtClean="0"/>
              <a:t>menyintesis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i="1" dirty="0" smtClean="0"/>
              <a:t>neurotransmitter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Neuron </a:t>
            </a:r>
            <a:r>
              <a:rPr lang="en-US" sz="2400" dirty="0" err="1" smtClean="0"/>
              <a:t>memindahkan</a:t>
            </a:r>
            <a:r>
              <a:rPr lang="en-US" sz="2400" dirty="0" smtClean="0"/>
              <a:t> </a:t>
            </a:r>
            <a:r>
              <a:rPr lang="en-US" sz="2400" i="1" dirty="0" smtClean="0"/>
              <a:t>neurotransmitter </a:t>
            </a:r>
            <a:r>
              <a:rPr lang="en-US" sz="2400" dirty="0" err="1" smtClean="0"/>
              <a:t>peptida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ujung-ujung</a:t>
            </a:r>
            <a:r>
              <a:rPr lang="en-US" sz="2400" dirty="0" smtClean="0"/>
              <a:t> axon;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aksi</a:t>
            </a:r>
            <a:r>
              <a:rPr lang="en-US" sz="2400" dirty="0" smtClean="0"/>
              <a:t> </a:t>
            </a:r>
            <a:r>
              <a:rPr lang="en-US" sz="2400" dirty="0" err="1" smtClean="0"/>
              <a:t>berkonduksi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axon;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Molekul</a:t>
            </a:r>
            <a:r>
              <a:rPr lang="en-US" sz="2400" dirty="0" smtClean="0"/>
              <a:t> </a:t>
            </a:r>
            <a:r>
              <a:rPr lang="en-US" sz="2400" i="1" dirty="0" smtClean="0"/>
              <a:t>neurotransmitter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berdifusi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melekat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neuron post-</a:t>
            </a:r>
            <a:r>
              <a:rPr lang="en-US" sz="2400" dirty="0" err="1" smtClean="0"/>
              <a:t>sinaptik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Neurotransmitter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Molekul</a:t>
            </a:r>
            <a:r>
              <a:rPr lang="en-US" sz="2400" dirty="0" smtClean="0"/>
              <a:t> </a:t>
            </a:r>
            <a:r>
              <a:rPr lang="en-US" sz="2400" i="1" dirty="0" smtClean="0"/>
              <a:t>neurotransmitter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dibawa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prasinaptik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didaur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berdifusi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hilang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Neuron post-</a:t>
            </a:r>
            <a:r>
              <a:rPr lang="en-US" sz="2400" dirty="0" err="1" smtClean="0"/>
              <a:t>sinaptik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</a:t>
            </a:r>
            <a:r>
              <a:rPr lang="en-US" sz="2400" i="1" dirty="0" smtClean="0"/>
              <a:t>feedback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memperlambat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i="1" dirty="0" smtClean="0"/>
              <a:t>neurotransmitter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prasinaptik</a:t>
            </a:r>
            <a:r>
              <a:rPr lang="en-US" sz="2400" dirty="0" smtClean="0"/>
              <a:t>.</a:t>
            </a:r>
            <a:endParaRPr lang="en-US" sz="2400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60311" cy="1143000"/>
          </a:xfrm>
        </p:spPr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Neurotransmitter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002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synapses, </a:t>
            </a:r>
            <a:r>
              <a:rPr lang="en-US" dirty="0" err="1" smtClean="0"/>
              <a:t>sebuah</a:t>
            </a:r>
            <a:r>
              <a:rPr lang="en-US" dirty="0" smtClean="0"/>
              <a:t> neuron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neuron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neurotransmitter</a:t>
            </a:r>
            <a:r>
              <a:rPr lang="en-US" dirty="0" smtClean="0"/>
              <a:t>. </a:t>
            </a:r>
            <a:r>
              <a:rPr lang="en-US" dirty="0" err="1" smtClean="0"/>
              <a:t>Kategori-kategori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amino acids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yang </a:t>
            </a:r>
            <a:r>
              <a:rPr lang="en-US" sz="2000" dirty="0" err="1" smtClean="0">
                <a:sym typeface="Wingdings"/>
              </a:rPr>
              <a:t>mengandung</a:t>
            </a:r>
            <a:r>
              <a:rPr lang="en-US" sz="2000" dirty="0" smtClean="0">
                <a:sym typeface="Wingdings"/>
              </a:rPr>
              <a:t> group </a:t>
            </a:r>
            <a:r>
              <a:rPr lang="en-US" sz="2000" dirty="0" err="1" smtClean="0">
                <a:sym typeface="Wingdings"/>
              </a:rPr>
              <a:t>amina</a:t>
            </a:r>
            <a:r>
              <a:rPr lang="en-US" sz="2000" dirty="0" smtClean="0">
                <a:sym typeface="Wingdings"/>
              </a:rPr>
              <a:t> (NH</a:t>
            </a:r>
            <a:r>
              <a:rPr lang="en-US" sz="20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)</a:t>
            </a:r>
          </a:p>
          <a:p>
            <a:r>
              <a:rPr lang="en-US" sz="2000" b="1" dirty="0" err="1" smtClean="0">
                <a:sym typeface="Wingdings"/>
              </a:rPr>
              <a:t>neuropeptides</a:t>
            </a:r>
            <a:r>
              <a:rPr lang="en-US" sz="2000" dirty="0" smtClean="0">
                <a:sym typeface="Wingdings"/>
              </a:rPr>
              <a:t>  </a:t>
            </a:r>
            <a:r>
              <a:rPr lang="en-US" sz="2000" dirty="0" err="1" smtClean="0">
                <a:sym typeface="Wingdings"/>
              </a:rPr>
              <a:t>rantai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amino</a:t>
            </a:r>
          </a:p>
          <a:p>
            <a:r>
              <a:rPr lang="en-US" sz="2000" b="1" dirty="0" smtClean="0">
                <a:sym typeface="Wingdings"/>
              </a:rPr>
              <a:t>acetylcholine  </a:t>
            </a:r>
            <a:r>
              <a:rPr lang="en-US" sz="2000" dirty="0" smtClean="0">
                <a:sym typeface="Wingdings"/>
              </a:rPr>
              <a:t>(</a:t>
            </a:r>
            <a:r>
              <a:rPr lang="en-US" sz="2000" i="1" dirty="0" smtClean="0">
                <a:sym typeface="Wingdings"/>
              </a:rPr>
              <a:t>a one-member “family”</a:t>
            </a:r>
            <a:r>
              <a:rPr lang="en-US" sz="2000" dirty="0" smtClean="0">
                <a:sym typeface="Wingdings"/>
              </a:rPr>
              <a:t>) </a:t>
            </a:r>
            <a:r>
              <a:rPr lang="en-US" sz="2000" dirty="0" err="1" smtClean="0">
                <a:sym typeface="Wingdings"/>
              </a:rPr>
              <a:t>bahan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kimia</a:t>
            </a:r>
            <a:r>
              <a:rPr lang="en-US" sz="2000" dirty="0" smtClean="0">
                <a:sym typeface="Wingdings"/>
              </a:rPr>
              <a:t> yang </a:t>
            </a:r>
            <a:r>
              <a:rPr lang="en-US" sz="2000" dirty="0" err="1" smtClean="0">
                <a:sym typeface="Wingdings"/>
              </a:rPr>
              <a:t>mirip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amino, </a:t>
            </a:r>
            <a:r>
              <a:rPr lang="en-US" sz="2000" dirty="0" err="1" smtClean="0">
                <a:sym typeface="Wingdings"/>
              </a:rPr>
              <a:t>namun</a:t>
            </a:r>
            <a:r>
              <a:rPr lang="en-US" sz="2000" dirty="0" smtClean="0">
                <a:sym typeface="Wingdings"/>
              </a:rPr>
              <a:t> NH</a:t>
            </a:r>
            <a:r>
              <a:rPr lang="en-US" sz="20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sudah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digantikan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oleh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kelompok</a:t>
            </a:r>
            <a:r>
              <a:rPr lang="en-US" sz="2000" dirty="0" smtClean="0">
                <a:sym typeface="Wingdings"/>
              </a:rPr>
              <a:t> N(CH</a:t>
            </a:r>
            <a:r>
              <a:rPr lang="en-US" sz="2000" baseline="-25000" dirty="0" smtClean="0">
                <a:sym typeface="Wingdings"/>
              </a:rPr>
              <a:t>3</a:t>
            </a:r>
            <a:r>
              <a:rPr lang="en-US" sz="2000" dirty="0" smtClean="0">
                <a:sym typeface="Wingdings"/>
              </a:rPr>
              <a:t>)</a:t>
            </a:r>
            <a:r>
              <a:rPr lang="en-US" sz="2000" baseline="-25000" dirty="0" smtClean="0">
                <a:sym typeface="Wingdings"/>
              </a:rPr>
              <a:t>3</a:t>
            </a:r>
            <a:endParaRPr lang="en-US" sz="2000" dirty="0" smtClean="0">
              <a:sym typeface="Wingdings"/>
            </a:endParaRPr>
          </a:p>
          <a:p>
            <a:r>
              <a:rPr lang="en-US" sz="2000" b="1" dirty="0" smtClean="0">
                <a:sym typeface="Wingdings"/>
              </a:rPr>
              <a:t>monoamines </a:t>
            </a:r>
            <a:r>
              <a:rPr lang="en-US" sz="2000" dirty="0" smtClean="0">
                <a:sym typeface="Wingdings"/>
              </a:rPr>
              <a:t> neurotransmitter yang </a:t>
            </a:r>
            <a:r>
              <a:rPr lang="en-US" sz="2000" dirty="0" err="1" smtClean="0">
                <a:sym typeface="Wingdings"/>
              </a:rPr>
              <a:t>mengandung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satu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kelompok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amina</a:t>
            </a:r>
            <a:r>
              <a:rPr lang="en-US" sz="2000" dirty="0" smtClean="0">
                <a:sym typeface="Wingdings"/>
              </a:rPr>
              <a:t> yang </a:t>
            </a:r>
            <a:r>
              <a:rPr lang="en-US" sz="2000" dirty="0" err="1" smtClean="0">
                <a:sym typeface="Wingdings"/>
              </a:rPr>
              <a:t>dibentuk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oleh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perubahan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metabolik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pada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amino </a:t>
            </a:r>
            <a:r>
              <a:rPr lang="en-US" sz="2000" dirty="0" err="1" smtClean="0">
                <a:sym typeface="Wingdings"/>
              </a:rPr>
              <a:t>tertentu</a:t>
            </a:r>
            <a:r>
              <a:rPr lang="en-US" sz="2000" dirty="0" smtClean="0">
                <a:sym typeface="Wingdings"/>
              </a:rPr>
              <a:t>.</a:t>
            </a:r>
          </a:p>
          <a:p>
            <a:r>
              <a:rPr lang="en-US" sz="2000" b="1" dirty="0" err="1" smtClean="0">
                <a:sym typeface="Wingdings"/>
              </a:rPr>
              <a:t>purines</a:t>
            </a:r>
            <a:r>
              <a:rPr lang="en-US" sz="2000" dirty="0" smtClean="0">
                <a:sym typeface="Wingdings"/>
              </a:rPr>
              <a:t>  </a:t>
            </a:r>
            <a:r>
              <a:rPr lang="en-US" sz="2000" dirty="0" err="1" smtClean="0">
                <a:sym typeface="Wingdings"/>
              </a:rPr>
              <a:t>kategori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bahan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kimia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termasuk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adenosin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dan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beberapa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turunannya</a:t>
            </a:r>
            <a:r>
              <a:rPr lang="en-US" sz="2000" dirty="0" smtClean="0">
                <a:sym typeface="Wingdings"/>
              </a:rPr>
              <a:t>.</a:t>
            </a:r>
          </a:p>
          <a:p>
            <a:r>
              <a:rPr lang="en-US" sz="2000" b="1" dirty="0" smtClean="0">
                <a:sym typeface="Wingdings"/>
              </a:rPr>
              <a:t>gases 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oksida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nitrat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dan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kemungkinan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zat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lainnya</a:t>
            </a:r>
            <a:r>
              <a:rPr lang="en-US" sz="2000" dirty="0" smtClean="0">
                <a:sym typeface="Wingdings"/>
              </a:rPr>
              <a:t>.</a:t>
            </a:r>
            <a:endParaRPr lang="en-US" b="1" dirty="0" smtClean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65111" cy="1219200"/>
          </a:xfrm>
        </p:spPr>
        <p:txBody>
          <a:bodyPr/>
          <a:lstStyle/>
          <a:p>
            <a:r>
              <a:rPr lang="en-US" dirty="0" smtClean="0"/>
              <a:t>Release and Diffusion of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8382000" cy="4419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[1] </a:t>
            </a:r>
            <a:r>
              <a:rPr lang="en-US" sz="1800" dirty="0" smtClean="0"/>
              <a:t>Neurotransmitter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kimia</a:t>
            </a:r>
            <a:r>
              <a:rPr lang="en-US" sz="1800" dirty="0" smtClean="0"/>
              <a:t> endogen yang </a:t>
            </a:r>
            <a:r>
              <a:rPr lang="en-US" sz="1800" dirty="0" err="1" smtClean="0"/>
              <a:t>mengirimkan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neuron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sel</a:t>
            </a:r>
            <a:r>
              <a:rPr lang="en-US" sz="1800" dirty="0" smtClean="0"/>
              <a:t> target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sinaps</a:t>
            </a:r>
            <a:r>
              <a:rPr lang="en-US" sz="1800" dirty="0" smtClean="0"/>
              <a:t> </a:t>
            </a:r>
          </a:p>
          <a:p>
            <a:pPr algn="just">
              <a:buNone/>
            </a:pPr>
            <a:r>
              <a:rPr lang="en-US" sz="1800" dirty="0" smtClean="0"/>
              <a:t>[2]. Neurotransmitter yang </a:t>
            </a:r>
            <a:r>
              <a:rPr lang="en-US" sz="1800" dirty="0" err="1" smtClean="0"/>
              <a:t>dikemas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vesikel</a:t>
            </a:r>
            <a:r>
              <a:rPr lang="en-US" sz="1800" dirty="0" smtClean="0"/>
              <a:t> </a:t>
            </a:r>
            <a:r>
              <a:rPr lang="en-US" sz="1800" dirty="0" err="1" smtClean="0"/>
              <a:t>sinaptik</a:t>
            </a:r>
            <a:r>
              <a:rPr lang="en-US" sz="1800" dirty="0" smtClean="0"/>
              <a:t> </a:t>
            </a:r>
            <a:r>
              <a:rPr lang="en-US" sz="1800" dirty="0" err="1" smtClean="0"/>
              <a:t>berkerumun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 </a:t>
            </a:r>
            <a:r>
              <a:rPr lang="en-US" sz="1800" dirty="0" err="1" smtClean="0"/>
              <a:t>membran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terminal </a:t>
            </a:r>
            <a:r>
              <a:rPr lang="en-US" sz="1800" dirty="0" err="1" smtClean="0"/>
              <a:t>akson</a:t>
            </a:r>
            <a:r>
              <a:rPr lang="en-US" sz="1800" dirty="0" smtClean="0"/>
              <a:t>,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</a:t>
            </a:r>
            <a:r>
              <a:rPr lang="en-US" sz="1800" dirty="0" err="1" smtClean="0"/>
              <a:t>presynaptic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sinaps</a:t>
            </a:r>
            <a:r>
              <a:rPr lang="en-US" sz="1800" dirty="0" smtClean="0"/>
              <a:t>.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dilepaskan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menyebar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celah</a:t>
            </a:r>
            <a:r>
              <a:rPr lang="en-US" sz="1800" dirty="0" smtClean="0"/>
              <a:t> </a:t>
            </a:r>
            <a:r>
              <a:rPr lang="en-US" sz="1800" dirty="0" err="1" smtClean="0"/>
              <a:t>sinaptik</a:t>
            </a:r>
            <a:r>
              <a:rPr lang="en-US" sz="1800" dirty="0" smtClean="0"/>
              <a:t>,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mengikat</a:t>
            </a:r>
            <a:r>
              <a:rPr lang="en-US" sz="1800" dirty="0" smtClean="0"/>
              <a:t> </a:t>
            </a:r>
            <a:r>
              <a:rPr lang="en-US" sz="1800" dirty="0" err="1" smtClean="0"/>
              <a:t>reseptor</a:t>
            </a:r>
            <a:r>
              <a:rPr lang="en-US" sz="1800" dirty="0" smtClean="0"/>
              <a:t> </a:t>
            </a:r>
            <a:r>
              <a:rPr lang="en-US" sz="1800" dirty="0" err="1" smtClean="0"/>
              <a:t>khusus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membran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postsynaptic </a:t>
            </a:r>
            <a:r>
              <a:rPr lang="en-US" sz="1800" dirty="0" err="1" smtClean="0"/>
              <a:t>sinaps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smtClean="0"/>
              <a:t>[3] </a:t>
            </a:r>
            <a:r>
              <a:rPr lang="en-US" sz="1800" dirty="0" err="1" smtClean="0"/>
              <a:t>Pelepasan</a:t>
            </a:r>
            <a:r>
              <a:rPr lang="en-US" sz="1800" dirty="0" smtClean="0"/>
              <a:t> neurotransmitter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mengikuti</a:t>
            </a:r>
            <a:r>
              <a:rPr lang="en-US" sz="1800" dirty="0" smtClean="0"/>
              <a:t> </a:t>
            </a:r>
            <a:r>
              <a:rPr lang="en-US" sz="1800" dirty="0" err="1" smtClean="0"/>
              <a:t>kedatangan</a:t>
            </a:r>
            <a:r>
              <a:rPr lang="en-US" sz="1800" dirty="0" smtClean="0"/>
              <a:t> </a:t>
            </a:r>
            <a:r>
              <a:rPr lang="en-US" sz="1800" dirty="0" err="1" smtClean="0"/>
              <a:t>potensial</a:t>
            </a:r>
            <a:r>
              <a:rPr lang="en-US" sz="1800" dirty="0" smtClean="0"/>
              <a:t> </a:t>
            </a:r>
            <a:r>
              <a:rPr lang="en-US" sz="1800" dirty="0" err="1" smtClean="0"/>
              <a:t>aksi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sinaps</a:t>
            </a:r>
            <a:r>
              <a:rPr lang="en-US" sz="1800" dirty="0" smtClean="0"/>
              <a:t>,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mengikuti</a:t>
            </a:r>
            <a:r>
              <a:rPr lang="en-US" sz="1800" dirty="0" smtClean="0"/>
              <a:t> graded </a:t>
            </a:r>
            <a:r>
              <a:rPr lang="en-US" sz="1800" dirty="0" err="1" smtClean="0"/>
              <a:t>electical</a:t>
            </a:r>
            <a:r>
              <a:rPr lang="en-US" sz="1800" dirty="0" smtClean="0"/>
              <a:t> </a:t>
            </a:r>
            <a:r>
              <a:rPr lang="en-US" sz="1800" dirty="0" err="1" smtClean="0"/>
              <a:t>potensials</a:t>
            </a:r>
            <a:r>
              <a:rPr lang="en-US" sz="1800" dirty="0" smtClean="0"/>
              <a:t>. Low level "baseline" </a:t>
            </a:r>
            <a:r>
              <a:rPr lang="en-US" sz="1800" dirty="0" err="1" smtClean="0"/>
              <a:t>rilis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excitatoryan</a:t>
            </a:r>
            <a:r>
              <a:rPr lang="en-US" sz="1800" dirty="0" smtClean="0"/>
              <a:t> </a:t>
            </a:r>
            <a:r>
              <a:rPr lang="en-US" sz="1800" dirty="0" err="1" smtClean="0"/>
              <a:t>listrik</a:t>
            </a:r>
            <a:r>
              <a:rPr lang="en-US" sz="1800" dirty="0" smtClean="0"/>
              <a:t>. Neurotransmitter </a:t>
            </a:r>
            <a:r>
              <a:rPr lang="en-US" sz="1800" dirty="0" err="1" smtClean="0"/>
              <a:t>disintesis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prekursor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sederhana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asam</a:t>
            </a:r>
            <a:r>
              <a:rPr lang="en-US" sz="1800" dirty="0" smtClean="0"/>
              <a:t> amino, 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tersedia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diet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memerlukan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sejumlah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 </a:t>
            </a:r>
            <a:r>
              <a:rPr lang="en-US" sz="1800" dirty="0" err="1" smtClean="0"/>
              <a:t>langkah</a:t>
            </a:r>
            <a:r>
              <a:rPr lang="en-US" sz="1800" dirty="0" smtClean="0"/>
              <a:t> </a:t>
            </a:r>
            <a:r>
              <a:rPr lang="en-US" sz="1800" dirty="0" err="1" smtClean="0"/>
              <a:t>biosintesis</a:t>
            </a:r>
            <a:r>
              <a:rPr lang="en-US" sz="1800" dirty="0" smtClean="0"/>
              <a:t> </a:t>
            </a:r>
            <a:r>
              <a:rPr lang="en-US" sz="1800" dirty="0" err="1" smtClean="0"/>
              <a:t>dikonversi</a:t>
            </a:r>
            <a:r>
              <a:rPr lang="en-US" sz="18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 sz="4800" dirty="0" smtClean="0"/>
              <a:t>Activation of Receptors of the Postsynaptic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819400"/>
            <a:ext cx="7162800" cy="3246120"/>
          </a:xfrm>
        </p:spPr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ionotropik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transmitter-gated channels. Neurotransmitter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yang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ion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ion </a:t>
            </a:r>
            <a:r>
              <a:rPr lang="en-US" dirty="0" err="1" smtClean="0"/>
              <a:t>terbuka</a:t>
            </a:r>
            <a:r>
              <a:rPr lang="en-US" dirty="0" smtClean="0"/>
              <a:t>. 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ionotropik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pengikatan</a:t>
            </a:r>
            <a:r>
              <a:rPr lang="en-US" dirty="0" smtClean="0"/>
              <a:t> neurotransmitter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dirty="0" err="1" smtClean="0"/>
              <a:t>Metabotropic</a:t>
            </a:r>
            <a:r>
              <a:rPr lang="en-US" dirty="0" smtClean="0"/>
              <a:t> effects and second messenger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0"/>
            <a:ext cx="6400800" cy="1935480"/>
          </a:xfrm>
        </p:spPr>
        <p:txBody>
          <a:bodyPr/>
          <a:lstStyle/>
          <a:p>
            <a:r>
              <a:rPr lang="en-US" b="1" dirty="0" err="1" smtClean="0"/>
              <a:t>Metabotropik</a:t>
            </a:r>
            <a:r>
              <a:rPr lang="en-US" dirty="0" smtClean="0"/>
              <a:t> 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neurotransmitter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 </a:t>
            </a:r>
            <a:r>
              <a:rPr lang="en-US" b="1" dirty="0" smtClean="0"/>
              <a:t>second messenger</a:t>
            </a:r>
            <a:r>
              <a:rPr lang="en-US" dirty="0" smtClean="0"/>
              <a:t> 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transduksi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57200"/>
            <a:ext cx="3083511" cy="1143000"/>
          </a:xfrm>
        </p:spPr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743200"/>
            <a:ext cx="6400800" cy="3474720"/>
          </a:xfrm>
        </p:spPr>
        <p:txBody>
          <a:bodyPr/>
          <a:lstStyle/>
          <a:p>
            <a:r>
              <a:rPr lang="en-US" dirty="0" err="1" smtClean="0"/>
              <a:t>Zat</a:t>
            </a:r>
            <a:r>
              <a:rPr lang="en-US" dirty="0" smtClean="0"/>
              <a:t> yang </a:t>
            </a:r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organ,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.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protein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berbeda-beda</a:t>
            </a:r>
            <a:r>
              <a:rPr lang="en-US" dirty="0" smtClean="0"/>
              <a:t>. </a:t>
            </a:r>
            <a:r>
              <a:rPr lang="en-US" dirty="0" err="1" smtClean="0"/>
              <a:t>Sisanya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steroid,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derivat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kolesterol</a:t>
            </a:r>
            <a:r>
              <a:rPr lang="en-US" dirty="0" smtClean="0"/>
              <a:t>.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memicu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557759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Santiago Ramon y Cajal (1852 – 1934) berpendapat, sistem saraf terdiri dari sel-sel yang terpisah, yang sekarang dikenal sebagai neuron. 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8"/>
            <a:ext cx="15430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5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65111" cy="1143000"/>
          </a:xfrm>
        </p:spPr>
        <p:txBody>
          <a:bodyPr/>
          <a:lstStyle/>
          <a:p>
            <a:r>
              <a:rPr lang="en-US" i="1" dirty="0" smtClean="0"/>
              <a:t>Feedback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Neuron </a:t>
            </a:r>
            <a:r>
              <a:rPr lang="en-US" dirty="0" err="1" smtClean="0"/>
              <a:t>Postsinaptik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828800"/>
            <a:ext cx="77724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terminal </a:t>
            </a:r>
            <a:r>
              <a:rPr lang="en-US" dirty="0" err="1" smtClean="0"/>
              <a:t>prasinaptik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yang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neurotransmitter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lepaskan</a:t>
            </a:r>
            <a:r>
              <a:rPr lang="en-US" dirty="0" smtClean="0"/>
              <a:t> (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autoreseptor</a:t>
            </a:r>
            <a:r>
              <a:rPr lang="en-US" dirty="0" smtClean="0"/>
              <a:t>). </a:t>
            </a:r>
            <a:r>
              <a:rPr lang="en-US" b="1" dirty="0" err="1" smtClean="0"/>
              <a:t>Autoreseptor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reseptor</a:t>
            </a:r>
            <a:r>
              <a:rPr lang="en-US" b="1" dirty="0" smtClean="0"/>
              <a:t> yang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mendeteksi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neurotransmitter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dilepaskan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menghambat</a:t>
            </a:r>
            <a:r>
              <a:rPr lang="en-US" b="1" dirty="0" smtClean="0"/>
              <a:t> </a:t>
            </a:r>
            <a:r>
              <a:rPr lang="en-US" b="1" dirty="0" err="1" smtClean="0"/>
              <a:t>sintesis</a:t>
            </a:r>
            <a:r>
              <a:rPr lang="en-US" b="1" dirty="0" smtClean="0"/>
              <a:t>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pelepasan</a:t>
            </a:r>
            <a:r>
              <a:rPr lang="en-US" b="1" dirty="0" smtClean="0"/>
              <a:t> neurotransmitter </a:t>
            </a:r>
            <a:r>
              <a:rPr lang="en-US" b="1" dirty="0" err="1" smtClean="0"/>
              <a:t>apabila</a:t>
            </a:r>
            <a:r>
              <a:rPr lang="en-US" b="1" dirty="0" smtClean="0"/>
              <a:t>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mencapai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tertentu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neuron post-</a:t>
            </a:r>
            <a:r>
              <a:rPr lang="en-US" dirty="0" err="1" smtClean="0"/>
              <a:t>sinaptik</a:t>
            </a:r>
            <a:r>
              <a:rPr lang="en-US" dirty="0" smtClean="0"/>
              <a:t> yang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terminal </a:t>
            </a:r>
            <a:r>
              <a:rPr lang="en-US" dirty="0" err="1" smtClean="0"/>
              <a:t>prasinaptik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neurotransmitter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terminal </a:t>
            </a:r>
            <a:r>
              <a:rPr lang="en-US" dirty="0" err="1" smtClean="0"/>
              <a:t>prasinaptik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Intinya</a:t>
            </a:r>
            <a:r>
              <a:rPr lang="en-US" dirty="0" smtClean="0"/>
              <a:t>: </a:t>
            </a:r>
            <a:r>
              <a:rPr lang="en-US" u="sng" dirty="0" err="1" smtClean="0"/>
              <a:t>Bahwa</a:t>
            </a:r>
            <a:r>
              <a:rPr lang="en-US" u="sng" dirty="0" smtClean="0"/>
              <a:t> </a:t>
            </a:r>
            <a:r>
              <a:rPr lang="en-US" u="sng" dirty="0" err="1" smtClean="0"/>
              <a:t>ada</a:t>
            </a:r>
            <a:r>
              <a:rPr lang="en-US" u="sng" dirty="0" smtClean="0"/>
              <a:t> </a:t>
            </a:r>
            <a:r>
              <a:rPr lang="en-US" u="sng" dirty="0" err="1" smtClean="0"/>
              <a:t>mekanisme</a:t>
            </a:r>
            <a:r>
              <a:rPr lang="en-US" u="sng" dirty="0" smtClean="0"/>
              <a:t> yang </a:t>
            </a:r>
            <a:r>
              <a:rPr lang="en-US" u="sng" dirty="0" err="1" smtClean="0"/>
              <a:t>dimiliki</a:t>
            </a:r>
            <a:r>
              <a:rPr lang="en-US" u="sng" dirty="0" smtClean="0"/>
              <a:t> neuron </a:t>
            </a:r>
            <a:r>
              <a:rPr lang="en-US" u="sng" dirty="0" err="1" smtClean="0"/>
              <a:t>untuk</a:t>
            </a:r>
            <a:r>
              <a:rPr lang="en-US" u="sng" dirty="0" smtClean="0"/>
              <a:t> </a:t>
            </a:r>
            <a:r>
              <a:rPr lang="en-US" u="sng" dirty="0" err="1" smtClean="0"/>
              <a:t>mengontrol</a:t>
            </a:r>
            <a:r>
              <a:rPr lang="en-US" u="sng" dirty="0" smtClean="0"/>
              <a:t> </a:t>
            </a:r>
            <a:r>
              <a:rPr lang="en-US" u="sng" dirty="0" err="1" smtClean="0"/>
              <a:t>atau</a:t>
            </a:r>
            <a:r>
              <a:rPr lang="en-US" u="sng" dirty="0" smtClean="0"/>
              <a:t> </a:t>
            </a:r>
            <a:r>
              <a:rPr lang="en-US" u="sng" dirty="0" err="1" smtClean="0"/>
              <a:t>memberikan</a:t>
            </a:r>
            <a:r>
              <a:rPr lang="en-US" u="sng" dirty="0" smtClean="0"/>
              <a:t> limit </a:t>
            </a:r>
            <a:r>
              <a:rPr lang="en-US" u="sng" dirty="0" err="1" smtClean="0"/>
              <a:t>pada</a:t>
            </a:r>
            <a:r>
              <a:rPr lang="en-US" u="sng" dirty="0" smtClean="0"/>
              <a:t> </a:t>
            </a:r>
            <a:r>
              <a:rPr lang="en-US" u="sng" dirty="0" err="1" smtClean="0"/>
              <a:t>segala</a:t>
            </a:r>
            <a:r>
              <a:rPr lang="en-US" u="sng" dirty="0" smtClean="0"/>
              <a:t> </a:t>
            </a:r>
            <a:r>
              <a:rPr lang="en-US" i="1" u="sng" dirty="0" smtClean="0"/>
              <a:t>input</a:t>
            </a:r>
            <a:r>
              <a:rPr lang="en-US" u="sng" dirty="0" smtClean="0"/>
              <a:t> yang </a:t>
            </a:r>
            <a:r>
              <a:rPr lang="en-US" u="sng" dirty="0" err="1" smtClean="0"/>
              <a:t>mereka</a:t>
            </a:r>
            <a:r>
              <a:rPr lang="en-US" u="sng" dirty="0" smtClean="0"/>
              <a:t> </a:t>
            </a:r>
            <a:r>
              <a:rPr lang="en-US" u="sng" dirty="0" err="1" smtClean="0"/>
              <a:t>miliki</a:t>
            </a:r>
            <a:r>
              <a:rPr lang="en-US" u="sng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id-ID" dirty="0" smtClean="0"/>
              <a:t>Synapses, Drugs, Addiction</a:t>
            </a: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Synapses, Drugs, and Addiction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id-ID" dirty="0" smtClean="0"/>
              <a:t>Otak merupakan sebuah organ tubuh yang mampu membuat bahan kimia yang menyerupai opiat</a:t>
            </a:r>
          </a:p>
          <a:p>
            <a:r>
              <a:rPr lang="id-ID" dirty="0" smtClean="0"/>
              <a:t>Hampir seluruh drugs dengan efek psikologis terjadi didalam sinapsis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Mechanisms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d-ID" dirty="0" smtClean="0"/>
              <a:t>Type Drugs :</a:t>
            </a:r>
          </a:p>
          <a:p>
            <a:pPr>
              <a:buFontTx/>
              <a:buChar char="-"/>
            </a:pPr>
            <a:r>
              <a:rPr lang="id-ID" dirty="0" smtClean="0"/>
              <a:t>Antagonist </a:t>
            </a:r>
          </a:p>
          <a:p>
            <a:pPr>
              <a:buFontTx/>
              <a:buChar char="-"/>
            </a:pPr>
            <a:r>
              <a:rPr lang="id-ID" dirty="0" smtClean="0"/>
              <a:t>Agonist 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Drugs bekerja dalam banyak cara, bervariasi dalam affinity dan efficacy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Segala efektivitas dan efek samping pada obat berbeda-beda pada setiap orangnya</a:t>
            </a:r>
          </a:p>
          <a:p>
            <a:pPr>
              <a:buNone/>
            </a:pPr>
            <a:r>
              <a:rPr lang="id-ID" dirty="0" smtClean="0"/>
              <a:t> </a:t>
            </a:r>
            <a:endParaRPr lang="id-ID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kle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148669" cy="615760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d-ID" dirty="0" smtClean="0"/>
              <a:t>Abused Drugs</a:t>
            </a:r>
            <a:endParaRPr lang="id-ID" dirty="0"/>
          </a:p>
        </p:txBody>
      </p:sp>
      <p:pic>
        <p:nvPicPr>
          <p:cNvPr id="4" name="Content Placeholder 3" descr="narkob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286380" y="1714488"/>
            <a:ext cx="3429024" cy="450059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57158" y="1071546"/>
            <a:ext cx="4038600" cy="57864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d-ID" dirty="0" smtClean="0"/>
              <a:t>Stimulant Drugs : Amphetamine, cocaine, methylpenidate</a:t>
            </a:r>
          </a:p>
          <a:p>
            <a:endParaRPr lang="id-ID" dirty="0" smtClean="0"/>
          </a:p>
          <a:p>
            <a:r>
              <a:rPr lang="id-ID" dirty="0" smtClean="0"/>
              <a:t>Nicotine : Rokok</a:t>
            </a:r>
          </a:p>
          <a:p>
            <a:endParaRPr lang="id-ID" dirty="0" smtClean="0"/>
          </a:p>
          <a:p>
            <a:r>
              <a:rPr lang="id-ID" dirty="0" smtClean="0"/>
              <a:t>Hallucinogenic Drugs : LSD (LySergic De</a:t>
            </a:r>
          </a:p>
          <a:p>
            <a:endParaRPr lang="id-ID" dirty="0" smtClean="0"/>
          </a:p>
          <a:p>
            <a:r>
              <a:rPr lang="id-ID" dirty="0" smtClean="0"/>
              <a:t>Opiate : Heroin, Morphine, Metadone</a:t>
            </a:r>
          </a:p>
          <a:p>
            <a:endParaRPr lang="id-ID" dirty="0" smtClean="0"/>
          </a:p>
          <a:p>
            <a:r>
              <a:rPr lang="id-ID" dirty="0" smtClean="0"/>
              <a:t>Marijuana : Ganja</a:t>
            </a:r>
          </a:p>
          <a:p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heta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71942"/>
            <a:ext cx="2466975" cy="184785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0"/>
            <a:ext cx="6000792" cy="3500438"/>
          </a:xfrm>
          <a:prstGeom prst="rect">
            <a:avLst/>
          </a:prstGeom>
        </p:spPr>
      </p:pic>
      <p:pic>
        <p:nvPicPr>
          <p:cNvPr id="6" name="Picture 5" descr="kok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4143380"/>
            <a:ext cx="2857500" cy="1714512"/>
          </a:xfrm>
          <a:prstGeom prst="rect">
            <a:avLst/>
          </a:prstGeom>
        </p:spPr>
      </p:pic>
      <p:pic>
        <p:nvPicPr>
          <p:cNvPr id="7" name="Picture 6" descr="methylpenid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143380"/>
            <a:ext cx="2190750" cy="1781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034" y="5943600"/>
            <a:ext cx="78581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dirty="0" smtClean="0"/>
              <a:t>Amphetamin                                     Methylpenidate                     Kokain</a:t>
            </a:r>
            <a:endParaRPr lang="id-ID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ko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3429024" cy="507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596" y="285728"/>
            <a:ext cx="328614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Nikotin</a:t>
            </a:r>
            <a:endParaRPr lang="id-ID" sz="2800" dirty="0"/>
          </a:p>
        </p:txBody>
      </p:sp>
      <p:pic>
        <p:nvPicPr>
          <p:cNvPr id="6" name="Picture 5" descr="l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357586" cy="5049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4942" y="285728"/>
            <a:ext cx="3286148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LSD</a:t>
            </a:r>
            <a:endParaRPr lang="id-ID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28926" cy="2786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928934"/>
            <a:ext cx="292892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Heroin</a:t>
            </a:r>
            <a:endParaRPr lang="id-ID" sz="2400" dirty="0"/>
          </a:p>
        </p:txBody>
      </p:sp>
      <p:pic>
        <p:nvPicPr>
          <p:cNvPr id="6" name="Picture 5" descr="morp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214422"/>
            <a:ext cx="2286000" cy="3543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4678" y="4929198"/>
            <a:ext cx="228601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morphine</a:t>
            </a:r>
            <a:endParaRPr lang="id-ID" sz="2400" dirty="0"/>
          </a:p>
        </p:txBody>
      </p:sp>
      <p:pic>
        <p:nvPicPr>
          <p:cNvPr id="8" name="Picture 7" descr="methad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643050"/>
            <a:ext cx="2714644" cy="35719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5074" y="5643578"/>
            <a:ext cx="2571768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Methadone </a:t>
            </a:r>
            <a:endParaRPr lang="id-ID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nj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071966" cy="5500726"/>
          </a:xfrm>
          <a:prstGeom prst="rect">
            <a:avLst/>
          </a:prstGeom>
        </p:spPr>
      </p:pic>
      <p:pic>
        <p:nvPicPr>
          <p:cNvPr id="5" name="Picture 4" descr="ganj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3757327" cy="535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72" y="5929330"/>
            <a:ext cx="7858180" cy="571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Ganja </a:t>
            </a:r>
            <a:endParaRPr lang="id-ID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6296"/>
            <a:ext cx="7756263" cy="1054250"/>
          </a:xfrm>
        </p:spPr>
        <p:txBody>
          <a:bodyPr/>
          <a:lstStyle/>
          <a:p>
            <a:r>
              <a:rPr lang="id-ID" sz="4000" dirty="0" smtClean="0"/>
              <a:t>The Structure of a Neuron</a:t>
            </a:r>
            <a:endParaRPr lang="id-ID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856984" cy="583264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     </a:t>
            </a:r>
            <a:endParaRPr lang="id-ID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2060848"/>
            <a:ext cx="546364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814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id-ID" dirty="0" smtClean="0"/>
              <a:t>Alcohol and Alcoholism</a:t>
            </a:r>
            <a:endParaRPr lang="id-ID" dirty="0"/>
          </a:p>
        </p:txBody>
      </p:sp>
      <p:pic>
        <p:nvPicPr>
          <p:cNvPr id="4" name="Picture 3" descr="alkoh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8001056" cy="512324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Addiction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730" y="2803007"/>
            <a:ext cx="8229600" cy="242889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id-ID" dirty="0" smtClean="0"/>
              <a:t>      saat </a:t>
            </a:r>
            <a:r>
              <a:rPr lang="id-ID" dirty="0" smtClean="0">
                <a:hlinkClick r:id="rId2" tooltip="Tubuh"/>
              </a:rPr>
              <a:t>tubuh</a:t>
            </a:r>
            <a:r>
              <a:rPr lang="id-ID" dirty="0" smtClean="0"/>
              <a:t> atau </a:t>
            </a:r>
            <a:r>
              <a:rPr lang="id-ID" dirty="0" smtClean="0">
                <a:hlinkClick r:id="rId3" tooltip="Pikiran"/>
              </a:rPr>
              <a:t>pikiran</a:t>
            </a:r>
            <a:r>
              <a:rPr lang="id-ID" dirty="0" smtClean="0"/>
              <a:t> kita dengan parahnya menginginkan atau memerlukan sesuatu agar bekerja dengan baik</a:t>
            </a:r>
            <a:endParaRPr lang="id-ID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Medications to combat substance abuse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d-ID" dirty="0" smtClean="0"/>
              <a:t>Ethyl alcohol           Acetaldehyde         Acetic Acid</a:t>
            </a:r>
          </a:p>
          <a:p>
            <a:pPr>
              <a:buNone/>
            </a:pPr>
            <a:r>
              <a:rPr lang="id-ID" dirty="0" smtClean="0"/>
              <a:t>Antabuse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                                         </a:t>
            </a:r>
            <a:endParaRPr lang="id-ID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86050" y="178592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00760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isulfi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857496"/>
            <a:ext cx="5929354" cy="371301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321982" cy="4321982"/>
          </a:xfrm>
          <a:prstGeom prst="rect">
            <a:avLst/>
          </a:prstGeom>
        </p:spPr>
      </p:pic>
      <p:pic>
        <p:nvPicPr>
          <p:cNvPr id="5" name="Picture 4" descr="nalox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285992"/>
            <a:ext cx="3050498" cy="4216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4929198"/>
            <a:ext cx="385765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Campral</a:t>
            </a:r>
            <a:endParaRPr lang="id-ID" sz="3200" dirty="0"/>
          </a:p>
        </p:txBody>
      </p:sp>
      <p:sp>
        <p:nvSpPr>
          <p:cNvPr id="7" name="Rectangle 6"/>
          <p:cNvSpPr/>
          <p:nvPr/>
        </p:nvSpPr>
        <p:spPr>
          <a:xfrm>
            <a:off x="5429256" y="571480"/>
            <a:ext cx="3071834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Naloxone</a:t>
            </a:r>
            <a:endParaRPr lang="id-ID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risten ITC" pitchFamily="66" charset="0"/>
              </a:rPr>
              <a:t>ANATOMI SISTEM SYARAF</a:t>
            </a:r>
            <a:endParaRPr lang="en-US" sz="4000" dirty="0"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Lucida Handwriting" pitchFamily="66" charset="0"/>
              </a:rPr>
              <a:t> STRUKTUR SISTEM SARAF VERTEBRATA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Lucida Handwriting" pitchFamily="66" charset="0"/>
              </a:rPr>
              <a:t> SISTEM SARAF PUSAT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>
                <a:latin typeface="Lucida Handwriting" pitchFamily="66" charset="0"/>
              </a:rPr>
              <a:t>SUM-SUM TULANG BLAKANG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>
                <a:latin typeface="Lucida Handwriting" pitchFamily="66" charset="0"/>
              </a:rPr>
              <a:t> OTAK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Lucida Handwriting" pitchFamily="66" charset="0"/>
              </a:rPr>
              <a:t> SISTEM SARAF TEPI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Lucida Handwriting" pitchFamily="66" charset="0"/>
              </a:rPr>
              <a:t> KORTEKS SEREBRUM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Lucida Handwriting" pitchFamily="66" charset="0"/>
              </a:rPr>
              <a:t> METODE RISET</a:t>
            </a:r>
          </a:p>
          <a:p>
            <a:pPr lvl="1"/>
            <a:r>
              <a:rPr lang="en-US" sz="2000" dirty="0" smtClean="0">
                <a:latin typeface="Lucida Handwriting" pitchFamily="66" charset="0"/>
              </a:rPr>
              <a:t>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Lucida Calligraphy" pitchFamily="66" charset="0"/>
                <a:ea typeface="MingLiU_HKSCS" pitchFamily="18" charset="-120"/>
                <a:cs typeface="Arial" pitchFamily="34" charset="0"/>
              </a:rPr>
              <a:t>Capther</a:t>
            </a:r>
            <a:r>
              <a:rPr lang="en-US" dirty="0" smtClean="0">
                <a:solidFill>
                  <a:srgbClr val="FFFF00"/>
                </a:solidFill>
                <a:latin typeface="Lucida Calligraphy" pitchFamily="66" charset="0"/>
                <a:ea typeface="MingLiU_HKSCS" pitchFamily="18" charset="-120"/>
                <a:cs typeface="Arial" pitchFamily="34" charset="0"/>
              </a:rPr>
              <a:t> 4</a:t>
            </a:r>
            <a:endParaRPr lang="en-US" dirty="0">
              <a:solidFill>
                <a:srgbClr val="FFFF00"/>
              </a:solidFill>
              <a:latin typeface="Lucida Calligraphy" pitchFamily="66" charset="0"/>
              <a:ea typeface="MingLiU_HKSCS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/>
          <p:cNvSpPr txBox="1"/>
          <p:nvPr/>
        </p:nvSpPr>
        <p:spPr>
          <a:xfrm>
            <a:off x="466725" y="1752599"/>
            <a:ext cx="3759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Otak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dan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sumsum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tulang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belakang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adalah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organ yang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sangat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lunak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jadi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harus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diberi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perlindungan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,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selain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tengkorak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dan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ruas-ruas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tulang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belakang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,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otak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juga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dilindungi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lapisan-lapisan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yang </a:t>
            </a:r>
            <a:r>
              <a:rPr lang="en-GB" dirty="0" err="1" smtClean="0">
                <a:latin typeface="Iskoola Pota" pitchFamily="34" charset="0"/>
                <a:cs typeface="Iskoola Pota" pitchFamily="34" charset="0"/>
              </a:rPr>
              <a:t>disebut</a:t>
            </a:r>
            <a:r>
              <a:rPr lang="en-GB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GB" i="1" dirty="0" smtClean="0">
                <a:latin typeface="Iskoola Pota" pitchFamily="34" charset="0"/>
                <a:cs typeface="Iskoola Pota" pitchFamily="34" charset="0"/>
              </a:rPr>
              <a:t>meninges</a:t>
            </a:r>
            <a:endParaRPr lang="id-ID" i="1" dirty="0"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" name="Gamba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28" y="1739025"/>
            <a:ext cx="4530328" cy="4089797"/>
          </a:xfrm>
          <a:prstGeom prst="rect">
            <a:avLst/>
          </a:prstGeom>
        </p:spPr>
      </p:pic>
      <p:sp>
        <p:nvSpPr>
          <p:cNvPr id="7" name="Kotak Teks 6"/>
          <p:cNvSpPr txBox="1"/>
          <p:nvPr/>
        </p:nvSpPr>
        <p:spPr>
          <a:xfrm>
            <a:off x="1403648" y="620688"/>
            <a:ext cx="633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Algerian" pitchFamily="82" charset="0"/>
              </a:rPr>
              <a:t>Sistem</a:t>
            </a:r>
            <a:r>
              <a:rPr lang="en-GB" sz="3600" dirty="0" smtClean="0">
                <a:latin typeface="Algerian" pitchFamily="82" charset="0"/>
              </a:rPr>
              <a:t> </a:t>
            </a:r>
            <a:r>
              <a:rPr lang="en-GB" sz="3600" dirty="0" err="1" smtClean="0">
                <a:latin typeface="Algerian" pitchFamily="82" charset="0"/>
              </a:rPr>
              <a:t>saraf</a:t>
            </a:r>
            <a:r>
              <a:rPr lang="en-GB" sz="3600" dirty="0" smtClean="0">
                <a:latin typeface="Algerian" pitchFamily="82" charset="0"/>
              </a:rPr>
              <a:t> </a:t>
            </a:r>
            <a:r>
              <a:rPr lang="en-GB" sz="3600" dirty="0" err="1" smtClean="0">
                <a:latin typeface="Algerian" pitchFamily="82" charset="0"/>
              </a:rPr>
              <a:t>pusat</a:t>
            </a:r>
            <a:endParaRPr lang="id-ID" sz="3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696200" cy="461665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lgerian" pitchFamily="82" charset="0"/>
              </a:rPr>
              <a:t>Sumsum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err="1" smtClean="0">
                <a:latin typeface="Algerian" pitchFamily="82" charset="0"/>
              </a:rPr>
              <a:t>tulang</a:t>
            </a:r>
            <a:r>
              <a:rPr lang="en-US" sz="2400" smtClean="0">
                <a:latin typeface="Algerian" pitchFamily="82" charset="0"/>
              </a:rPr>
              <a:t> </a:t>
            </a:r>
            <a:r>
              <a:rPr lang="en-GB" sz="2400" smtClean="0">
                <a:latin typeface="Algerian" pitchFamily="82" charset="0"/>
              </a:rPr>
              <a:t>belakang </a:t>
            </a:r>
            <a:r>
              <a:rPr lang="en-US" sz="2400" smtClean="0">
                <a:latin typeface="Algerian" pitchFamily="82" charset="0"/>
              </a:rPr>
              <a:t>(Medulla </a:t>
            </a:r>
            <a:r>
              <a:rPr lang="en-US" sz="2400" dirty="0" err="1" smtClean="0">
                <a:latin typeface="Algerian" pitchFamily="82" charset="0"/>
              </a:rPr>
              <a:t>spinalis</a:t>
            </a:r>
            <a:r>
              <a:rPr lang="en-US" sz="2400" dirty="0" smtClean="0">
                <a:latin typeface="Algerian" pitchFamily="82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Kristen ITC" pitchFamily="66" charset="0"/>
              </a:rPr>
              <a:t>Subtasi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putih</a:t>
            </a:r>
            <a:r>
              <a:rPr lang="en-US" dirty="0" smtClean="0">
                <a:latin typeface="Kristen ITC" pitchFamily="66" charset="0"/>
              </a:rPr>
              <a:t>  :</a:t>
            </a:r>
            <a:r>
              <a:rPr lang="en-US" dirty="0" err="1" smtClean="0">
                <a:latin typeface="Kristen ITC" pitchFamily="66" charset="0"/>
              </a:rPr>
              <a:t>terdiri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dari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akson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bermielin</a:t>
            </a:r>
            <a:r>
              <a:rPr lang="en-US" dirty="0" smtClean="0">
                <a:latin typeface="Kristen ITC" pitchFamily="66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Kristen ITC" pitchFamily="66" charset="0"/>
              </a:rPr>
              <a:t>Subtasi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kelabu</a:t>
            </a:r>
            <a:r>
              <a:rPr lang="en-US" dirty="0" smtClean="0">
                <a:latin typeface="Kristen ITC" pitchFamily="66" charset="0"/>
              </a:rPr>
              <a:t> :</a:t>
            </a:r>
            <a:r>
              <a:rPr lang="en-US" dirty="0" err="1" smtClean="0">
                <a:latin typeface="Kristen ITC" pitchFamily="66" charset="0"/>
              </a:rPr>
              <a:t>dipenuhi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oleh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badan-badan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sel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dendrit</a:t>
            </a:r>
            <a:r>
              <a:rPr lang="en-US" dirty="0" smtClean="0">
                <a:latin typeface="Kristen ITC" pitchFamily="66" charset="0"/>
              </a:rPr>
              <a:t>.</a:t>
            </a:r>
          </a:p>
          <a:p>
            <a:pPr marL="342900" indent="-342900" algn="just"/>
            <a:endParaRPr lang="en-US" dirty="0">
              <a:latin typeface="Kristen ITC" pitchFamily="66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495800" y="9144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914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Kristen ITC" pitchFamily="66" charset="0"/>
              </a:rPr>
              <a:t>Berfungsi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membawa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rangsangan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dari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seluruh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tubuh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menuju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otak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membawa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respon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dari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otak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ke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efektor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untuk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menggapai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rangsangan</a:t>
            </a:r>
            <a:endParaRPr lang="en-US" dirty="0">
              <a:latin typeface="Kristen ITC" pitchFamily="66" charset="0"/>
            </a:endParaRPr>
          </a:p>
        </p:txBody>
      </p:sp>
      <p:pic>
        <p:nvPicPr>
          <p:cNvPr id="6" name="Gamba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5533053" cy="4275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Handwriting" pitchFamily="66" charset="0"/>
              </a:rPr>
              <a:t> STRUKTUR SISTEM SARAF VERTEBRATA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76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udu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>
                <a:latin typeface="Gill Sans Ultra Bold Condensed" panose="020B0A06020104020203" pitchFamily="34" charset="0"/>
              </a:rPr>
              <a:t>otak</a:t>
            </a:r>
            <a:endParaRPr lang="id-ID">
              <a:latin typeface="Gill Sans Ultra Bold Condensed" panose="020B0A06020104020203" pitchFamily="34" charset="0"/>
            </a:endParaRPr>
          </a:p>
        </p:txBody>
      </p:sp>
      <p:pic>
        <p:nvPicPr>
          <p:cNvPr id="8" name="Gamba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7" y="2141538"/>
            <a:ext cx="3617426" cy="3990510"/>
          </a:xfrm>
          <a:prstGeom prst="rect">
            <a:avLst/>
          </a:prstGeom>
        </p:spPr>
      </p:pic>
      <p:pic>
        <p:nvPicPr>
          <p:cNvPr id="10" name="Gambar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0" y="2141537"/>
            <a:ext cx="3818391" cy="3818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69269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latin typeface="Algerian" pitchFamily="82" charset="0"/>
              </a:rPr>
              <a:t>otak</a:t>
            </a:r>
            <a:endParaRPr lang="id-ID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2074989"/>
              </p:ext>
            </p:extLst>
          </p:nvPr>
        </p:nvGraphicFramePr>
        <p:xfrm>
          <a:off x="-1429917" y="2305049"/>
          <a:ext cx="7139085" cy="250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amba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20" y="740618"/>
            <a:ext cx="5003542" cy="6035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Handwriting" pitchFamily="66" charset="0"/>
              </a:rPr>
              <a:t> STRUKTUR SISTEM SARAF VERTEBRATA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39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Ravie" pitchFamily="82" charset="0"/>
              </a:rPr>
              <a:t>OTAK BELAKANG</a:t>
            </a:r>
            <a:endParaRPr lang="en-US" sz="3600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4495800" cy="137159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Monotype Corsiva" pitchFamily="66" charset="0"/>
              </a:rPr>
              <a:t>OTAK KECIL </a:t>
            </a:r>
            <a:r>
              <a:rPr lang="en-US" sz="2000" dirty="0" err="1" smtClean="0">
                <a:latin typeface="Monotype Corsiva" pitchFamily="66" charset="0"/>
              </a:rPr>
              <a:t>berfungsi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mengatur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pergerakan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otot</a:t>
            </a:r>
            <a:r>
              <a:rPr lang="en-US" sz="2000" dirty="0" smtClean="0">
                <a:latin typeface="Monotype Corsiva" pitchFamily="66" charset="0"/>
              </a:rPr>
              <a:t>, </a:t>
            </a:r>
            <a:r>
              <a:rPr lang="en-US" sz="2000" dirty="0" err="1" smtClean="0">
                <a:latin typeface="Monotype Corsiva" pitchFamily="66" charset="0"/>
              </a:rPr>
              <a:t>keseimbangan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kerja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otot</a:t>
            </a:r>
            <a:r>
              <a:rPr lang="en-US" sz="2000" dirty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dan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rangka</a:t>
            </a:r>
            <a:r>
              <a:rPr lang="en-US" sz="2000" dirty="0" smtClean="0">
                <a:latin typeface="Monotype Corsiva" pitchFamily="66" charset="0"/>
              </a:rPr>
              <a:t>. Serta </a:t>
            </a:r>
            <a:r>
              <a:rPr lang="en-US" sz="2000" dirty="0" err="1" smtClean="0">
                <a:latin typeface="Monotype Corsiva" pitchFamily="66" charset="0"/>
              </a:rPr>
              <a:t>mengatur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sikap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dan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posisi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tubuh</a:t>
            </a:r>
            <a:r>
              <a:rPr lang="en-US" sz="2000" dirty="0" smtClean="0">
                <a:latin typeface="Monotype Corsiva" pitchFamily="66" charset="0"/>
              </a:rPr>
              <a:t>.</a:t>
            </a:r>
            <a:endParaRPr lang="en-US" sz="2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Monotype Corsiva" pitchFamily="66" charset="0"/>
              </a:rPr>
              <a:t>MEDULLA OBLONGATA </a:t>
            </a:r>
            <a:r>
              <a:rPr lang="en-US" sz="2000" dirty="0" err="1" smtClean="0">
                <a:latin typeface="Monotype Corsiva" pitchFamily="66" charset="0"/>
              </a:rPr>
              <a:t>berfungsi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untuk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gerak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tak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sadar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seperti</a:t>
            </a:r>
            <a:r>
              <a:rPr lang="en-US" sz="2000" dirty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bernafas</a:t>
            </a:r>
            <a:r>
              <a:rPr lang="en-US" sz="2000" dirty="0" smtClean="0">
                <a:latin typeface="Monotype Corsiva" pitchFamily="66" charset="0"/>
              </a:rPr>
              <a:t>, </a:t>
            </a:r>
            <a:r>
              <a:rPr lang="en-US" sz="2000" dirty="0" err="1" smtClean="0">
                <a:latin typeface="Monotype Corsiva" pitchFamily="66" charset="0"/>
              </a:rPr>
              <a:t>menelan</a:t>
            </a:r>
            <a:r>
              <a:rPr lang="en-US" sz="2000" dirty="0" smtClean="0">
                <a:latin typeface="Monotype Corsiva" pitchFamily="66" charset="0"/>
              </a:rPr>
              <a:t>, </a:t>
            </a:r>
            <a:r>
              <a:rPr lang="en-US" sz="2000" dirty="0" err="1" smtClean="0">
                <a:latin typeface="Monotype Corsiva" pitchFamily="66" charset="0"/>
              </a:rPr>
              <a:t>batuk</a:t>
            </a:r>
            <a:r>
              <a:rPr lang="en-US" sz="2000" dirty="0" smtClean="0">
                <a:latin typeface="Monotype Corsiva" pitchFamily="66" charset="0"/>
              </a:rPr>
              <a:t>, </a:t>
            </a:r>
            <a:r>
              <a:rPr lang="en-US" sz="2000" dirty="0" err="1" smtClean="0">
                <a:latin typeface="Monotype Corsiva" pitchFamily="66" charset="0"/>
              </a:rPr>
              <a:t>bersin</a:t>
            </a:r>
            <a:r>
              <a:rPr lang="en-US" sz="2000" dirty="0">
                <a:latin typeface="Monotype Corsiva" pitchFamily="66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Monotype Corsiva" pitchFamily="66" charset="0"/>
              </a:rPr>
              <a:t>PONS </a:t>
            </a:r>
            <a:r>
              <a:rPr lang="en-US" sz="2000" dirty="0" err="1" smtClean="0">
                <a:latin typeface="Monotype Corsiva" pitchFamily="66" charset="0"/>
              </a:rPr>
              <a:t>juga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terlibat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dalam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proses-proses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tubuh</a:t>
            </a:r>
            <a:r>
              <a:rPr lang="en-US" sz="2000" dirty="0" smtClean="0">
                <a:latin typeface="Monotype Corsiva" pitchFamily="66" charset="0"/>
              </a:rPr>
              <a:t> yang </a:t>
            </a:r>
            <a:r>
              <a:rPr lang="en-US" sz="2000" dirty="0" err="1" smtClean="0">
                <a:latin typeface="Monotype Corsiva" pitchFamily="66" charset="0"/>
              </a:rPr>
              <a:t>terjadi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pada</a:t>
            </a:r>
            <a:r>
              <a:rPr lang="en-US" sz="2000" dirty="0" smtClean="0">
                <a:latin typeface="Monotype Corsiva" pitchFamily="66" charset="0"/>
              </a:rPr>
              <a:t> medulla oblongata</a:t>
            </a:r>
            <a:endParaRPr lang="en-US" sz="2000" dirty="0">
              <a:latin typeface="Monotype Corsiva" pitchFamily="66" charset="0"/>
            </a:endParaRPr>
          </a:p>
        </p:txBody>
      </p:sp>
      <p:pic>
        <p:nvPicPr>
          <p:cNvPr id="8" name="Gamba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2" y="717291"/>
            <a:ext cx="4303745" cy="4694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Handwriting" pitchFamily="66" charset="0"/>
              </a:rPr>
              <a:t> STRUKTUR SISTEM SARAF VERTEBRATA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94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id-ID" dirty="0" smtClean="0"/>
              <a:t>Variations Among Neuorons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014" y="980728"/>
            <a:ext cx="8928992" cy="5472608"/>
          </a:xfrm>
        </p:spPr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					</a:t>
            </a:r>
          </a:p>
          <a:p>
            <a:pPr marL="0" indent="0">
              <a:buNone/>
            </a:pPr>
            <a:r>
              <a:rPr lang="id-ID" dirty="0"/>
              <a:t> </a:t>
            </a:r>
            <a:endParaRPr lang="id-ID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7098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211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Gamba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4" y="817897"/>
            <a:ext cx="7892540" cy="56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6146739"/>
              </p:ext>
            </p:extLst>
          </p:nvPr>
        </p:nvGraphicFramePr>
        <p:xfrm>
          <a:off x="396552" y="0"/>
          <a:ext cx="8747448" cy="698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amba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23" y="4578901"/>
            <a:ext cx="3679954" cy="2150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Handwriting" pitchFamily="66" charset="0"/>
              </a:rPr>
              <a:t> STRUKTUR SISTEM SARAF VERTEBRATA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25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37454347"/>
              </p:ext>
            </p:extLst>
          </p:nvPr>
        </p:nvGraphicFramePr>
        <p:xfrm>
          <a:off x="291581" y="180780"/>
          <a:ext cx="5118619" cy="53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ambar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4188278" cy="382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Handwriting" pitchFamily="66" charset="0"/>
              </a:rPr>
              <a:t> STRUKTUR SISTEM SARAF VERTEBRATA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16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Lucida Handwriting" pitchFamily="66" charset="0"/>
              </a:rPr>
              <a:t>SISTEM SARAF TEPI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772400" cy="46481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Sistem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saraf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somatik</a:t>
            </a:r>
            <a:r>
              <a:rPr lang="en-US" dirty="0" smtClean="0">
                <a:latin typeface="Kristen ITC" pitchFamily="66" charset="0"/>
              </a:rPr>
              <a:t>	:ex -</a:t>
            </a:r>
            <a:r>
              <a:rPr lang="en-US" dirty="0" err="1" smtClean="0">
                <a:latin typeface="Kristen ITC" pitchFamily="66" charset="0"/>
              </a:rPr>
              <a:t>berjalan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menuju</a:t>
            </a:r>
            <a:r>
              <a:rPr lang="en-US" dirty="0" smtClean="0">
                <a:latin typeface="Kristen ITC" pitchFamily="66" charset="0"/>
              </a:rPr>
              <a:t>  </a:t>
            </a:r>
            <a:r>
              <a:rPr lang="en-US" dirty="0" err="1" smtClean="0">
                <a:latin typeface="Kristen ITC" pitchFamily="66" charset="0"/>
              </a:rPr>
              <a:t>suatu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ruangan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id-ID" dirty="0">
                <a:latin typeface="Kristen ITC" pitchFamily="66" charset="0"/>
              </a:rPr>
              <a:t>,</a:t>
            </a:r>
            <a:r>
              <a:rPr lang="en-US" dirty="0" err="1" smtClean="0">
                <a:latin typeface="Kristen ITC" pitchFamily="66" charset="0"/>
              </a:rPr>
              <a:t>mengambil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barang</a:t>
            </a:r>
            <a:r>
              <a:rPr lang="en-US" dirty="0" smtClean="0">
                <a:latin typeface="Kristen ITC" pitchFamily="66" charset="0"/>
              </a:rPr>
              <a:t>(</a:t>
            </a:r>
            <a:r>
              <a:rPr lang="en-US" dirty="0" err="1" smtClean="0">
                <a:latin typeface="Kristen ITC" pitchFamily="66" charset="0"/>
              </a:rPr>
              <a:t>sensorik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motorik</a:t>
            </a:r>
            <a:r>
              <a:rPr lang="en-US" dirty="0" smtClean="0">
                <a:latin typeface="Kristen ITC" pitchFamily="66" charset="0"/>
              </a:rPr>
              <a:t>) .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Sistem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saraf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autonom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smtClean="0">
                <a:latin typeface="Kristen ITC" pitchFamily="66" charset="0"/>
              </a:rPr>
              <a:t>(</a:t>
            </a:r>
            <a:r>
              <a:rPr lang="en-US" dirty="0" err="1" smtClean="0">
                <a:latin typeface="Kristen ITC" pitchFamily="66" charset="0"/>
              </a:rPr>
              <a:t>bagian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dari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sistem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saraf</a:t>
            </a:r>
            <a:r>
              <a:rPr lang="en-US" dirty="0" smtClean="0">
                <a:latin typeface="Kristen ITC" pitchFamily="66" charset="0"/>
              </a:rPr>
              <a:t> yang </a:t>
            </a:r>
            <a:r>
              <a:rPr lang="en-US" dirty="0" err="1" smtClean="0">
                <a:latin typeface="Kristen ITC" pitchFamily="66" charset="0"/>
              </a:rPr>
              <a:t>mewakili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persarafan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motorik</a:t>
            </a:r>
            <a:r>
              <a:rPr lang="en-US" dirty="0" smtClean="0">
                <a:latin typeface="Kristen ITC" pitchFamily="66" charset="0"/>
              </a:rPr>
              <a:t>.</a:t>
            </a:r>
            <a:r>
              <a:rPr lang="en-GB" dirty="0" smtClean="0">
                <a:latin typeface="Kristen ITC" pitchFamily="66" charset="0"/>
              </a:rPr>
              <a:t>)</a:t>
            </a:r>
            <a:r>
              <a:rPr lang="en-US" dirty="0" smtClean="0">
                <a:latin typeface="Kristen ITC" pitchFamily="66" charset="0"/>
              </a:rPr>
              <a:t>	:ex -</a:t>
            </a:r>
            <a:r>
              <a:rPr lang="en-US" dirty="0" err="1" smtClean="0">
                <a:latin typeface="Kristen ITC" pitchFamily="66" charset="0"/>
              </a:rPr>
              <a:t>jentung,usus</a:t>
            </a:r>
            <a:r>
              <a:rPr lang="en-US" dirty="0" smtClean="0">
                <a:latin typeface="Kristen ITC" pitchFamily="66" charset="0"/>
              </a:rPr>
              <a:t>, </a:t>
            </a:r>
            <a:r>
              <a:rPr lang="en-US" dirty="0" err="1" smtClean="0">
                <a:latin typeface="Kristen ITC" pitchFamily="66" charset="0"/>
              </a:rPr>
              <a:t>lambung</a:t>
            </a:r>
            <a:r>
              <a:rPr lang="en-US" dirty="0" smtClean="0">
                <a:latin typeface="Kristen ITC" pitchFamily="66" charset="0"/>
              </a:rPr>
              <a:t>, </a:t>
            </a:r>
            <a:r>
              <a:rPr lang="en-US" dirty="0" err="1" smtClean="0">
                <a:latin typeface="Kristen ITC" pitchFamily="66" charset="0"/>
              </a:rPr>
              <a:t>liver,dll</a:t>
            </a:r>
            <a:r>
              <a:rPr lang="en-US" dirty="0" smtClean="0">
                <a:latin typeface="Kristen ITC" pitchFamily="66" charset="0"/>
              </a:rPr>
              <a:t>.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Sistem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saraf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simpatik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smtClean="0">
                <a:latin typeface="Kristen ITC" pitchFamily="66" charset="0"/>
              </a:rPr>
              <a:t>	:ex -</a:t>
            </a:r>
            <a:r>
              <a:rPr lang="en-US" dirty="0" err="1" smtClean="0">
                <a:latin typeface="Kristen ITC" pitchFamily="66" charset="0"/>
              </a:rPr>
              <a:t>menarik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nafas</a:t>
            </a:r>
            <a:r>
              <a:rPr lang="en-US" dirty="0" smtClean="0">
                <a:latin typeface="Kristen ITC" pitchFamily="66" charset="0"/>
              </a:rPr>
              <a:t>, </a:t>
            </a:r>
            <a:r>
              <a:rPr lang="en-US" dirty="0" err="1" smtClean="0">
                <a:latin typeface="Kristen ITC" pitchFamily="66" charset="0"/>
              </a:rPr>
              <a:t>tekanan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darah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naik</a:t>
            </a:r>
            <a:r>
              <a:rPr lang="en-US" dirty="0" smtClean="0">
                <a:latin typeface="Kristen ITC" pitchFamily="66" charset="0"/>
              </a:rPr>
              <a:t>, 							</a:t>
            </a:r>
            <a:r>
              <a:rPr lang="en-US" dirty="0" err="1" smtClean="0">
                <a:latin typeface="Kristen ITC" pitchFamily="66" charset="0"/>
              </a:rPr>
              <a:t>menguap</a:t>
            </a:r>
            <a:r>
              <a:rPr lang="en-US" dirty="0" smtClean="0">
                <a:latin typeface="Kristen ITC" pitchFamily="66" charset="0"/>
              </a:rPr>
              <a:t>, </a:t>
            </a:r>
            <a:r>
              <a:rPr lang="en-US" dirty="0" err="1" smtClean="0">
                <a:latin typeface="Kristen ITC" pitchFamily="66" charset="0"/>
              </a:rPr>
              <a:t>mengeluarkan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keringat</a:t>
            </a:r>
            <a:r>
              <a:rPr lang="en-US" dirty="0" smtClean="0">
                <a:latin typeface="Kristen ITC" pitchFamily="66" charset="0"/>
              </a:rPr>
              <a:t>.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Sistem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saraf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itchFamily="66" charset="0"/>
              </a:rPr>
              <a:t>parasimaptik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smtClean="0">
                <a:latin typeface="Kristen ITC" pitchFamily="66" charset="0"/>
              </a:rPr>
              <a:t>:ex –</a:t>
            </a:r>
            <a:r>
              <a:rPr lang="en-US" dirty="0" err="1" smtClean="0">
                <a:latin typeface="Kristen ITC" pitchFamily="66" charset="0"/>
              </a:rPr>
              <a:t>detak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jantung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melambat</a:t>
            </a:r>
            <a:r>
              <a:rPr lang="en-US" dirty="0" smtClean="0">
                <a:latin typeface="Kristen ITC" pitchFamily="66" charset="0"/>
              </a:rPr>
              <a:t>, </a:t>
            </a:r>
            <a:r>
              <a:rPr lang="en-US" dirty="0" err="1" smtClean="0">
                <a:latin typeface="Kristen ITC" pitchFamily="66" charset="0"/>
              </a:rPr>
              <a:t>nafas</a:t>
            </a:r>
            <a:r>
              <a:rPr lang="en-US" dirty="0" smtClean="0">
                <a:latin typeface="Kristen ITC" pitchFamily="66" charset="0"/>
              </a:rPr>
              <a:t> 	</a:t>
            </a:r>
            <a:r>
              <a:rPr lang="en-US" dirty="0" err="1" smtClean="0">
                <a:latin typeface="Kristen ITC" pitchFamily="66" charset="0"/>
              </a:rPr>
              <a:t>semakin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pelan</a:t>
            </a:r>
            <a:r>
              <a:rPr lang="en-US" dirty="0" smtClean="0">
                <a:latin typeface="Kristen ITC" pitchFamily="66" charset="0"/>
              </a:rPr>
              <a:t>, </a:t>
            </a:r>
            <a:r>
              <a:rPr lang="en-US" dirty="0" err="1" smtClean="0">
                <a:latin typeface="Kristen ITC" pitchFamily="66" charset="0"/>
              </a:rPr>
              <a:t>tekanan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darah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menurun</a:t>
            </a:r>
            <a:r>
              <a:rPr lang="en-US" dirty="0" smtClean="0">
                <a:latin typeface="Kristen ITC" pitchFamily="66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latin typeface="Kristen ITC" pitchFamily="66" charset="0"/>
              </a:rPr>
              <a:t>			</a:t>
            </a:r>
          </a:p>
          <a:p>
            <a:pPr algn="just">
              <a:buNone/>
            </a:pPr>
            <a:r>
              <a:rPr lang="en-US" dirty="0" smtClean="0">
                <a:latin typeface="Kristen ITC" pitchFamily="66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7278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amba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15" y="956468"/>
            <a:ext cx="6705601" cy="47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48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456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Algerian" pitchFamily="82" charset="0"/>
              </a:rPr>
              <a:t>KORTEKS </a:t>
            </a:r>
            <a:r>
              <a:rPr lang="en-US" sz="3200" dirty="0" err="1" smtClean="0">
                <a:latin typeface="Algerian" pitchFamily="82" charset="0"/>
              </a:rPr>
              <a:t>SErebrAL</a:t>
            </a:r>
            <a:r>
              <a:rPr lang="en-US" sz="3200" dirty="0" smtClean="0">
                <a:latin typeface="Algerian" pitchFamily="82" charset="0"/>
              </a:rPr>
              <a:t> 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7384910"/>
              </p:ext>
            </p:extLst>
          </p:nvPr>
        </p:nvGraphicFramePr>
        <p:xfrm>
          <a:off x="228600" y="1676400"/>
          <a:ext cx="8686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Lapisan-lapisan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sel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menutupi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bagian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otak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Agency FB" pitchFamily="34" charset="0"/>
              </a:rPr>
              <a:t>Lobus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oksipital</a:t>
            </a:r>
            <a:r>
              <a:rPr lang="en-US" dirty="0" smtClean="0">
                <a:latin typeface="Agency FB" pitchFamily="34" charset="0"/>
              </a:rPr>
              <a:t>	: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pengeliatan</a:t>
            </a:r>
            <a:r>
              <a:rPr lang="en-US" dirty="0" smtClean="0">
                <a:latin typeface="Agency FB" pitchFamily="34" charset="0"/>
              </a:rPr>
              <a:t> (visual).</a:t>
            </a:r>
          </a:p>
          <a:p>
            <a:pPr algn="just"/>
            <a:r>
              <a:rPr lang="en-US" dirty="0" err="1" smtClean="0">
                <a:latin typeface="Agency FB" pitchFamily="34" charset="0"/>
              </a:rPr>
              <a:t>Lobus</a:t>
            </a:r>
            <a:r>
              <a:rPr lang="en-US" dirty="0" smtClean="0">
                <a:latin typeface="Agency FB" pitchFamily="34" charset="0"/>
              </a:rPr>
              <a:t> parietal 	:</a:t>
            </a:r>
            <a:r>
              <a:rPr lang="en-US" dirty="0" err="1" smtClean="0">
                <a:latin typeface="Agency FB" pitchFamily="34" charset="0"/>
              </a:rPr>
              <a:t>untu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memproses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sensasi</a:t>
            </a:r>
            <a:r>
              <a:rPr lang="en-US" dirty="0" smtClean="0">
                <a:latin typeface="Agency FB" pitchFamily="34" charset="0"/>
              </a:rPr>
              <a:t>  </a:t>
            </a:r>
            <a:r>
              <a:rPr lang="en-US" dirty="0" err="1" smtClean="0">
                <a:latin typeface="Agency FB" pitchFamily="34" charset="0"/>
              </a:rPr>
              <a:t>pada</a:t>
            </a:r>
            <a:r>
              <a:rPr lang="en-US" dirty="0" smtClean="0">
                <a:latin typeface="Agency FB" pitchFamily="34" charset="0"/>
              </a:rPr>
              <a:t> 		</a:t>
            </a:r>
            <a:r>
              <a:rPr lang="en-US" dirty="0" err="1" smtClean="0">
                <a:latin typeface="Agency FB" pitchFamily="34" charset="0"/>
              </a:rPr>
              <a:t>tubuh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Agency FB" pitchFamily="34" charset="0"/>
              </a:rPr>
              <a:t>Lobus</a:t>
            </a:r>
            <a:r>
              <a:rPr lang="en-US" dirty="0" smtClean="0">
                <a:latin typeface="Agency FB" pitchFamily="34" charset="0"/>
              </a:rPr>
              <a:t> temporal	: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pendengaran</a:t>
            </a:r>
            <a:r>
              <a:rPr lang="en-US" dirty="0" smtClean="0">
                <a:latin typeface="Agency FB" pitchFamily="34" charset="0"/>
              </a:rPr>
              <a:t>, </a:t>
            </a:r>
            <a:r>
              <a:rPr lang="en-US" dirty="0" err="1" smtClean="0">
                <a:latin typeface="Agency FB" pitchFamily="34" charset="0"/>
              </a:rPr>
              <a:t>bagian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kiri</a:t>
            </a:r>
            <a:r>
              <a:rPr lang="en-US" dirty="0" smtClean="0">
                <a:latin typeface="Agency FB" pitchFamily="34" charset="0"/>
              </a:rPr>
              <a:t>  		</a:t>
            </a:r>
            <a:r>
              <a:rPr lang="en-US" dirty="0" err="1" smtClean="0">
                <a:latin typeface="Agency FB" pitchFamily="34" charset="0"/>
              </a:rPr>
              <a:t>lobus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memahami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bahasa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Agency FB" pitchFamily="34" charset="0"/>
              </a:rPr>
              <a:t>Lobus</a:t>
            </a:r>
            <a:r>
              <a:rPr lang="en-US" dirty="0" smtClean="0">
                <a:latin typeface="Agency FB" pitchFamily="34" charset="0"/>
              </a:rPr>
              <a:t> frontal 	: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mengingat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memori</a:t>
            </a:r>
            <a:r>
              <a:rPr lang="en-US" dirty="0" smtClean="0">
                <a:latin typeface="Agency FB" pitchFamily="34" charset="0"/>
              </a:rPr>
              <a:t> 		</a:t>
            </a:r>
            <a:r>
              <a:rPr lang="en-US" dirty="0" err="1" smtClean="0">
                <a:latin typeface="Agency FB" pitchFamily="34" charset="0"/>
              </a:rPr>
              <a:t>jangka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pendek</a:t>
            </a:r>
            <a:r>
              <a:rPr lang="en-US" dirty="0" smtClean="0">
                <a:latin typeface="Agency FB" pitchFamily="34" charset="0"/>
              </a:rPr>
              <a:t>, </a:t>
            </a:r>
            <a:r>
              <a:rPr lang="en-US" dirty="0" err="1" smtClean="0">
                <a:latin typeface="Agency FB" pitchFamily="34" charset="0"/>
              </a:rPr>
              <a:t>perencanaan</a:t>
            </a:r>
            <a:r>
              <a:rPr lang="en-US" dirty="0" smtClean="0">
                <a:latin typeface="Agency FB" pitchFamily="34" charset="0"/>
              </a:rPr>
              <a:t> 		</a:t>
            </a:r>
            <a:r>
              <a:rPr lang="en-US" dirty="0" err="1" smtClean="0">
                <a:latin typeface="Agency FB" pitchFamily="34" charset="0"/>
              </a:rPr>
              <a:t>gerakan</a:t>
            </a:r>
            <a:r>
              <a:rPr lang="en-US" dirty="0" smtClean="0">
                <a:latin typeface="Agency FB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Agency FB" pitchFamily="34" charset="0"/>
              </a:rPr>
              <a:t>		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3" name="Gamba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048000"/>
            <a:ext cx="4140200" cy="3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1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Research Methods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10242" name="Picture 2" descr="http://www.appsychology.com/Book/Biological/Biologypics/329300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038600" cy="4038603"/>
          </a:xfrm>
          <a:prstGeom prst="rect">
            <a:avLst/>
          </a:prstGeom>
          <a:noFill/>
        </p:spPr>
      </p:pic>
      <p:pic>
        <p:nvPicPr>
          <p:cNvPr id="10244" name="Picture 4" descr="http://www.pusakaindonesia.org/wp-content/uploads/2014/12/penelit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3618764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610600" cy="3810000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 smtClean="0"/>
              <a:t>Beberapa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err="1" smtClean="0"/>
              <a:t>terbagi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beberapa</a:t>
            </a:r>
            <a:r>
              <a:rPr lang="en-US" b="1" dirty="0" smtClean="0"/>
              <a:t> </a:t>
            </a:r>
            <a:r>
              <a:rPr lang="en-US" b="1" dirty="0" err="1" smtClean="0"/>
              <a:t>kategori</a:t>
            </a:r>
            <a:r>
              <a:rPr lang="en-US" b="1" dirty="0" smtClean="0"/>
              <a:t>, </a:t>
            </a:r>
            <a:r>
              <a:rPr lang="en-US" b="1" dirty="0" err="1" smtClean="0"/>
              <a:t>yaitu</a:t>
            </a:r>
            <a:r>
              <a:rPr lang="en-US" b="1" dirty="0" smtClean="0"/>
              <a:t> :</a:t>
            </a:r>
          </a:p>
          <a:p>
            <a:pPr marL="624078" indent="-514350">
              <a:buAutoNum type="arabicPeriod"/>
            </a:pPr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tingkah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en-US" dirty="0" smtClean="0"/>
              <a:t> (CT scan, MRI)</a:t>
            </a:r>
          </a:p>
          <a:p>
            <a:pPr marL="624078" indent="-514350">
              <a:buAutoNum type="arabicPeriod"/>
            </a:pP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(EEG, MEG, PET, </a:t>
            </a:r>
            <a:r>
              <a:rPr lang="en-US" dirty="0" err="1" smtClean="0"/>
              <a:t>fMRI</a:t>
            </a:r>
            <a:r>
              <a:rPr lang="en-US" dirty="0" smtClean="0"/>
              <a:t>)</a:t>
            </a:r>
          </a:p>
          <a:p>
            <a:pPr marL="624078" indent="-514350">
              <a:buAutoNum type="arabicPeriod"/>
            </a:pP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</a:p>
          <a:p>
            <a:pPr marL="624078" indent="-514350">
              <a:buAutoNum type="arabicPeriod"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pPr marL="624078" indent="-514350">
              <a:buAutoNum type="arabicPeriod"/>
            </a:pPr>
            <a:endParaRPr lang="en-US" dirty="0"/>
          </a:p>
        </p:txBody>
      </p:sp>
      <p:sp>
        <p:nvSpPr>
          <p:cNvPr id="2052" name="AutoShape 4" descr="https://www.mimh.edu/content/themes/mimh/assets/img/icon-innovative-researc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www.mimh.edu/content/themes/mimh/assets/img/icon-innovative-researc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oldspouse.files.wordpress.com/2011/07/check-box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05201"/>
            <a:ext cx="28956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1219200"/>
          <a:ext cx="9144000" cy="562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076">
                <a:tc>
                  <a:txBody>
                    <a:bodyPr/>
                    <a:lstStyle/>
                    <a:p>
                      <a:r>
                        <a:rPr lang="en-US" dirty="0" smtClean="0"/>
                        <a:t>CT /</a:t>
                      </a:r>
                      <a:r>
                        <a:rPr lang="en-US" baseline="0" dirty="0" smtClean="0"/>
                        <a:t> CAT scan (</a:t>
                      </a:r>
                      <a:r>
                        <a:rPr lang="en-US" dirty="0" smtClean="0"/>
                        <a:t>computerized axial tomography)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MRI (magnetic resonance imaging)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metode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sudut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sinar</a:t>
                      </a:r>
                      <a:r>
                        <a:rPr lang="en-US" dirty="0" smtClean="0"/>
                        <a:t> x-ray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metode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pengambilan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bagian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tubuh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otak</a:t>
                      </a:r>
                      <a:r>
                        <a:rPr lang="en-US" dirty="0" smtClean="0"/>
                        <a:t>) yang </a:t>
                      </a: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daya</a:t>
                      </a:r>
                      <a:r>
                        <a:rPr lang="en-US" dirty="0" smtClean="0"/>
                        <a:t> magnet yang </a:t>
                      </a:r>
                      <a:r>
                        <a:rPr lang="en-US" dirty="0" err="1" smtClean="0"/>
                        <a:t>kuat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menggunakan</a:t>
                      </a:r>
                      <a:r>
                        <a:rPr lang="en-US" baseline="0" dirty="0" smtClean="0"/>
                        <a:t> X-ray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mendeteksi</a:t>
                      </a:r>
                      <a:r>
                        <a:rPr lang="en-US" dirty="0" smtClean="0"/>
                        <a:t> tumor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mendeteksi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jaringan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lunak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seperti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kista</a:t>
                      </a:r>
                      <a:r>
                        <a:rPr lang="en-US" dirty="0" smtClean="0"/>
                        <a:t> &amp; tumor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img.webmd.boots.com/dtmcms/live/webmd_uk/consumer_assets/site_images/anatomy_pages/ct_sc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4293704" cy="2362200"/>
          </a:xfrm>
          <a:prstGeom prst="rect">
            <a:avLst/>
          </a:prstGeom>
          <a:noFill/>
        </p:spPr>
      </p:pic>
      <p:pic>
        <p:nvPicPr>
          <p:cNvPr id="8" name="Picture 2" descr="https://upload.wikimedia.org/wikipedia/commons/e/ee/MRI-Phil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3810000" cy="22860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tingkah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794375"/>
          <a:ext cx="9067800" cy="362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EEG (electroencephalograph)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MEG (</a:t>
                      </a:r>
                      <a:r>
                        <a:rPr lang="en-US" dirty="0" err="1" smtClean="0"/>
                        <a:t>magnetoencephalograph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err="1" smtClean="0"/>
                        <a:t>Merupakan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alat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merekam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electrical activity </a:t>
                      </a:r>
                      <a:r>
                        <a:rPr lang="en-US" dirty="0" err="1" smtClean="0"/>
                        <a:t>otak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elektroda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ditempelkan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kulit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kepala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metode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mengukur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perubahan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elektromagnetik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 </a:t>
                      </a:r>
                      <a:r>
                        <a:rPr lang="en-US" dirty="0" err="1" smtClean="0"/>
                        <a:t>otak</a:t>
                      </a:r>
                      <a:r>
                        <a:rPr lang="en-US" dirty="0" smtClean="0"/>
                        <a:t> </a:t>
                      </a:r>
                      <a:r>
                        <a:rPr lang="en-US" dirty="0" err="1" smtClean="0"/>
                        <a:t>sesuai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aktivitasnya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merekam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aktivitas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spontan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aktivitas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menanggapi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rangsangan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Kelebihannya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mempunyai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resolusi</a:t>
                      </a:r>
                      <a:r>
                        <a:rPr lang="en-US" dirty="0" smtClean="0"/>
                        <a:t> temporal yang </a:t>
                      </a:r>
                      <a:r>
                        <a:rPr lang="en-US" dirty="0" err="1" smtClean="0"/>
                        <a:t>sangat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baik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yaitu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menunjukan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perubahan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1 millisecond </a:t>
                      </a:r>
                      <a:r>
                        <a:rPr lang="en-US" dirty="0" err="1" smtClean="0"/>
                        <a:t>sampai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berikutnya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2" descr="http://neurosciencenews.com/files/2014/04/eeg-brain-anti-distraction-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4495800"/>
            <a:ext cx="3505199" cy="2362200"/>
          </a:xfrm>
          <a:prstGeom prst="rect">
            <a:avLst/>
          </a:prstGeom>
          <a:noFill/>
        </p:spPr>
      </p:pic>
      <p:pic>
        <p:nvPicPr>
          <p:cNvPr id="13" name="Picture 2" descr="http://www.aston.ac.uk/EasysiteWeb/getresource.axd?AssetID=38669&amp;type=full&amp;servicetype=I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95800"/>
            <a:ext cx="1828800" cy="2362200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513" y="116632"/>
            <a:ext cx="6512511" cy="1143000"/>
          </a:xfrm>
        </p:spPr>
        <p:txBody>
          <a:bodyPr/>
          <a:lstStyle/>
          <a:p>
            <a:r>
              <a:rPr lang="id-ID" dirty="0" smtClean="0"/>
              <a:t>GLIA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82291"/>
            <a:ext cx="8686800" cy="5141168"/>
          </a:xfrm>
        </p:spPr>
        <p:txBody>
          <a:bodyPr/>
          <a:lstStyle/>
          <a:p>
            <a:r>
              <a:rPr lang="id-ID" dirty="0" smtClean="0"/>
              <a:t>Membantu fungsi dari neuron</a:t>
            </a:r>
          </a:p>
          <a:p>
            <a:r>
              <a:rPr lang="id-ID" dirty="0" smtClean="0"/>
              <a:t>Tipe-tipe Glia :</a:t>
            </a:r>
          </a:p>
          <a:p>
            <a:pPr marL="514350" indent="-514350">
              <a:buAutoNum type="alphaLcPeriod"/>
            </a:pPr>
            <a:r>
              <a:rPr lang="id-ID" sz="2800" b="1" dirty="0" smtClean="0"/>
              <a:t>Astrocyte		c. Radial Glia</a:t>
            </a:r>
          </a:p>
          <a:p>
            <a:pPr marL="0" indent="0">
              <a:buNone/>
            </a:pPr>
            <a:r>
              <a:rPr lang="id-ID" sz="2800" dirty="0" smtClean="0"/>
              <a:t>					</a:t>
            </a:r>
          </a:p>
          <a:p>
            <a:pPr marL="0" indent="0">
              <a:buNone/>
            </a:pPr>
            <a:r>
              <a:rPr lang="id-ID" sz="2800" dirty="0" smtClean="0"/>
              <a:t>					</a:t>
            </a:r>
          </a:p>
          <a:p>
            <a:pPr marL="0" indent="0">
              <a:buNone/>
            </a:pPr>
            <a:endParaRPr lang="id-ID" sz="2800" b="1" dirty="0" smtClean="0"/>
          </a:p>
          <a:p>
            <a:pPr marL="0" indent="0">
              <a:buNone/>
            </a:pPr>
            <a:r>
              <a:rPr lang="id-ID" sz="2800" b="1" dirty="0" smtClean="0"/>
              <a:t>b</a:t>
            </a:r>
            <a:r>
              <a:rPr lang="id-ID" sz="2800" dirty="0" smtClean="0"/>
              <a:t>. </a:t>
            </a:r>
            <a:r>
              <a:rPr lang="id-ID" sz="2800" b="1" dirty="0" smtClean="0"/>
              <a:t>Microglia		 d. Oligodendrocyte &amp;         					      Schwann  cell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1428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35" y="5013176"/>
            <a:ext cx="1293101" cy="16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46" y="3314700"/>
            <a:ext cx="14287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80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52400" y="1"/>
          <a:ext cx="88392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PET (positron-emission tomography)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fMRI</a:t>
                      </a:r>
                      <a:r>
                        <a:rPr lang="en-US" dirty="0" smtClean="0"/>
                        <a:t>(magnetic resonance imaging)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Menghasilkan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beresolusi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tinggi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sedang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bekerja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merekam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pancaran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radioaktif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kimia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disuntikan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Modifikasi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MRI, </a:t>
                      </a:r>
                      <a:r>
                        <a:rPr lang="en-US" dirty="0" err="1" smtClean="0"/>
                        <a:t>berdasarkan</a:t>
                      </a:r>
                      <a:r>
                        <a:rPr lang="en-US" dirty="0" smtClean="0"/>
                        <a:t> hemoglobin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mempunyai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resolusi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spasial</a:t>
                      </a:r>
                      <a:r>
                        <a:rPr lang="en-US" dirty="0" smtClean="0"/>
                        <a:t> 1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2 mm,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resolusi</a:t>
                      </a:r>
                      <a:r>
                        <a:rPr lang="en-US" dirty="0" smtClean="0"/>
                        <a:t> temporal </a:t>
                      </a:r>
                      <a:r>
                        <a:rPr lang="en-US" dirty="0" err="1" smtClean="0"/>
                        <a:t>sekitar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sedetik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mendeteksi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semua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aspek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kanker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seperti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tingkat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keganasan</a:t>
                      </a:r>
                      <a:r>
                        <a:rPr lang="en-US" dirty="0" smtClean="0"/>
                        <a:t> (stadium), </a:t>
                      </a:r>
                      <a:r>
                        <a:rPr lang="en-US" dirty="0" err="1" smtClean="0"/>
                        <a:t>lokasi</a:t>
                      </a:r>
                      <a:r>
                        <a:rPr lang="en-US" dirty="0" smtClean="0"/>
                        <a:t>, &amp;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rambatnya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menangkap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perubahan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sangat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aliran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darah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mencatat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saraf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tulang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belakang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http://www.nature.com/nrc/journal/v4/n6/images/nrc1368-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2743200" cy="3124200"/>
          </a:xfrm>
          <a:prstGeom prst="rect">
            <a:avLst/>
          </a:prstGeom>
          <a:noFill/>
        </p:spPr>
      </p:pic>
      <p:pic>
        <p:nvPicPr>
          <p:cNvPr id="1028" name="Picture 4" descr="http://neuro.mediasauce.com/images/fmri_mach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71899"/>
            <a:ext cx="4143375" cy="3086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dirty="0" err="1" smtClean="0"/>
              <a:t>Lesi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ablasi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penghilangan</a:t>
            </a:r>
            <a:r>
              <a:rPr lang="en-US" dirty="0" smtClean="0"/>
              <a:t> area </a:t>
            </a:r>
            <a:r>
              <a:rPr lang="en-US" dirty="0" err="1" smtClean="0"/>
              <a:t>otak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interior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err="1" smtClean="0"/>
              <a:t>stereotaxic</a:t>
            </a:r>
            <a:r>
              <a:rPr lang="en-US" i="1" dirty="0" smtClean="0"/>
              <a:t> instrument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meletakan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r>
              <a:rPr lang="en-US" i="1" dirty="0" smtClean="0"/>
              <a:t>Gene-knockout approach</a:t>
            </a:r>
            <a:r>
              <a:rPr lang="en-US" dirty="0" smtClean="0"/>
              <a:t>,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i="1" dirty="0" err="1" smtClean="0"/>
              <a:t>transcranial</a:t>
            </a:r>
            <a:r>
              <a:rPr lang="en-US" i="1" dirty="0" smtClean="0"/>
              <a:t> magnetic stimulation, </a:t>
            </a:r>
            <a:r>
              <a:rPr lang="en-US" dirty="0" err="1" smtClean="0"/>
              <a:t>meletakan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menonaktifkan</a:t>
            </a:r>
            <a:r>
              <a:rPr lang="en-US" dirty="0" smtClean="0"/>
              <a:t> neuron </a:t>
            </a:r>
            <a:r>
              <a:rPr lang="en-US" dirty="0" err="1" smtClean="0"/>
              <a:t>dibawah</a:t>
            </a:r>
            <a:r>
              <a:rPr lang="en-US" dirty="0" smtClean="0"/>
              <a:t> magnet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86000"/>
            <a:ext cx="82296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Sa</a:t>
            </a:r>
            <a:r>
              <a:rPr lang="id-ID" dirty="0" smtClean="0"/>
              <a:t>lah satu keterbatasan dari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id-ID" dirty="0" smtClean="0"/>
              <a:t>stimulasi adalah bahwa perilaku yang kompleks dan pengalaman</a:t>
            </a:r>
            <a:r>
              <a:rPr lang="en-US" dirty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id-ID" dirty="0" smtClean="0"/>
              <a:t>pada banyak </a:t>
            </a:r>
            <a:r>
              <a:rPr lang="en-US" dirty="0" smtClean="0"/>
              <a:t>area</a:t>
            </a:r>
            <a:r>
              <a:rPr lang="id-ID" dirty="0" smtClean="0"/>
              <a:t> otak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Perbedaan</a:t>
            </a:r>
            <a:r>
              <a:rPr lang="en-US" sz="3600" dirty="0" smtClean="0"/>
              <a:t> </a:t>
            </a:r>
            <a:r>
              <a:rPr lang="en-US" sz="3600" dirty="0" err="1" smtClean="0"/>
              <a:t>ukuran</a:t>
            </a:r>
            <a:r>
              <a:rPr lang="en-US" sz="3600" dirty="0" smtClean="0"/>
              <a:t> </a:t>
            </a:r>
            <a:r>
              <a:rPr lang="en-US" sz="3600" dirty="0" err="1" smtClean="0"/>
              <a:t>otak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struktur</a:t>
            </a:r>
            <a:r>
              <a:rPr lang="en-US" sz="3600" dirty="0" smtClean="0"/>
              <a:t> </a:t>
            </a:r>
            <a:r>
              <a:rPr lang="en-US" sz="3600" dirty="0" err="1" smtClean="0"/>
              <a:t>otak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133600"/>
            <a:ext cx="3352800" cy="1447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Apakah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ukuran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otak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mempengaruhi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kecerdasan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838200"/>
            <a:ext cx="24384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Perbandingan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spesies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48400" y="3886200"/>
            <a:ext cx="24384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Perbandingan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wanita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8400" y="2362200"/>
            <a:ext cx="24384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Perbandingan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1600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43400" y="29718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36576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images.clipartpanda.com/elephant-clipart-black-and-white-M9cprAg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286000" cy="2514600"/>
          </a:xfrm>
          <a:prstGeom prst="rect">
            <a:avLst/>
          </a:prstGeom>
          <a:noFill/>
        </p:spPr>
      </p:pic>
      <p:sp>
        <p:nvSpPr>
          <p:cNvPr id="5128" name="AutoShape 8" descr="http://images.clipartpanda.com/man-clip-art-big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http://images.clipartpanda.com/man-clip-art-big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cliparts.co/cliparts/kcM/nGb/kcMnGbK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72000"/>
            <a:ext cx="1143000" cy="2286000"/>
          </a:xfrm>
          <a:prstGeom prst="rect">
            <a:avLst/>
          </a:prstGeom>
          <a:noFill/>
        </p:spPr>
      </p:pic>
      <p:pic>
        <p:nvPicPr>
          <p:cNvPr id="5134" name="Picture 14" descr="http://www.clker.com/cliparts/g/q/T/e/P/i/mother-with-short-brown-hair-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572000"/>
            <a:ext cx="1160585" cy="228600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>
            <a:off x="2438400" y="51816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19600" y="51816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r>
              <a:rPr lang="id-ID" sz="4400" dirty="0" smtClean="0"/>
              <a:t>Contoh Glia - Oligodendrocyte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0999" y="1719070"/>
            <a:ext cx="8439473" cy="4878281"/>
          </a:xfrm>
        </p:spPr>
        <p:txBody>
          <a:bodyPr/>
          <a:lstStyle/>
          <a:p>
            <a:pPr marL="45720" indent="0">
              <a:buNone/>
            </a:pPr>
            <a:r>
              <a:rPr lang="id-ID" dirty="0" smtClean="0"/>
              <a:t>1.</a:t>
            </a:r>
            <a:endParaRPr lang="id-ID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1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r>
              <a:rPr lang="id-ID" dirty="0" smtClean="0"/>
              <a:t>The Blood-Brain Barrier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995008"/>
            <a:ext cx="8229600" cy="4876800"/>
          </a:xfrm>
        </p:spPr>
        <p:txBody>
          <a:bodyPr/>
          <a:lstStyle/>
          <a:p>
            <a:pPr algn="just"/>
            <a:r>
              <a:rPr lang="id-ID" dirty="0" smtClean="0">
                <a:latin typeface="The"/>
              </a:rPr>
              <a:t>Pembulu darah di dalam otak sangat selektif dalam memilih zat apa yang akan melewati nya.</a:t>
            </a:r>
          </a:p>
          <a:p>
            <a:pPr algn="just"/>
            <a:r>
              <a:rPr lang="id-ID" dirty="0" smtClean="0">
                <a:latin typeface="The"/>
              </a:rPr>
              <a:t>Melindungi otak dari virus dan zat kimia berbahaya</a:t>
            </a:r>
          </a:p>
          <a:p>
            <a:pPr algn="just"/>
            <a:r>
              <a:rPr lang="id-ID" dirty="0" smtClean="0">
                <a:latin typeface="The"/>
              </a:rPr>
              <a:t>Ada kategori molekul yaang dapat melintasi otak secara pasif, yaitu : </a:t>
            </a:r>
          </a:p>
          <a:p>
            <a:pPr marL="0" indent="0" algn="just">
              <a:buNone/>
            </a:pPr>
            <a:r>
              <a:rPr lang="id-ID" dirty="0" smtClean="0">
                <a:latin typeface="The"/>
              </a:rPr>
              <a:t>  - Molekul tidak bermuatan</a:t>
            </a:r>
          </a:p>
          <a:p>
            <a:pPr marL="0" indent="0" algn="just">
              <a:buNone/>
            </a:pPr>
            <a:r>
              <a:rPr lang="id-ID" dirty="0">
                <a:latin typeface="The"/>
              </a:rPr>
              <a:t>  </a:t>
            </a:r>
            <a:r>
              <a:rPr lang="id-ID" dirty="0" smtClean="0">
                <a:latin typeface="The"/>
              </a:rPr>
              <a:t>- Molekul yang terlarut dalam lemak</a:t>
            </a:r>
          </a:p>
          <a:p>
            <a:pPr marL="0" indent="0" algn="just">
              <a:buNone/>
            </a:pPr>
            <a:r>
              <a:rPr lang="id-ID" dirty="0" smtClean="0">
                <a:latin typeface="The"/>
              </a:rPr>
              <a:t>  Nutrisi masuk kedalam otak menggunakan energi</a:t>
            </a:r>
          </a:p>
        </p:txBody>
      </p:sp>
    </p:spTree>
    <p:extLst>
      <p:ext uri="{BB962C8B-B14F-4D97-AF65-F5344CB8AC3E}">
        <p14:creationId xmlns:p14="http://schemas.microsoft.com/office/powerpoint/2010/main" val="318299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914875" cy="55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6480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6932</TotalTime>
  <Words>2143</Words>
  <Application>Microsoft Office PowerPoint</Application>
  <PresentationFormat>Tampilan Layar (4:3)</PresentationFormat>
  <Paragraphs>298</Paragraphs>
  <Slides>63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63</vt:i4>
      </vt:variant>
    </vt:vector>
  </HeadingPairs>
  <TitlesOfParts>
    <vt:vector size="64" baseType="lpstr">
      <vt:lpstr>Slipstream</vt:lpstr>
      <vt:lpstr>Presentasi PowerPoint</vt:lpstr>
      <vt:lpstr>Sistem saraf terdiri dari dua sel, diantaranya adalah :</vt:lpstr>
      <vt:lpstr>Presentasi PowerPoint</vt:lpstr>
      <vt:lpstr>The Structure of a Neuron</vt:lpstr>
      <vt:lpstr>Variations Among Neuorons</vt:lpstr>
      <vt:lpstr>GLIA</vt:lpstr>
      <vt:lpstr>Contoh Glia - Oligodendrocyte</vt:lpstr>
      <vt:lpstr>The Blood-Brain Barrier</vt:lpstr>
      <vt:lpstr>Presentasi PowerPoint</vt:lpstr>
      <vt:lpstr>The Nerve Impulse</vt:lpstr>
      <vt:lpstr>Potensial Jeda</vt:lpstr>
      <vt:lpstr>The All or None Law</vt:lpstr>
      <vt:lpstr>The Myelin Sheath and Saltatory Conduction (Selubung Mielin dan Konduksi Lompatan)</vt:lpstr>
      <vt:lpstr>Synapses </vt:lpstr>
      <vt:lpstr>The Concept of the Synapses</vt:lpstr>
      <vt:lpstr>Presentasi PowerPoint</vt:lpstr>
      <vt:lpstr>Kecepatan refleks dan tertundanya transmisi pada sinapsis </vt:lpstr>
      <vt:lpstr>Sumasi Temporal</vt:lpstr>
      <vt:lpstr>Presentasi PowerPoint</vt:lpstr>
      <vt:lpstr>Sumasi Spasial</vt:lpstr>
      <vt:lpstr>Sinapsis Inhibitor</vt:lpstr>
      <vt:lpstr>Hubungan antara EPSP, IPSP, dan Potensial Aksi</vt:lpstr>
      <vt:lpstr>Penemuan akan Chemical Transmission pada Synapses</vt:lpstr>
      <vt:lpstr>Urutan Peristiwa Kimiawi pada Synapses</vt:lpstr>
      <vt:lpstr>Tipe Neurotransmitter</vt:lpstr>
      <vt:lpstr>Release and Diffusion of Transmitter</vt:lpstr>
      <vt:lpstr>Activation of Receptors of the Postsynaptic Cell</vt:lpstr>
      <vt:lpstr>Metabotropic effects and second messenger</vt:lpstr>
      <vt:lpstr>Hormon </vt:lpstr>
      <vt:lpstr>Feedback Negatif dari Neuron Postsinaptik</vt:lpstr>
      <vt:lpstr>Synapses, Drugs, Addiction</vt:lpstr>
      <vt:lpstr>Synapses, Drugs, and Addiction</vt:lpstr>
      <vt:lpstr>Mechanisms </vt:lpstr>
      <vt:lpstr>Presentasi PowerPoint</vt:lpstr>
      <vt:lpstr>Abused Drugs</vt:lpstr>
      <vt:lpstr>Presentasi PowerPoint</vt:lpstr>
      <vt:lpstr>Presentasi PowerPoint</vt:lpstr>
      <vt:lpstr>Presentasi PowerPoint</vt:lpstr>
      <vt:lpstr>Presentasi PowerPoint</vt:lpstr>
      <vt:lpstr>Alcohol and Alcoholism</vt:lpstr>
      <vt:lpstr>Addiction </vt:lpstr>
      <vt:lpstr>Medications to combat substance abuse</vt:lpstr>
      <vt:lpstr>Presentasi PowerPoint</vt:lpstr>
      <vt:lpstr>Presentasi PowerPoint</vt:lpstr>
      <vt:lpstr>Presentasi PowerPoint</vt:lpstr>
      <vt:lpstr>Presentasi PowerPoint</vt:lpstr>
      <vt:lpstr>otak</vt:lpstr>
      <vt:lpstr>Presentasi PowerPoint</vt:lpstr>
      <vt:lpstr>OTAK BELAKANG</vt:lpstr>
      <vt:lpstr>Presentasi PowerPoint</vt:lpstr>
      <vt:lpstr>Presentasi PowerPoint</vt:lpstr>
      <vt:lpstr>Presentasi PowerPoint</vt:lpstr>
      <vt:lpstr>SISTEM SARAF TEPI</vt:lpstr>
      <vt:lpstr>Presentasi PowerPoint</vt:lpstr>
      <vt:lpstr>KORTEKS SErebrAL </vt:lpstr>
      <vt:lpstr>Research Methods </vt:lpstr>
      <vt:lpstr>Presentasi PowerPoint</vt:lpstr>
      <vt:lpstr>Keterkaitan antara anatomi otak dan tingkah laku</vt:lpstr>
      <vt:lpstr>Merekam aktivitas otak</vt:lpstr>
      <vt:lpstr>Presentasi PowerPoint</vt:lpstr>
      <vt:lpstr>Pengaruh kerusakan otak</vt:lpstr>
      <vt:lpstr>Efek stimulasi otak</vt:lpstr>
      <vt:lpstr>Perbedaan ukuran otak dan struktur otak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Cells and Nerve Impulses</dc:title>
  <dc:creator>ismail - [2010]</dc:creator>
  <cp:lastModifiedBy>acer</cp:lastModifiedBy>
  <cp:revision>51</cp:revision>
  <dcterms:created xsi:type="dcterms:W3CDTF">2015-09-26T12:46:21Z</dcterms:created>
  <dcterms:modified xsi:type="dcterms:W3CDTF">2015-12-11T06:11:06Z</dcterms:modified>
</cp:coreProperties>
</file>