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Intro to Bio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By : Adit, Dewe, Dinda, Irene, Owena</a:t>
            </a:r>
          </a:p>
        </p:txBody>
      </p:sp>
    </p:spTree>
    <p:extLst>
      <p:ext uri="{BB962C8B-B14F-4D97-AF65-F5344CB8AC3E}">
        <p14:creationId xmlns:p14="http://schemas.microsoft.com/office/powerpoint/2010/main" val="2828209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Ada beberapa komplikasi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Kadang sulit untuk mengetahui apakah perilaku diturunkan secara genetik atau kondisi mengandung.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25723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Evolusi dari Perilaku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How </a:t>
            </a:r>
            <a:r>
              <a:rPr lang="id-ID" i="1" dirty="0"/>
              <a:t>did </a:t>
            </a:r>
            <a:r>
              <a:rPr lang="id-ID" dirty="0"/>
              <a:t>species evolve?</a:t>
            </a:r>
          </a:p>
          <a:p>
            <a:r>
              <a:rPr lang="id-ID" dirty="0"/>
              <a:t>How </a:t>
            </a:r>
            <a:r>
              <a:rPr lang="id-ID" i="1" dirty="0"/>
              <a:t>do </a:t>
            </a:r>
            <a:r>
              <a:rPr lang="id-ID" dirty="0"/>
              <a:t>species evolve?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346473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Common Misunderstandings About Evolution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Does the use or disuse of some structure or behavior cause an evolutionary increase or decrease in that feature?</a:t>
            </a:r>
          </a:p>
          <a:p>
            <a:r>
              <a:rPr lang="id-ID" dirty="0"/>
              <a:t>Have humans stopped evolving?</a:t>
            </a:r>
          </a:p>
          <a:p>
            <a:r>
              <a:rPr lang="id-ID" dirty="0"/>
              <a:t>Does “evolution” means “improvement”?</a:t>
            </a:r>
          </a:p>
          <a:p>
            <a:r>
              <a:rPr lang="id-ID" dirty="0"/>
              <a:t>Does “evolution” benefit the individual or species?</a:t>
            </a:r>
          </a:p>
        </p:txBody>
      </p:sp>
    </p:spTree>
    <p:extLst>
      <p:ext uri="{BB962C8B-B14F-4D97-AF65-F5344CB8AC3E}">
        <p14:creationId xmlns:p14="http://schemas.microsoft.com/office/powerpoint/2010/main" val="1684384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Kenapa kita menggunakan hewan untuk penelitian?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id-ID" dirty="0"/>
              <a:t>Mekanisme perilaku dari hewan kadang sama dengan manusia dan lebih gampang untuk mempelajari spesies yang bukan manusia.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Kita tertarik kepada hewan karena kita peduli dengan kelangsungan mereka.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Apa yang kita pelajari tentang hewan memberikan pencerahan tentang evolusi manusia.</a:t>
            </a:r>
          </a:p>
          <a:p>
            <a:pPr marL="457200" indent="-457200">
              <a:buFont typeface="+mj-lt"/>
              <a:buAutoNum type="arabicPeriod"/>
            </a:pPr>
            <a:r>
              <a:rPr lang="id-ID" dirty="0"/>
              <a:t>Beberapa eksperimen tidak bisa digunakan karena batas hukum atau etika.</a:t>
            </a:r>
          </a:p>
        </p:txBody>
      </p:sp>
    </p:spTree>
    <p:extLst>
      <p:ext uri="{BB962C8B-B14F-4D97-AF65-F5344CB8AC3E}">
        <p14:creationId xmlns:p14="http://schemas.microsoft.com/office/powerpoint/2010/main" val="2402276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Ethical Debate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Monyet kalau diteliti, biasanya diberikan setruman di otak. Sama seperti tikus, disuntik macem-macem penyakit.</a:t>
            </a:r>
          </a:p>
          <a:p>
            <a:r>
              <a:rPr lang="id-ID" dirty="0"/>
              <a:t>Banyak yang bilang itu kekerasan terhadap hewan.</a:t>
            </a:r>
          </a:p>
        </p:txBody>
      </p:sp>
    </p:spTree>
    <p:extLst>
      <p:ext uri="{BB962C8B-B14F-4D97-AF65-F5344CB8AC3E}">
        <p14:creationId xmlns:p14="http://schemas.microsoft.com/office/powerpoint/2010/main" val="981073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Jalan tengah dari penelitian hewan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Tiga R</a:t>
            </a:r>
          </a:p>
          <a:p>
            <a:r>
              <a:rPr lang="id-ID" dirty="0"/>
              <a:t>Reduce</a:t>
            </a:r>
          </a:p>
          <a:p>
            <a:r>
              <a:rPr lang="id-ID" dirty="0"/>
              <a:t>Replacement</a:t>
            </a:r>
          </a:p>
          <a:p>
            <a:r>
              <a:rPr lang="id-ID"/>
              <a:t>Refinement</a:t>
            </a:r>
          </a:p>
        </p:txBody>
      </p:sp>
    </p:spTree>
    <p:extLst>
      <p:ext uri="{BB962C8B-B14F-4D97-AF65-F5344CB8AC3E}">
        <p14:creationId xmlns:p14="http://schemas.microsoft.com/office/powerpoint/2010/main" val="391434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9111" y="2371550"/>
            <a:ext cx="8361229" cy="2098226"/>
          </a:xfrm>
        </p:spPr>
        <p:txBody>
          <a:bodyPr/>
          <a:lstStyle/>
          <a:p>
            <a:r>
              <a:rPr lang="id-ID" dirty="0"/>
              <a:t>Apa itu biopsikologi?</a:t>
            </a:r>
          </a:p>
        </p:txBody>
      </p:sp>
    </p:spTree>
    <p:extLst>
      <p:ext uri="{BB962C8B-B14F-4D97-AF65-F5344CB8AC3E}">
        <p14:creationId xmlns:p14="http://schemas.microsoft.com/office/powerpoint/2010/main" val="3151200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Apakah perilaku bisa dijelaskan secara biologis?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Physiological explanation</a:t>
            </a:r>
          </a:p>
          <a:p>
            <a:r>
              <a:rPr lang="id-ID" dirty="0"/>
              <a:t>Ontogenetic explanation</a:t>
            </a:r>
          </a:p>
          <a:p>
            <a:r>
              <a:rPr lang="id-ID" dirty="0"/>
              <a:t>Evolutionary explanation</a:t>
            </a:r>
          </a:p>
          <a:p>
            <a:r>
              <a:rPr lang="id-ID" dirty="0"/>
              <a:t>Functional explanation</a:t>
            </a:r>
          </a:p>
        </p:txBody>
      </p:sp>
    </p:spTree>
    <p:extLst>
      <p:ext uri="{BB962C8B-B14F-4D97-AF65-F5344CB8AC3E}">
        <p14:creationId xmlns:p14="http://schemas.microsoft.com/office/powerpoint/2010/main" val="3006466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Otak dan Pengalaman Sadar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id-ID" dirty="0"/>
              <a:t>Apakah </a:t>
            </a:r>
            <a:r>
              <a:rPr lang="id-ID" i="1" dirty="0"/>
              <a:t>the mind </a:t>
            </a:r>
            <a:r>
              <a:rPr lang="id-ID" dirty="0"/>
              <a:t>dan badan manusia itu satu? Atau dua elemen berbeda?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id-ID" dirty="0"/>
              <a:t>Iya, menurut sudut pandang dualism.</a:t>
            </a:r>
            <a:endParaRPr lang="id-ID" dirty="0">
              <a:solidFill>
                <a:schemeClr val="tx1"/>
              </a:solidFill>
            </a:endParaRPr>
          </a:p>
          <a:p>
            <a:r>
              <a:rPr lang="id-ID" dirty="0"/>
              <a:t>Bila tidak, maka menggunakan sudut pandang monism.</a:t>
            </a:r>
            <a:endParaRPr lang="id-ID" dirty="0">
              <a:solidFill>
                <a:schemeClr val="tx1"/>
              </a:solidFill>
            </a:endParaRPr>
          </a:p>
          <a:p>
            <a:r>
              <a:rPr lang="id-ID" dirty="0"/>
              <a:t>Ada beberapa variasi dari monism : materialism, mentalism, dan identity position.</a:t>
            </a:r>
            <a:endParaRPr lang="id-ID" dirty="0">
              <a:solidFill>
                <a:schemeClr val="tx1"/>
              </a:solidFill>
            </a:endParaRPr>
          </a:p>
          <a:p>
            <a:r>
              <a:rPr lang="id-ID">
                <a:solidFill>
                  <a:srgbClr val="191B0E"/>
                </a:solidFill>
              </a:rPr>
              <a:t>Lalu, apa itu mind? Apa itu conciousness?</a:t>
            </a:r>
            <a:endParaRPr lang="id-ID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040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Career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Psikiater</a:t>
            </a:r>
          </a:p>
          <a:p>
            <a:r>
              <a:rPr lang="id-ID" dirty="0"/>
              <a:t>Psikolog</a:t>
            </a:r>
          </a:p>
          <a:p>
            <a:r>
              <a:rPr lang="id-ID" dirty="0"/>
              <a:t>Neuroscientist</a:t>
            </a:r>
          </a:p>
          <a:p>
            <a:r>
              <a:rPr lang="id-ID" dirty="0"/>
              <a:t>Behavioral neuroscientist</a:t>
            </a:r>
          </a:p>
          <a:p>
            <a:r>
              <a:rPr lang="id-ID" dirty="0"/>
              <a:t>Neuropsychologist</a:t>
            </a:r>
          </a:p>
          <a:p>
            <a:r>
              <a:rPr lang="id-ID" dirty="0"/>
              <a:t>Psycholophysiologist</a:t>
            </a:r>
          </a:p>
          <a:p>
            <a:r>
              <a:rPr lang="id-ID" dirty="0"/>
              <a:t>Neurochemist</a:t>
            </a:r>
          </a:p>
          <a:p>
            <a:r>
              <a:rPr lang="id-ID" dirty="0"/>
              <a:t>Etc etc (baca bukunya)</a:t>
            </a:r>
          </a:p>
        </p:txBody>
      </p:sp>
    </p:spTree>
    <p:extLst>
      <p:ext uri="{BB962C8B-B14F-4D97-AF65-F5344CB8AC3E}">
        <p14:creationId xmlns:p14="http://schemas.microsoft.com/office/powerpoint/2010/main" val="106630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Kenapa kita harus mempelajari genetika?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03709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Teori Genetika Mendel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Bahwa gen itu terdiri dari sepasang kromosom, X dan Y. XX untuk wanita dan XY untuk laki-laki.</a:t>
            </a:r>
          </a:p>
          <a:p>
            <a:r>
              <a:rPr lang="id-ID" dirty="0"/>
              <a:t>Gen itu ada tiga macam</a:t>
            </a:r>
          </a:p>
          <a:p>
            <a:r>
              <a:rPr lang="id-ID" dirty="0"/>
              <a:t>Gen dominan</a:t>
            </a:r>
          </a:p>
          <a:p>
            <a:r>
              <a:rPr lang="id-ID" dirty="0"/>
              <a:t>Gen resesif</a:t>
            </a:r>
          </a:p>
          <a:p>
            <a:r>
              <a:rPr lang="id-ID" dirty="0"/>
              <a:t>Gen intermediate</a:t>
            </a:r>
          </a:p>
        </p:txBody>
      </p:sp>
    </p:spTree>
    <p:extLst>
      <p:ext uri="{BB962C8B-B14F-4D97-AF65-F5344CB8AC3E}">
        <p14:creationId xmlns:p14="http://schemas.microsoft.com/office/powerpoint/2010/main" val="152830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Gen yang terhubung dan terbatas dengan sex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XX itu cewek</a:t>
            </a:r>
          </a:p>
          <a:p>
            <a:r>
              <a:rPr lang="id-ID" dirty="0"/>
              <a:t>XY itu cowok</a:t>
            </a:r>
          </a:p>
          <a:p>
            <a:r>
              <a:rPr lang="id-ID" dirty="0"/>
              <a:t>Kromosom Y itu kecil informasi di dalamnya</a:t>
            </a:r>
          </a:p>
          <a:p>
            <a:r>
              <a:rPr lang="id-ID" dirty="0"/>
              <a:t>Ada gen yang hanya dipunyai satu sex (contohnya : payudara, penis, vagina, etc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83990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Hereditas dan Lingkungan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Apakah perilaku selalu menurun melalui genetik?</a:t>
            </a:r>
          </a:p>
          <a:p>
            <a:r>
              <a:rPr lang="id-ID" dirty="0"/>
              <a:t>Bagaimana dengan pengaruh lingkungan?</a:t>
            </a:r>
          </a:p>
          <a:p>
            <a:r>
              <a:rPr lang="id-ID" dirty="0"/>
              <a:t>Cara untuk mengetahuinya, peneliti menggunakan dua metode : membandingkan kembar satu telur atau kembar dua telur.</a:t>
            </a:r>
          </a:p>
          <a:p>
            <a:r>
              <a:rPr lang="id-ID" dirty="0"/>
              <a:t>Ada bukti bahwa beberapa perilaku yang memang diturunkan : kesepian, neurotik, menonton TV, dan sikap sosial.</a:t>
            </a:r>
          </a:p>
        </p:txBody>
      </p:sp>
    </p:spTree>
    <p:extLst>
      <p:ext uri="{BB962C8B-B14F-4D97-AF65-F5344CB8AC3E}">
        <p14:creationId xmlns:p14="http://schemas.microsoft.com/office/powerpoint/2010/main" val="80704187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64</TotalTime>
  <Words>400</Words>
  <Application>Microsoft Office PowerPoint</Application>
  <PresentationFormat>Widescreen</PresentationFormat>
  <Paragraphs>62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Crop</vt:lpstr>
      <vt:lpstr>Intro to Bio</vt:lpstr>
      <vt:lpstr>Apa itu biopsikologi?</vt:lpstr>
      <vt:lpstr>Apakah perilaku bisa dijelaskan secara biologis?</vt:lpstr>
      <vt:lpstr>Otak dan Pengalaman Sadar</vt:lpstr>
      <vt:lpstr>Career Opportunities</vt:lpstr>
      <vt:lpstr>Kenapa kita harus mempelajari genetika?</vt:lpstr>
      <vt:lpstr>Teori Genetika Mendel</vt:lpstr>
      <vt:lpstr>Gen yang terhubung dan terbatas dengan sex</vt:lpstr>
      <vt:lpstr>Hereditas dan Lingkungan</vt:lpstr>
      <vt:lpstr>Ada beberapa komplikasi</vt:lpstr>
      <vt:lpstr>Evolusi dari Perilaku</vt:lpstr>
      <vt:lpstr>Common Misunderstandings About Evolution</vt:lpstr>
      <vt:lpstr>Kenapa kita menggunakan hewan untuk penelitian?</vt:lpstr>
      <vt:lpstr>Ethical Debate</vt:lpstr>
      <vt:lpstr>Jalan tengah dari penelitian hewan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Bio</dc:title>
  <dc:creator>roflpaladin</dc:creator>
  <cp:lastModifiedBy>roflpaladin</cp:lastModifiedBy>
  <cp:revision>6</cp:revision>
  <dcterms:created xsi:type="dcterms:W3CDTF">2016-09-01T09:47:39Z</dcterms:created>
  <dcterms:modified xsi:type="dcterms:W3CDTF">2016-09-05T03:39:39Z</dcterms:modified>
</cp:coreProperties>
</file>