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1449" autoAdjust="0"/>
  </p:normalViewPr>
  <p:slideViewPr>
    <p:cSldViewPr snapToGrid="0">
      <p:cViewPr varScale="1">
        <p:scale>
          <a:sx n="37" d="100"/>
          <a:sy n="37" d="100"/>
        </p:scale>
        <p:origin x="114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C84B4-85AC-4062-AFB9-ABCC0BE8987B}" type="datetimeFigureOut">
              <a:rPr lang="en-US" smtClean="0"/>
              <a:pPr/>
              <a:t>9/30/2016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ABED7-0615-477F-A534-A13E53B4C46D}" type="slidenum">
              <a:rPr lang="en-US" smtClean="0"/>
              <a:pPr/>
              <a:t>‹#›</a:t>
            </a:fld>
            <a:endParaRPr lang="en-US"/>
          </a:p>
        </p:txBody>
      </p:sp>
    </p:spTree>
    <p:extLst>
      <p:ext uri="{BB962C8B-B14F-4D97-AF65-F5344CB8AC3E}">
        <p14:creationId xmlns:p14="http://schemas.microsoft.com/office/powerpoint/2010/main" val="4152957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Nukleus</a:t>
            </a:r>
            <a:r>
              <a:rPr lang="en-US" dirty="0" smtClean="0"/>
              <a:t> </a:t>
            </a:r>
            <a:r>
              <a:rPr lang="en-US" dirty="0" err="1" smtClean="0"/>
              <a:t>Suprakiasma</a:t>
            </a:r>
            <a:r>
              <a:rPr lang="en-US" dirty="0" smtClean="0"/>
              <a:t> </a:t>
            </a:r>
            <a:r>
              <a:rPr lang="en-US" dirty="0" err="1" smtClean="0"/>
              <a:t>terletak</a:t>
            </a:r>
            <a:r>
              <a:rPr lang="en-US" dirty="0" smtClean="0"/>
              <a:t> di </a:t>
            </a:r>
            <a:r>
              <a:rPr lang="en-US" dirty="0" err="1" smtClean="0"/>
              <a:t>bagian</a:t>
            </a:r>
            <a:r>
              <a:rPr lang="en-US" dirty="0" smtClean="0"/>
              <a:t> </a:t>
            </a:r>
            <a:r>
              <a:rPr lang="en-US" dirty="0" err="1" smtClean="0"/>
              <a:t>bawah</a:t>
            </a:r>
            <a:r>
              <a:rPr lang="en-US" baseline="0" dirty="0" smtClean="0"/>
              <a:t> </a:t>
            </a:r>
            <a:r>
              <a:rPr lang="en-US" baseline="0" dirty="0" err="1" smtClean="0"/>
              <a:t>otak</a:t>
            </a:r>
            <a:r>
              <a:rPr lang="en-US" baseline="0" dirty="0" smtClean="0"/>
              <a:t>, </a:t>
            </a:r>
            <a:r>
              <a:rPr lang="en-US" baseline="0" dirty="0" err="1" smtClean="0"/>
              <a:t>persis</a:t>
            </a:r>
            <a:r>
              <a:rPr lang="en-US" baseline="0" dirty="0" smtClean="0"/>
              <a:t> </a:t>
            </a:r>
            <a:r>
              <a:rPr lang="en-US" baseline="0" dirty="0" err="1" smtClean="0"/>
              <a:t>diatas</a:t>
            </a:r>
            <a:r>
              <a:rPr lang="en-US" baseline="0" dirty="0" smtClean="0"/>
              <a:t> </a:t>
            </a:r>
            <a:r>
              <a:rPr lang="en-US" baseline="0" dirty="0" err="1" smtClean="0"/>
              <a:t>kiasma</a:t>
            </a:r>
            <a:r>
              <a:rPr lang="en-US" baseline="0" dirty="0" smtClean="0"/>
              <a:t> optic. </a:t>
            </a:r>
            <a:r>
              <a:rPr lang="en-US" baseline="0" dirty="0" err="1" smtClean="0"/>
              <a:t>Pada</a:t>
            </a:r>
            <a:r>
              <a:rPr lang="en-US" baseline="0" dirty="0" smtClean="0"/>
              <a:t> </a:t>
            </a:r>
            <a:r>
              <a:rPr lang="en-US" baseline="0" dirty="0" err="1" smtClean="0"/>
              <a:t>gambar</a:t>
            </a:r>
            <a:r>
              <a:rPr lang="en-US" baseline="0" dirty="0" smtClean="0"/>
              <a:t> </a:t>
            </a:r>
            <a:r>
              <a:rPr lang="en-US" baseline="0" dirty="0" err="1" smtClean="0"/>
              <a:t>tersebut</a:t>
            </a:r>
            <a:r>
              <a:rPr lang="en-US" baseline="0" dirty="0" smtClean="0"/>
              <a:t>, </a:t>
            </a:r>
            <a:r>
              <a:rPr lang="en-US" baseline="0" dirty="0" err="1" smtClean="0"/>
              <a:t>terdapat</a:t>
            </a:r>
            <a:r>
              <a:rPr lang="en-US" baseline="0" dirty="0" smtClean="0"/>
              <a:t> </a:t>
            </a:r>
            <a:r>
              <a:rPr lang="en-US" baseline="0" dirty="0" err="1" smtClean="0"/>
              <a:t>dua</a:t>
            </a:r>
            <a:r>
              <a:rPr lang="en-US" baseline="0" dirty="0" smtClean="0"/>
              <a:t> </a:t>
            </a:r>
            <a:r>
              <a:rPr lang="en-US" baseline="0" dirty="0" err="1" smtClean="0"/>
              <a:t>ilustrasi</a:t>
            </a:r>
            <a:r>
              <a:rPr lang="en-US" baseline="0" dirty="0" smtClean="0"/>
              <a:t> SCN yang </a:t>
            </a:r>
            <a:r>
              <a:rPr lang="en-US" baseline="0" dirty="0" err="1" smtClean="0"/>
              <a:t>telah</a:t>
            </a:r>
            <a:r>
              <a:rPr lang="en-US" baseline="0" dirty="0" smtClean="0"/>
              <a:t> </a:t>
            </a:r>
            <a:r>
              <a:rPr lang="en-US" baseline="0" dirty="0" err="1" smtClean="0"/>
              <a:t>dikeluarkan</a:t>
            </a:r>
            <a:r>
              <a:rPr lang="en-US" baseline="0" dirty="0" smtClean="0"/>
              <a:t> </a:t>
            </a:r>
            <a:r>
              <a:rPr lang="en-US" baseline="0" dirty="0" err="1" smtClean="0"/>
              <a:t>dari</a:t>
            </a:r>
            <a:r>
              <a:rPr lang="en-US" baseline="0" dirty="0" smtClean="0"/>
              <a:t> </a:t>
            </a:r>
            <a:r>
              <a:rPr lang="en-US" baseline="0" dirty="0" err="1" smtClean="0"/>
              <a:t>otak</a:t>
            </a:r>
            <a:r>
              <a:rPr lang="en-US" baseline="0" dirty="0" smtClean="0"/>
              <a:t> </a:t>
            </a:r>
            <a:r>
              <a:rPr lang="en-US" baseline="0" dirty="0" err="1" smtClean="0"/>
              <a:t>dan</a:t>
            </a:r>
            <a:r>
              <a:rPr lang="en-US" baseline="0" dirty="0" smtClean="0"/>
              <a:t> </a:t>
            </a:r>
            <a:r>
              <a:rPr lang="en-US" baseline="0" dirty="0" err="1" smtClean="0"/>
              <a:t>telah</a:t>
            </a:r>
            <a:r>
              <a:rPr lang="en-US" baseline="0" dirty="0" smtClean="0"/>
              <a:t> </a:t>
            </a:r>
            <a:r>
              <a:rPr lang="en-US" baseline="0" dirty="0" err="1" smtClean="0"/>
              <a:t>dilakukan</a:t>
            </a:r>
            <a:r>
              <a:rPr lang="en-US" baseline="0" dirty="0" smtClean="0"/>
              <a:t> </a:t>
            </a:r>
            <a:r>
              <a:rPr lang="en-US" baseline="0" dirty="0" err="1" smtClean="0"/>
              <a:t>irisan</a:t>
            </a:r>
            <a:r>
              <a:rPr lang="en-US" baseline="0" dirty="0" smtClean="0"/>
              <a:t> </a:t>
            </a:r>
            <a:r>
              <a:rPr lang="en-US" baseline="0" dirty="0" err="1" smtClean="0"/>
              <a:t>bidang</a:t>
            </a:r>
            <a:r>
              <a:rPr lang="en-US" baseline="0" dirty="0" smtClean="0"/>
              <a:t> </a:t>
            </a:r>
            <a:r>
              <a:rPr lang="en-US" baseline="0" dirty="0" err="1" smtClean="0"/>
              <a:t>korona</a:t>
            </a:r>
            <a:r>
              <a:rPr lang="en-US" baseline="0" dirty="0" smtClean="0"/>
              <a:t> </a:t>
            </a:r>
            <a:r>
              <a:rPr lang="en-US" baseline="0" dirty="0" err="1" smtClean="0"/>
              <a:t>melalui</a:t>
            </a:r>
            <a:r>
              <a:rPr lang="en-US" baseline="0" dirty="0" smtClean="0"/>
              <a:t> </a:t>
            </a:r>
            <a:r>
              <a:rPr lang="en-US" baseline="0" dirty="0" err="1" smtClean="0"/>
              <a:t>hipotalamus</a:t>
            </a:r>
            <a:r>
              <a:rPr lang="en-US" baseline="0" dirty="0" smtClean="0"/>
              <a:t> anterior. </a:t>
            </a:r>
            <a:r>
              <a:rPr lang="en-US" baseline="0" dirty="0" err="1" smtClean="0"/>
              <a:t>Tikus</a:t>
            </a:r>
            <a:r>
              <a:rPr lang="en-US" baseline="0" dirty="0" smtClean="0"/>
              <a:t> </a:t>
            </a:r>
            <a:r>
              <a:rPr lang="en-US" baseline="0" dirty="0" err="1" smtClean="0"/>
              <a:t>disuntik</a:t>
            </a:r>
            <a:r>
              <a:rPr lang="en-US" baseline="0" dirty="0" smtClean="0"/>
              <a:t> </a:t>
            </a:r>
            <a:r>
              <a:rPr lang="en-US" baseline="0" dirty="0" err="1" smtClean="0"/>
              <a:t>dengan</a:t>
            </a:r>
            <a:r>
              <a:rPr lang="en-US" baseline="0" dirty="0" smtClean="0"/>
              <a:t> </a:t>
            </a:r>
            <a:r>
              <a:rPr lang="en-US" baseline="0" dirty="0" err="1" smtClean="0"/>
              <a:t>cairan</a:t>
            </a:r>
            <a:r>
              <a:rPr lang="en-US" baseline="0" dirty="0" smtClean="0"/>
              <a:t> </a:t>
            </a:r>
            <a:r>
              <a:rPr lang="en-US" i="1" baseline="0" dirty="0" err="1" smtClean="0"/>
              <a:t>deoxyglucose</a:t>
            </a:r>
            <a:r>
              <a:rPr lang="en-US" i="1" baseline="0" dirty="0" smtClean="0"/>
              <a:t> </a:t>
            </a:r>
            <a:r>
              <a:rPr lang="en-US" i="0" baseline="0" dirty="0" smtClean="0"/>
              <a:t>yang </a:t>
            </a:r>
            <a:r>
              <a:rPr lang="en-US" i="0" baseline="0" dirty="0" err="1" smtClean="0"/>
              <a:t>mengandung</a:t>
            </a:r>
            <a:r>
              <a:rPr lang="en-US" i="0" baseline="0" dirty="0" smtClean="0"/>
              <a:t> </a:t>
            </a:r>
            <a:r>
              <a:rPr lang="en-US" i="0" baseline="0" dirty="0" err="1" smtClean="0"/>
              <a:t>radioaktif</a:t>
            </a:r>
            <a:r>
              <a:rPr lang="en-US" i="0" baseline="0" dirty="0" smtClean="0"/>
              <a:t>, yang </a:t>
            </a:r>
            <a:r>
              <a:rPr lang="en-US" i="0" baseline="0" dirty="0" err="1" smtClean="0"/>
              <a:t>akan</a:t>
            </a:r>
            <a:r>
              <a:rPr lang="en-US" i="0" baseline="0" dirty="0" smtClean="0"/>
              <a:t> </a:t>
            </a:r>
            <a:r>
              <a:rPr lang="en-US" i="0" baseline="0" dirty="0" err="1" smtClean="0"/>
              <a:t>diserap</a:t>
            </a:r>
            <a:r>
              <a:rPr lang="en-US" i="0" baseline="0" dirty="0" smtClean="0"/>
              <a:t> </a:t>
            </a:r>
            <a:r>
              <a:rPr lang="en-US" i="0" baseline="0" dirty="0" err="1" smtClean="0"/>
              <a:t>oleh</a:t>
            </a:r>
            <a:r>
              <a:rPr lang="en-US" i="0" baseline="0" dirty="0" smtClean="0"/>
              <a:t> neuron yang paling </a:t>
            </a:r>
            <a:r>
              <a:rPr lang="en-US" i="0" baseline="0" dirty="0" err="1" smtClean="0"/>
              <a:t>aktif</a:t>
            </a:r>
            <a:r>
              <a:rPr lang="en-US" i="0" baseline="0" dirty="0" smtClean="0"/>
              <a:t>. </a:t>
            </a:r>
          </a:p>
          <a:p>
            <a:r>
              <a:rPr lang="en-US" i="0" baseline="0" dirty="0" err="1" smtClean="0"/>
              <a:t>Pada</a:t>
            </a:r>
            <a:r>
              <a:rPr lang="en-US" i="0" baseline="0" dirty="0" smtClean="0"/>
              <a:t> </a:t>
            </a:r>
            <a:r>
              <a:rPr lang="en-US" i="0" baseline="0" dirty="0" err="1" smtClean="0"/>
              <a:t>gambar</a:t>
            </a:r>
            <a:r>
              <a:rPr lang="en-US" i="0" baseline="0" dirty="0" smtClean="0"/>
              <a:t> </a:t>
            </a:r>
            <a:r>
              <a:rPr lang="en-US" i="0" baseline="0" dirty="0" err="1" smtClean="0"/>
              <a:t>diatas</a:t>
            </a:r>
            <a:r>
              <a:rPr lang="en-US" i="0" baseline="0" dirty="0" smtClean="0"/>
              <a:t>, </a:t>
            </a:r>
            <a:r>
              <a:rPr lang="en-US" i="0" baseline="0" dirty="0" err="1" smtClean="0"/>
              <a:t>aktivitas</a:t>
            </a:r>
            <a:r>
              <a:rPr lang="en-US" i="0" baseline="0" dirty="0" smtClean="0"/>
              <a:t> neuron SCN </a:t>
            </a:r>
            <a:r>
              <a:rPr lang="en-US" i="0" baseline="0" dirty="0" err="1" smtClean="0"/>
              <a:t>lebih</a:t>
            </a:r>
            <a:r>
              <a:rPr lang="en-US" i="0" baseline="0" dirty="0" smtClean="0"/>
              <a:t> </a:t>
            </a:r>
            <a:r>
              <a:rPr lang="en-US" i="0" baseline="0" dirty="0" err="1" smtClean="0"/>
              <a:t>tinggi</a:t>
            </a:r>
            <a:r>
              <a:rPr lang="en-US" i="0" baseline="0" dirty="0" smtClean="0"/>
              <a:t> </a:t>
            </a:r>
            <a:r>
              <a:rPr lang="en-US" i="0" baseline="0" dirty="0" err="1" smtClean="0"/>
              <a:t>pada</a:t>
            </a:r>
            <a:r>
              <a:rPr lang="en-US" i="0" baseline="0" dirty="0" smtClean="0"/>
              <a:t> </a:t>
            </a:r>
            <a:r>
              <a:rPr lang="en-US" i="0" baseline="0" dirty="0" err="1" smtClean="0"/>
              <a:t>bagian</a:t>
            </a:r>
            <a:r>
              <a:rPr lang="en-US" i="0" baseline="0" dirty="0" smtClean="0"/>
              <a:t> A </a:t>
            </a:r>
            <a:r>
              <a:rPr lang="en-US" i="0" baseline="0" dirty="0" err="1" smtClean="0"/>
              <a:t>ketika</a:t>
            </a:r>
            <a:r>
              <a:rPr lang="en-US" i="0" baseline="0" dirty="0" smtClean="0"/>
              <a:t> </a:t>
            </a:r>
            <a:r>
              <a:rPr lang="en-US" i="0" baseline="0" dirty="0" err="1" smtClean="0"/>
              <a:t>penyuntikan</a:t>
            </a:r>
            <a:r>
              <a:rPr lang="en-US" i="0" baseline="0" dirty="0" smtClean="0"/>
              <a:t> </a:t>
            </a:r>
            <a:r>
              <a:rPr lang="en-US" i="0" baseline="0" dirty="0" err="1" smtClean="0"/>
              <a:t>cairan</a:t>
            </a:r>
            <a:r>
              <a:rPr lang="en-US" i="0" baseline="0" dirty="0" smtClean="0"/>
              <a:t> </a:t>
            </a:r>
            <a:r>
              <a:rPr lang="en-US" i="0" baseline="0" dirty="0" err="1" smtClean="0"/>
              <a:t>dilakukan</a:t>
            </a:r>
            <a:r>
              <a:rPr lang="en-US" i="0" baseline="0" dirty="0" smtClean="0"/>
              <a:t> di </a:t>
            </a:r>
            <a:r>
              <a:rPr lang="en-US" i="0" baseline="0" dirty="0" err="1" smtClean="0"/>
              <a:t>siang</a:t>
            </a:r>
            <a:r>
              <a:rPr lang="en-US" i="0" baseline="0" dirty="0" smtClean="0"/>
              <a:t> </a:t>
            </a:r>
            <a:r>
              <a:rPr lang="en-US" i="0" baseline="0" dirty="0" err="1" smtClean="0"/>
              <a:t>hari</a:t>
            </a:r>
            <a:r>
              <a:rPr lang="en-US" i="0" baseline="0" dirty="0" smtClean="0"/>
              <a:t>, </a:t>
            </a:r>
            <a:r>
              <a:rPr lang="en-US" i="0" baseline="0" dirty="0" err="1" smtClean="0"/>
              <a:t>bila</a:t>
            </a:r>
            <a:r>
              <a:rPr lang="en-US" i="0" baseline="0" dirty="0" smtClean="0"/>
              <a:t> </a:t>
            </a:r>
            <a:r>
              <a:rPr lang="en-US" i="0" baseline="0" dirty="0" err="1" smtClean="0"/>
              <a:t>dibandingkan</a:t>
            </a:r>
            <a:r>
              <a:rPr lang="en-US" i="0" baseline="0" dirty="0" smtClean="0"/>
              <a:t> </a:t>
            </a:r>
            <a:r>
              <a:rPr lang="en-US" i="0" baseline="0" dirty="0" err="1" smtClean="0"/>
              <a:t>dengan</a:t>
            </a:r>
            <a:r>
              <a:rPr lang="en-US" i="0" baseline="0" dirty="0" smtClean="0"/>
              <a:t> </a:t>
            </a:r>
            <a:r>
              <a:rPr lang="en-US" i="0" baseline="0" dirty="0" err="1" smtClean="0"/>
              <a:t>bagian</a:t>
            </a:r>
            <a:r>
              <a:rPr lang="en-US" i="0" baseline="0" dirty="0" smtClean="0"/>
              <a:t> b </a:t>
            </a:r>
            <a:r>
              <a:rPr lang="en-US" i="0" baseline="0" dirty="0" err="1" smtClean="0"/>
              <a:t>ketika</a:t>
            </a:r>
            <a:r>
              <a:rPr lang="en-US" i="0" baseline="0" dirty="0" smtClean="0"/>
              <a:t> </a:t>
            </a:r>
            <a:r>
              <a:rPr lang="en-US" i="0" baseline="0" dirty="0" err="1" smtClean="0"/>
              <a:t>penyuntikan</a:t>
            </a:r>
            <a:r>
              <a:rPr lang="en-US" i="0" baseline="0" dirty="0" smtClean="0"/>
              <a:t> </a:t>
            </a:r>
            <a:r>
              <a:rPr lang="en-US" i="0" baseline="0" dirty="0" err="1" smtClean="0"/>
              <a:t>cairan</a:t>
            </a:r>
            <a:r>
              <a:rPr lang="en-US" i="0" baseline="0" dirty="0" smtClean="0"/>
              <a:t> </a:t>
            </a:r>
            <a:r>
              <a:rPr lang="en-US" i="0" baseline="0" dirty="0" err="1" smtClean="0"/>
              <a:t>dilakukan</a:t>
            </a:r>
            <a:r>
              <a:rPr lang="en-US" i="0" baseline="0" dirty="0" smtClean="0"/>
              <a:t> di </a:t>
            </a:r>
            <a:r>
              <a:rPr lang="en-US" i="0" baseline="0" dirty="0" err="1" smtClean="0"/>
              <a:t>malam</a:t>
            </a:r>
            <a:r>
              <a:rPr lang="en-US" i="0" baseline="0" dirty="0" smtClean="0"/>
              <a:t> </a:t>
            </a:r>
            <a:r>
              <a:rPr lang="en-US" i="0" baseline="0" dirty="0" err="1" smtClean="0"/>
              <a:t>hari</a:t>
            </a:r>
            <a:r>
              <a:rPr lang="en-US" i="0" baseline="0" dirty="0" smtClean="0"/>
              <a:t>. </a:t>
            </a:r>
            <a:endParaRPr lang="en-US" dirty="0"/>
          </a:p>
        </p:txBody>
      </p:sp>
      <p:sp>
        <p:nvSpPr>
          <p:cNvPr id="4" name="Slide Number Placeholder 3"/>
          <p:cNvSpPr>
            <a:spLocks noGrp="1"/>
          </p:cNvSpPr>
          <p:nvPr>
            <p:ph type="sldNum" sz="quarter" idx="10"/>
          </p:nvPr>
        </p:nvSpPr>
        <p:spPr/>
        <p:txBody>
          <a:bodyPr/>
          <a:lstStyle/>
          <a:p>
            <a:fld id="{CEFABED7-0615-477F-A534-A13E53B4C46D}" type="slidenum">
              <a:rPr lang="en-US" smtClean="0"/>
              <a:pPr/>
              <a:t>2</a:t>
            </a:fld>
            <a:endParaRPr lang="en-US"/>
          </a:p>
        </p:txBody>
      </p:sp>
    </p:spTree>
    <p:extLst>
      <p:ext uri="{BB962C8B-B14F-4D97-AF65-F5344CB8AC3E}">
        <p14:creationId xmlns:p14="http://schemas.microsoft.com/office/powerpoint/2010/main" val="399124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Kelenjar</a:t>
            </a:r>
            <a:r>
              <a:rPr lang="en-US" dirty="0" smtClean="0"/>
              <a:t> pineal </a:t>
            </a:r>
            <a:r>
              <a:rPr lang="en-US" dirty="0" err="1" smtClean="0"/>
              <a:t>adalah</a:t>
            </a:r>
            <a:r>
              <a:rPr lang="en-US" dirty="0" smtClean="0"/>
              <a:t> </a:t>
            </a:r>
            <a:r>
              <a:rPr lang="en-US" dirty="0" err="1" smtClean="0"/>
              <a:t>sebuah</a:t>
            </a:r>
            <a:r>
              <a:rPr lang="en-US" dirty="0" smtClean="0"/>
              <a:t> </a:t>
            </a:r>
            <a:r>
              <a:rPr lang="en-US" dirty="0" err="1" smtClean="0"/>
              <a:t>kelenjar</a:t>
            </a:r>
            <a:r>
              <a:rPr lang="en-US" dirty="0" smtClean="0"/>
              <a:t> </a:t>
            </a:r>
            <a:r>
              <a:rPr lang="en-US" dirty="0" err="1" smtClean="0"/>
              <a:t>endokrin</a:t>
            </a:r>
            <a:r>
              <a:rPr lang="en-US" dirty="0" smtClean="0"/>
              <a:t> yang </a:t>
            </a:r>
            <a:r>
              <a:rPr lang="en-US" dirty="0" err="1" smtClean="0"/>
              <a:t>terletak</a:t>
            </a:r>
            <a:r>
              <a:rPr lang="en-US" dirty="0" smtClean="0"/>
              <a:t> </a:t>
            </a:r>
            <a:r>
              <a:rPr lang="en-US" dirty="0" err="1" smtClean="0"/>
              <a:t>pada</a:t>
            </a:r>
            <a:r>
              <a:rPr lang="en-US" dirty="0" smtClean="0"/>
              <a:t> </a:t>
            </a:r>
            <a:r>
              <a:rPr lang="en-US" dirty="0" err="1" smtClean="0"/>
              <a:t>sisi</a:t>
            </a:r>
            <a:r>
              <a:rPr lang="en-US" dirty="0" smtClean="0"/>
              <a:t> posterior thalamus. </a:t>
            </a:r>
          </a:p>
          <a:p>
            <a:endParaRPr lang="en-US" dirty="0" smtClean="0"/>
          </a:p>
          <a:p>
            <a:r>
              <a:rPr lang="en-US" dirty="0" smtClean="0"/>
              <a:t>Melatonin </a:t>
            </a:r>
            <a:r>
              <a:rPr lang="en-US" dirty="0" err="1" smtClean="0"/>
              <a:t>adalah</a:t>
            </a:r>
            <a:r>
              <a:rPr lang="en-US" dirty="0" smtClean="0"/>
              <a:t> </a:t>
            </a:r>
            <a:r>
              <a:rPr lang="en-US" dirty="0" err="1" smtClean="0"/>
              <a:t>hormon</a:t>
            </a:r>
            <a:r>
              <a:rPr lang="en-US" dirty="0" smtClean="0"/>
              <a:t> yang</a:t>
            </a:r>
            <a:r>
              <a:rPr lang="en-US" baseline="0" dirty="0" smtClean="0"/>
              <a:t> </a:t>
            </a:r>
            <a:r>
              <a:rPr lang="en-US" baseline="0" dirty="0" err="1" smtClean="0"/>
              <a:t>meningkatkan</a:t>
            </a:r>
            <a:r>
              <a:rPr lang="en-US" baseline="0" dirty="0" smtClean="0"/>
              <a:t> rasa </a:t>
            </a:r>
            <a:r>
              <a:rPr lang="en-US" baseline="0" dirty="0" err="1" smtClean="0"/>
              <a:t>ngantuk</a:t>
            </a:r>
            <a:endParaRPr lang="en-US" dirty="0"/>
          </a:p>
        </p:txBody>
      </p:sp>
      <p:sp>
        <p:nvSpPr>
          <p:cNvPr id="4" name="Slide Number Placeholder 3"/>
          <p:cNvSpPr>
            <a:spLocks noGrp="1"/>
          </p:cNvSpPr>
          <p:nvPr>
            <p:ph type="sldNum" sz="quarter" idx="10"/>
          </p:nvPr>
        </p:nvSpPr>
        <p:spPr/>
        <p:txBody>
          <a:bodyPr/>
          <a:lstStyle/>
          <a:p>
            <a:fld id="{CEFABED7-0615-477F-A534-A13E53B4C46D}" type="slidenum">
              <a:rPr lang="en-US" smtClean="0"/>
              <a:pPr/>
              <a:t>3</a:t>
            </a:fld>
            <a:endParaRPr lang="en-US"/>
          </a:p>
        </p:txBody>
      </p:sp>
    </p:spTree>
    <p:extLst>
      <p:ext uri="{BB962C8B-B14F-4D97-AF65-F5344CB8AC3E}">
        <p14:creationId xmlns:p14="http://schemas.microsoft.com/office/powerpoint/2010/main" val="2170422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Dampak</a:t>
            </a:r>
            <a:r>
              <a:rPr lang="en-US" dirty="0" smtClean="0"/>
              <a:t> </a:t>
            </a:r>
            <a:r>
              <a:rPr lang="en-US" dirty="0" err="1" smtClean="0"/>
              <a:t>peningkatan</a:t>
            </a:r>
            <a:r>
              <a:rPr lang="en-US" baseline="0" dirty="0" smtClean="0"/>
              <a:t> </a:t>
            </a:r>
            <a:r>
              <a:rPr lang="en-US" baseline="0" dirty="0" err="1" smtClean="0"/>
              <a:t>kortisol</a:t>
            </a:r>
            <a:r>
              <a:rPr lang="en-US" baseline="0" dirty="0" smtClean="0"/>
              <a:t> </a:t>
            </a:r>
            <a:r>
              <a:rPr lang="en-US" baseline="0" dirty="0" err="1" smtClean="0"/>
              <a:t>dalam</a:t>
            </a:r>
            <a:r>
              <a:rPr lang="en-US" baseline="0" dirty="0" smtClean="0"/>
              <a:t> </a:t>
            </a:r>
            <a:r>
              <a:rPr lang="en-US" baseline="0" dirty="0" err="1" smtClean="0"/>
              <a:t>jangka</a:t>
            </a:r>
            <a:r>
              <a:rPr lang="en-US" baseline="0" dirty="0" smtClean="0"/>
              <a:t> </a:t>
            </a:r>
            <a:r>
              <a:rPr lang="en-US" baseline="0" dirty="0" err="1" smtClean="0"/>
              <a:t>waktu</a:t>
            </a:r>
            <a:r>
              <a:rPr lang="en-US" baseline="0" dirty="0" smtClean="0"/>
              <a:t> </a:t>
            </a:r>
            <a:r>
              <a:rPr lang="en-US" baseline="0" dirty="0" err="1" smtClean="0"/>
              <a:t>panjang</a:t>
            </a:r>
            <a:r>
              <a:rPr lang="en-US" baseline="0" dirty="0" smtClean="0"/>
              <a:t> yang </a:t>
            </a:r>
            <a:r>
              <a:rPr lang="en-US" baseline="0" dirty="0" err="1" smtClean="0"/>
              <a:t>dapat</a:t>
            </a:r>
            <a:r>
              <a:rPr lang="en-US" baseline="0" dirty="0" smtClean="0"/>
              <a:t> </a:t>
            </a:r>
            <a:r>
              <a:rPr lang="en-US" baseline="0" dirty="0" err="1" smtClean="0"/>
              <a:t>menyebabkan</a:t>
            </a:r>
            <a:r>
              <a:rPr lang="en-US" baseline="0" dirty="0" smtClean="0"/>
              <a:t> </a:t>
            </a:r>
            <a:r>
              <a:rPr lang="en-US" baseline="0" dirty="0" err="1" smtClean="0"/>
              <a:t>hilangnya</a:t>
            </a:r>
            <a:r>
              <a:rPr lang="en-US" baseline="0" dirty="0" smtClean="0"/>
              <a:t> neuron </a:t>
            </a:r>
            <a:r>
              <a:rPr lang="en-US" baseline="0" dirty="0" err="1" smtClean="0"/>
              <a:t>dalam</a:t>
            </a:r>
            <a:r>
              <a:rPr lang="en-US" baseline="0" dirty="0" smtClean="0"/>
              <a:t> </a:t>
            </a:r>
            <a:r>
              <a:rPr lang="en-US" baseline="0" dirty="0" err="1" smtClean="0"/>
              <a:t>hipokampus</a:t>
            </a:r>
            <a:r>
              <a:rPr lang="en-US" baseline="0" dirty="0" smtClean="0"/>
              <a:t>, </a:t>
            </a:r>
            <a:r>
              <a:rPr lang="en-US" baseline="0" dirty="0" err="1" smtClean="0"/>
              <a:t>yaitu</a:t>
            </a:r>
            <a:r>
              <a:rPr lang="en-US" baseline="0" dirty="0" smtClean="0"/>
              <a:t> area </a:t>
            </a:r>
            <a:r>
              <a:rPr lang="en-US" baseline="0" dirty="0" err="1" smtClean="0"/>
              <a:t>otak</a:t>
            </a:r>
            <a:r>
              <a:rPr lang="en-US" baseline="0" dirty="0" smtClean="0"/>
              <a:t> yang </a:t>
            </a:r>
            <a:r>
              <a:rPr lang="en-US" baseline="0" dirty="0" err="1" smtClean="0"/>
              <a:t>berperan</a:t>
            </a:r>
            <a:r>
              <a:rPr lang="en-US" baseline="0" dirty="0" smtClean="0"/>
              <a:t> </a:t>
            </a:r>
            <a:r>
              <a:rPr lang="en-US" baseline="0" dirty="0" err="1" smtClean="0"/>
              <a:t>dalam</a:t>
            </a:r>
            <a:r>
              <a:rPr lang="en-US" baseline="0" dirty="0" smtClean="0"/>
              <a:t> </a:t>
            </a:r>
            <a:r>
              <a:rPr lang="en-US" baseline="0" dirty="0" err="1" smtClean="0"/>
              <a:t>memori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EFABED7-0615-477F-A534-A13E53B4C46D}" type="slidenum">
              <a:rPr lang="en-US" smtClean="0"/>
              <a:pPr/>
              <a:t>4</a:t>
            </a:fld>
            <a:endParaRPr lang="en-US"/>
          </a:p>
        </p:txBody>
      </p:sp>
    </p:spTree>
    <p:extLst>
      <p:ext uri="{BB962C8B-B14F-4D97-AF65-F5344CB8AC3E}">
        <p14:creationId xmlns:p14="http://schemas.microsoft.com/office/powerpoint/2010/main" val="324368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CEFABED7-0615-477F-A534-A13E53B4C46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pPr/>
              <a:t>9/30/2016</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pPr/>
              <a:t>9/30/2016</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9/30/2016</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pPr/>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pPr/>
              <a:t>9/30/2016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pPr/>
              <a:t>9/30/2016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pPr/>
              <a:t>9/30/2016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9/30/2016</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9/30/2016</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9/30/2016</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Wakefulness and Sleep</a:t>
            </a:r>
            <a:endParaRPr lang="en-US" dirty="0"/>
          </a:p>
        </p:txBody>
      </p:sp>
      <p:sp>
        <p:nvSpPr>
          <p:cNvPr id="3" name="Subtitle 2"/>
          <p:cNvSpPr>
            <a:spLocks noGrp="1"/>
          </p:cNvSpPr>
          <p:nvPr>
            <p:ph type="subTitle" idx="1"/>
          </p:nvPr>
        </p:nvSpPr>
        <p:spPr/>
        <p:txBody>
          <a:bodyPr/>
          <a:lstStyle/>
          <a:p>
            <a:r>
              <a:rPr lang="en-US" dirty="0" smtClean="0"/>
              <a:t>Maya </a:t>
            </a:r>
            <a:r>
              <a:rPr lang="en-US" dirty="0" err="1" smtClean="0"/>
              <a:t>Rista</a:t>
            </a:r>
            <a:r>
              <a:rPr lang="en-US" dirty="0" smtClean="0"/>
              <a:t> A. 2013031010</a:t>
            </a:r>
            <a:endParaRPr lang="id-ID" dirty="0" smtClean="0"/>
          </a:p>
          <a:p>
            <a:r>
              <a:rPr lang="id-ID" dirty="0" smtClean="0"/>
              <a:t>Reza Rahma Y 2016031032</a:t>
            </a:r>
            <a:endParaRPr lang="en-US" dirty="0" smtClean="0"/>
          </a:p>
        </p:txBody>
      </p:sp>
    </p:spTree>
    <p:extLst>
      <p:ext uri="{BB962C8B-B14F-4D97-AF65-F5344CB8AC3E}">
        <p14:creationId xmlns:p14="http://schemas.microsoft.com/office/powerpoint/2010/main" val="115570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id-ID" sz="2400" dirty="0" smtClean="0"/>
              <a:t>Tidur difasilitasi oleh penurunan stimulasi serta adenosin dan prostaglandin yang menginhibisi sistem pembakit kegairahan otak juga peningkatan aktivitas sel pada dasar otak bagian depan yang melepas GABA ke sebagian bagian depan</a:t>
            </a:r>
          </a:p>
          <a:p>
            <a:r>
              <a:rPr lang="id-ID" sz="2400" dirty="0" smtClean="0"/>
              <a:t>Tidur REM diasosiasikan dengan peningkatan aktivitas pada beberapa area otak</a:t>
            </a:r>
          </a:p>
          <a:p>
            <a:r>
              <a:rPr lang="id-ID" sz="2400" dirty="0" smtClean="0"/>
              <a:t>Tidur REM diawali oleh adanya gelombang PGO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sz="2400" dirty="0" smtClean="0"/>
              <a:t>Insomnia disebabkan oleh perubahan fase dan ritme sirkadian tubuh yang berkaitan dengan ritme sirkadian tidur dan keterjagaan.</a:t>
            </a:r>
          </a:p>
          <a:p>
            <a:r>
              <a:rPr lang="id-ID" sz="2400" dirty="0" smtClean="0"/>
              <a:t>Insomnia ditimbulkan oleh :</a:t>
            </a:r>
          </a:p>
          <a:p>
            <a:pPr marL="457200" indent="-457200">
              <a:buFont typeface="+mj-lt"/>
              <a:buAutoNum type="arabicPeriod"/>
            </a:pPr>
            <a:r>
              <a:rPr lang="id-ID" sz="2400" dirty="0" smtClean="0"/>
              <a:t> kesulitan bernapas pada saat tidur,</a:t>
            </a:r>
          </a:p>
          <a:p>
            <a:pPr marL="457200" indent="-457200">
              <a:buFont typeface="+mj-lt"/>
              <a:buAutoNum type="arabicPeriod"/>
            </a:pPr>
            <a:r>
              <a:rPr lang="id-ID" sz="2400" dirty="0" smtClean="0"/>
              <a:t>penggunaan obat penenang berlebihan</a:t>
            </a:r>
          </a:p>
          <a:p>
            <a:pPr marL="457200" indent="-457200">
              <a:buFont typeface="+mj-lt"/>
              <a:buAutoNum type="arabicPeriod"/>
            </a:pPr>
            <a:r>
              <a:rPr lang="id-ID" sz="2400" dirty="0" smtClean="0"/>
              <a:t>Dan sejumlah penyebab lainnya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3700" y="2149642"/>
            <a:ext cx="8770571" cy="3940262"/>
          </a:xfrm>
        </p:spPr>
        <p:txBody>
          <a:bodyPr>
            <a:normAutofit/>
          </a:bodyPr>
          <a:lstStyle/>
          <a:p>
            <a:pPr>
              <a:buNone/>
            </a:pPr>
            <a:r>
              <a:rPr lang="id-ID" sz="2400" dirty="0" smtClean="0"/>
              <a:t>Penderita apnea tidur mengalami periode panjang tanpa bernapas ketika tidur</a:t>
            </a:r>
          </a:p>
          <a:p>
            <a:pPr>
              <a:buNone/>
            </a:pPr>
            <a:endParaRPr lang="id-ID" sz="2400" dirty="0" smtClean="0"/>
          </a:p>
          <a:p>
            <a:pPr>
              <a:buNone/>
            </a:pPr>
            <a:r>
              <a:rPr lang="id-ID" sz="2400" dirty="0" smtClean="0"/>
              <a:t>Penderita narkolepsi mengalami serangan rasa kantuk di siang hari</a:t>
            </a:r>
          </a:p>
          <a:p>
            <a:pPr>
              <a:buNone/>
            </a:pPr>
            <a:r>
              <a:rPr lang="id-ID" sz="2400" dirty="0" smtClean="0"/>
              <a:t>Narkolepsi diasosiasikan dengan kekurangan neurotransmilter golongan peptida, yaitu oreksin.</a:t>
            </a:r>
            <a:endParaRPr lang="id-ID"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haroni" panose="02010803020104030203" pitchFamily="2" charset="-79"/>
                <a:cs typeface="Aharoni" panose="02010803020104030203" pitchFamily="2" charset="-79"/>
              </a:rPr>
              <a:t>Apa</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manfaat</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Tidur</a:t>
            </a:r>
            <a:r>
              <a:rPr lang="en-US" dirty="0" smtClean="0">
                <a:latin typeface="Aharoni" panose="02010803020104030203" pitchFamily="2" charset="-79"/>
                <a:cs typeface="Aharoni" panose="02010803020104030203" pitchFamily="2" charset="-79"/>
              </a:rPr>
              <a:t>, REM, </a:t>
            </a:r>
            <a:r>
              <a:rPr lang="en-US" dirty="0" err="1" smtClean="0">
                <a:latin typeface="Aharoni" panose="02010803020104030203" pitchFamily="2" charset="-79"/>
                <a:cs typeface="Aharoni" panose="02010803020104030203" pitchFamily="2" charset="-79"/>
              </a:rPr>
              <a:t>dan</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Mimpi</a:t>
            </a:r>
            <a:r>
              <a:rPr lang="en-US" dirty="0" smtClean="0">
                <a:latin typeface="Aharoni" panose="02010803020104030203" pitchFamily="2" charset="-79"/>
                <a:cs typeface="Aharoni" panose="02010803020104030203" pitchFamily="2" charset="-79"/>
              </a:rPr>
              <a:t>?</a:t>
            </a:r>
            <a:endParaRPr lang="id-ID" dirty="0"/>
          </a:p>
        </p:txBody>
      </p:sp>
      <p:sp>
        <p:nvSpPr>
          <p:cNvPr id="3" name="Content Placeholder 2"/>
          <p:cNvSpPr>
            <a:spLocks noGrp="1"/>
          </p:cNvSpPr>
          <p:nvPr>
            <p:ph idx="1"/>
          </p:nvPr>
        </p:nvSpPr>
        <p:spPr/>
        <p:txBody>
          <a:bodyPr/>
          <a:lstStyle/>
          <a:p>
            <a:pPr marL="0" indent="0">
              <a:buNone/>
            </a:pPr>
            <a:r>
              <a:rPr lang="en-US" dirty="0" err="1" smtClean="0"/>
              <a:t>Tidur</a:t>
            </a:r>
            <a:r>
              <a:rPr lang="en-US" dirty="0" smtClean="0"/>
              <a:t> </a:t>
            </a:r>
            <a:r>
              <a:rPr lang="en-US" dirty="0" err="1" smtClean="0"/>
              <a:t>adalah</a:t>
            </a:r>
            <a:r>
              <a:rPr lang="en-US" dirty="0" smtClean="0"/>
              <a:t> </a:t>
            </a:r>
            <a:r>
              <a:rPr lang="en-US" dirty="0" err="1" smtClean="0"/>
              <a:t>mekanisme</a:t>
            </a:r>
            <a:r>
              <a:rPr lang="en-US" dirty="0" smtClean="0"/>
              <a:t> yang </a:t>
            </a:r>
            <a:r>
              <a:rPr lang="en-US" dirty="0" err="1" smtClean="0"/>
              <a:t>dihasilkan</a:t>
            </a:r>
            <a:r>
              <a:rPr lang="en-US" dirty="0" smtClean="0"/>
              <a:t> </a:t>
            </a:r>
            <a:r>
              <a:rPr lang="en-US" dirty="0" err="1" smtClean="0"/>
              <a:t>oleh</a:t>
            </a:r>
            <a:r>
              <a:rPr lang="en-US" dirty="0" smtClean="0"/>
              <a:t> </a:t>
            </a:r>
            <a:r>
              <a:rPr lang="en-US" dirty="0" err="1" smtClean="0"/>
              <a:t>proses</a:t>
            </a:r>
            <a:r>
              <a:rPr lang="en-US" dirty="0" smtClean="0"/>
              <a:t> </a:t>
            </a:r>
            <a:r>
              <a:rPr lang="en-US" dirty="0" err="1" smtClean="0"/>
              <a:t>evolusi</a:t>
            </a:r>
            <a:r>
              <a:rPr lang="en-US" dirty="0" smtClean="0"/>
              <a:t> </a:t>
            </a:r>
            <a:r>
              <a:rPr lang="en-US" dirty="0" err="1" smtClean="0"/>
              <a:t>untuk</a:t>
            </a:r>
            <a:r>
              <a:rPr lang="en-US" dirty="0" smtClean="0"/>
              <a:t> </a:t>
            </a:r>
            <a:r>
              <a:rPr lang="en-US" dirty="0" err="1" smtClean="0"/>
              <a:t>mengonservasi</a:t>
            </a:r>
            <a:r>
              <a:rPr lang="en-US" dirty="0" smtClean="0"/>
              <a:t> </a:t>
            </a:r>
            <a:r>
              <a:rPr lang="en-US" dirty="0" err="1" smtClean="0"/>
              <a:t>energi</a:t>
            </a:r>
            <a:endParaRPr lang="en-US" dirty="0" smtClean="0"/>
          </a:p>
          <a:p>
            <a:pPr marL="0" indent="0">
              <a:buNone/>
            </a:pPr>
            <a:endParaRPr lang="en-US" dirty="0" smtClean="0"/>
          </a:p>
          <a:p>
            <a:pPr marL="0" indent="0">
              <a:buNone/>
            </a:pPr>
            <a:r>
              <a:rPr lang="en-US" dirty="0" err="1" smtClean="0"/>
              <a:t>Manfaat</a:t>
            </a:r>
            <a:r>
              <a:rPr lang="en-US" dirty="0" smtClean="0"/>
              <a:t> </a:t>
            </a:r>
            <a:r>
              <a:rPr lang="en-US" dirty="0" err="1" smtClean="0"/>
              <a:t>dari</a:t>
            </a:r>
            <a:r>
              <a:rPr lang="en-US" dirty="0" smtClean="0"/>
              <a:t> </a:t>
            </a:r>
            <a:r>
              <a:rPr lang="en-US" dirty="0" err="1" smtClean="0"/>
              <a:t>tidur</a:t>
            </a:r>
            <a:r>
              <a:rPr lang="en-US" dirty="0" smtClean="0"/>
              <a:t>:</a:t>
            </a:r>
          </a:p>
          <a:p>
            <a:r>
              <a:rPr lang="en-US" dirty="0" err="1" smtClean="0"/>
              <a:t>Dapat</a:t>
            </a:r>
            <a:r>
              <a:rPr lang="en-US" dirty="0" smtClean="0"/>
              <a:t> </a:t>
            </a:r>
            <a:r>
              <a:rPr lang="en-US" dirty="0" err="1" smtClean="0"/>
              <a:t>mengistirahatkan</a:t>
            </a:r>
            <a:r>
              <a:rPr lang="en-US" dirty="0" smtClean="0"/>
              <a:t> </a:t>
            </a:r>
            <a:r>
              <a:rPr lang="en-US" dirty="0" err="1" smtClean="0"/>
              <a:t>otot-otot</a:t>
            </a:r>
            <a:endParaRPr lang="en-US" dirty="0" smtClean="0"/>
          </a:p>
          <a:p>
            <a:r>
              <a:rPr lang="en-US" dirty="0" err="1" smtClean="0"/>
              <a:t>Menurunkan</a:t>
            </a:r>
            <a:r>
              <a:rPr lang="en-US" dirty="0" smtClean="0"/>
              <a:t> metabolism </a:t>
            </a:r>
            <a:r>
              <a:rPr lang="en-US" dirty="0" err="1" smtClean="0"/>
              <a:t>tubuh</a:t>
            </a:r>
            <a:endParaRPr lang="en-US" dirty="0" smtClean="0"/>
          </a:p>
          <a:p>
            <a:r>
              <a:rPr lang="en-US" dirty="0" err="1" smtClean="0"/>
              <a:t>Penyusunan</a:t>
            </a:r>
            <a:r>
              <a:rPr lang="en-US" dirty="0" smtClean="0"/>
              <a:t> </a:t>
            </a:r>
            <a:r>
              <a:rPr lang="en-US" dirty="0" err="1" smtClean="0"/>
              <a:t>ulang</a:t>
            </a:r>
            <a:r>
              <a:rPr lang="en-US" dirty="0" smtClean="0"/>
              <a:t> </a:t>
            </a:r>
            <a:r>
              <a:rPr lang="en-US" dirty="0" err="1" smtClean="0"/>
              <a:t>pretein</a:t>
            </a:r>
            <a:r>
              <a:rPr lang="en-US" dirty="0" smtClean="0"/>
              <a:t> </a:t>
            </a:r>
            <a:r>
              <a:rPr lang="en-US" dirty="0" err="1" smtClean="0"/>
              <a:t>di</a:t>
            </a:r>
            <a:r>
              <a:rPr lang="en-US" dirty="0" smtClean="0"/>
              <a:t> </a:t>
            </a:r>
            <a:r>
              <a:rPr lang="en-US" dirty="0" err="1" smtClean="0"/>
              <a:t>otak</a:t>
            </a:r>
            <a:endParaRPr lang="en-US" dirty="0" smtClean="0"/>
          </a:p>
          <a:p>
            <a:r>
              <a:rPr lang="en-US" dirty="0" err="1" smtClean="0"/>
              <a:t>Memperkuat</a:t>
            </a:r>
            <a:r>
              <a:rPr lang="en-US" dirty="0" smtClean="0"/>
              <a:t> </a:t>
            </a:r>
            <a:r>
              <a:rPr lang="en-US" dirty="0" err="1" smtClean="0"/>
              <a:t>memori</a:t>
            </a:r>
            <a:endParaRPr lang="en-US" dirty="0" smtClean="0"/>
          </a:p>
          <a:p>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999" y="3158539"/>
            <a:ext cx="4442201" cy="22211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haroni" panose="02010803020104030203" pitchFamily="2" charset="-79"/>
                <a:cs typeface="Aharoni" panose="02010803020104030203" pitchFamily="2" charset="-79"/>
              </a:rPr>
              <a:t>Tidur</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dan</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Konservasi</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Energi</a:t>
            </a:r>
            <a:endParaRPr lang="id-ID" dirty="0"/>
          </a:p>
        </p:txBody>
      </p:sp>
      <p:sp>
        <p:nvSpPr>
          <p:cNvPr id="3" name="Content Placeholder 2"/>
          <p:cNvSpPr>
            <a:spLocks noGrp="1"/>
          </p:cNvSpPr>
          <p:nvPr>
            <p:ph idx="1"/>
          </p:nvPr>
        </p:nvSpPr>
        <p:spPr>
          <a:xfrm>
            <a:off x="2933700" y="2390274"/>
            <a:ext cx="8770571" cy="4154906"/>
          </a:xfrm>
        </p:spPr>
        <p:txBody>
          <a:bodyPr>
            <a:normAutofit fontScale="62500" lnSpcReduction="20000"/>
          </a:bodyPr>
          <a:lstStyle/>
          <a:p>
            <a:r>
              <a:rPr lang="en-US" sz="3200" dirty="0" err="1" smtClean="0"/>
              <a:t>Tidur</a:t>
            </a:r>
            <a:r>
              <a:rPr lang="en-US" sz="3200" dirty="0" smtClean="0"/>
              <a:t> </a:t>
            </a:r>
            <a:r>
              <a:rPr lang="en-US" sz="3200" dirty="0" err="1" smtClean="0"/>
              <a:t>mempunyai</a:t>
            </a:r>
            <a:r>
              <a:rPr lang="en-US" sz="3200" dirty="0" smtClean="0"/>
              <a:t> </a:t>
            </a:r>
            <a:r>
              <a:rPr lang="en-US" sz="3200" dirty="0" err="1" smtClean="0"/>
              <a:t>manfat</a:t>
            </a:r>
            <a:r>
              <a:rPr lang="en-US" sz="3200" dirty="0" smtClean="0"/>
              <a:t> yang </a:t>
            </a:r>
            <a:r>
              <a:rPr lang="en-US" sz="3200" dirty="0" err="1" smtClean="0"/>
              <a:t>sederhana</a:t>
            </a:r>
            <a:r>
              <a:rPr lang="en-US" sz="3200" dirty="0" smtClean="0"/>
              <a:t>, </a:t>
            </a:r>
            <a:r>
              <a:rPr lang="en-US" sz="3200" dirty="0" err="1" smtClean="0"/>
              <a:t>kemudian</a:t>
            </a:r>
            <a:r>
              <a:rPr lang="en-US" sz="3200" dirty="0" smtClean="0"/>
              <a:t> </a:t>
            </a:r>
            <a:r>
              <a:rPr lang="en-US" sz="3200" dirty="0" err="1" smtClean="0"/>
              <a:t>proses</a:t>
            </a:r>
            <a:r>
              <a:rPr lang="en-US" sz="3200" dirty="0" smtClean="0"/>
              <a:t> </a:t>
            </a:r>
            <a:r>
              <a:rPr lang="en-US" sz="3200" dirty="0" err="1" smtClean="0"/>
              <a:t>evolusi</a:t>
            </a:r>
            <a:r>
              <a:rPr lang="en-US" sz="3200" dirty="0" smtClean="0"/>
              <a:t> </a:t>
            </a:r>
            <a:r>
              <a:rPr lang="en-US" sz="3200" dirty="0" err="1" smtClean="0"/>
              <a:t>menambahkan</a:t>
            </a:r>
            <a:r>
              <a:rPr lang="en-US" sz="3200" dirty="0" smtClean="0"/>
              <a:t> </a:t>
            </a:r>
            <a:r>
              <a:rPr lang="en-US" sz="3200" dirty="0" err="1" smtClean="0"/>
              <a:t>beberapa</a:t>
            </a:r>
            <a:r>
              <a:rPr lang="en-US" sz="3200" dirty="0" smtClean="0"/>
              <a:t> </a:t>
            </a:r>
            <a:r>
              <a:rPr lang="en-US" sz="3200" dirty="0" err="1" smtClean="0"/>
              <a:t>fungsi</a:t>
            </a:r>
            <a:r>
              <a:rPr lang="en-US" sz="3200" dirty="0" smtClean="0"/>
              <a:t> lain.</a:t>
            </a:r>
          </a:p>
          <a:p>
            <a:r>
              <a:rPr lang="en-US" sz="3200" dirty="0" err="1" smtClean="0"/>
              <a:t>Seluruh</a:t>
            </a:r>
            <a:r>
              <a:rPr lang="en-US" sz="3200" dirty="0" smtClean="0"/>
              <a:t> </a:t>
            </a:r>
            <a:r>
              <a:rPr lang="en-US" sz="3200" dirty="0" err="1" smtClean="0"/>
              <a:t>spesies</a:t>
            </a:r>
            <a:r>
              <a:rPr lang="en-US" sz="3200" dirty="0" smtClean="0"/>
              <a:t> </a:t>
            </a:r>
            <a:r>
              <a:rPr lang="en-US" sz="3200" dirty="0" err="1" smtClean="0"/>
              <a:t>membutuhkan</a:t>
            </a:r>
            <a:r>
              <a:rPr lang="en-US" sz="3200" dirty="0" smtClean="0"/>
              <a:t> </a:t>
            </a:r>
            <a:r>
              <a:rPr lang="en-US" sz="3200" dirty="0" err="1" smtClean="0"/>
              <a:t>tidur</a:t>
            </a:r>
            <a:r>
              <a:rPr lang="en-US" sz="3200" dirty="0" smtClean="0"/>
              <a:t>.</a:t>
            </a:r>
          </a:p>
          <a:p>
            <a:endParaRPr lang="en-US" sz="3200" dirty="0" smtClean="0"/>
          </a:p>
          <a:p>
            <a:r>
              <a:rPr lang="en-US" sz="3200" dirty="0" err="1" smtClean="0"/>
              <a:t>Mengonservasi</a:t>
            </a:r>
            <a:r>
              <a:rPr lang="en-US" sz="3200" dirty="0" smtClean="0"/>
              <a:t> energy </a:t>
            </a:r>
            <a:r>
              <a:rPr lang="en-US" sz="3200" dirty="0" err="1" smtClean="0"/>
              <a:t>dapat</a:t>
            </a:r>
            <a:r>
              <a:rPr lang="en-US" sz="3200" dirty="0" smtClean="0"/>
              <a:t> </a:t>
            </a:r>
            <a:r>
              <a:rPr lang="en-US" sz="3200" dirty="0" err="1" smtClean="0"/>
              <a:t>melalui</a:t>
            </a:r>
            <a:r>
              <a:rPr lang="en-US" sz="3200" dirty="0" smtClean="0"/>
              <a:t> </a:t>
            </a:r>
            <a:r>
              <a:rPr lang="en-US" sz="3200" dirty="0" err="1" smtClean="0"/>
              <a:t>dua</a:t>
            </a:r>
            <a:r>
              <a:rPr lang="en-US" sz="3200" dirty="0" smtClean="0"/>
              <a:t> </a:t>
            </a:r>
            <a:r>
              <a:rPr lang="en-US" sz="3200" dirty="0" err="1" smtClean="0"/>
              <a:t>cara</a:t>
            </a:r>
            <a:r>
              <a:rPr lang="en-US" sz="3200" dirty="0" smtClean="0"/>
              <a:t>:</a:t>
            </a:r>
          </a:p>
          <a:p>
            <a:pPr marL="514350" indent="-514350">
              <a:buFont typeface="+mj-lt"/>
              <a:buAutoNum type="arabicPeriod"/>
            </a:pPr>
            <a:r>
              <a:rPr lang="en-US" sz="3200" dirty="0" err="1" smtClean="0"/>
              <a:t>Suhu</a:t>
            </a:r>
            <a:r>
              <a:rPr lang="en-US" sz="3200" dirty="0" smtClean="0"/>
              <a:t> </a:t>
            </a:r>
            <a:r>
              <a:rPr lang="en-US" sz="3200" dirty="0" err="1" smtClean="0"/>
              <a:t>tubuh</a:t>
            </a:r>
            <a:r>
              <a:rPr lang="en-US" sz="3200" dirty="0" smtClean="0"/>
              <a:t> </a:t>
            </a:r>
            <a:r>
              <a:rPr lang="en-US" sz="3200" dirty="0" err="1" smtClean="0"/>
              <a:t>mamalia</a:t>
            </a:r>
            <a:r>
              <a:rPr lang="en-US" sz="3200" dirty="0" smtClean="0"/>
              <a:t> </a:t>
            </a:r>
            <a:r>
              <a:rPr lang="en-US" sz="3200" dirty="0" err="1" smtClean="0"/>
              <a:t>turun</a:t>
            </a:r>
            <a:r>
              <a:rPr lang="en-US" sz="3200" dirty="0" smtClean="0"/>
              <a:t> </a:t>
            </a:r>
            <a:r>
              <a:rPr lang="en-US" sz="3200" dirty="0" err="1" smtClean="0"/>
              <a:t>sekitar</a:t>
            </a:r>
            <a:r>
              <a:rPr lang="en-US" sz="3200" dirty="0" smtClean="0"/>
              <a:t> 1-2</a:t>
            </a:r>
            <a:r>
              <a:rPr lang="id-ID" sz="3200" dirty="0" smtClean="0">
                <a:latin typeface="Times New Roman" pitchFamily="18" charset="0"/>
                <a:cs typeface="Times New Roman" pitchFamily="18" charset="0"/>
              </a:rPr>
              <a:t>˚C</a:t>
            </a:r>
            <a:endParaRPr lang="en-US" sz="3200" dirty="0" smtClean="0"/>
          </a:p>
          <a:p>
            <a:pPr marL="514350" indent="-514350">
              <a:buFont typeface="+mj-lt"/>
              <a:buAutoNum type="arabicPeriod"/>
            </a:pPr>
            <a:r>
              <a:rPr lang="en-US" sz="3200" dirty="0" err="1" smtClean="0">
                <a:latin typeface="Times New Roman" pitchFamily="18" charset="0"/>
                <a:cs typeface="Times New Roman" pitchFamily="18" charset="0"/>
              </a:rPr>
              <a:t>Penurunan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aktivitas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otot</a:t>
            </a:r>
            <a:endParaRPr lang="en-US" sz="3200" dirty="0" smtClean="0">
              <a:latin typeface="Times New Roman" pitchFamily="18" charset="0"/>
              <a:cs typeface="Times New Roman" pitchFamily="18" charset="0"/>
            </a:endParaRPr>
          </a:p>
          <a:p>
            <a:pPr marL="0" indent="0">
              <a:buNone/>
            </a:pPr>
            <a:endParaRPr lang="en-US" sz="3200" dirty="0" smtClean="0">
              <a:latin typeface="Times New Roman" pitchFamily="18" charset="0"/>
              <a:cs typeface="Times New Roman" pitchFamily="18" charset="0"/>
            </a:endParaRPr>
          </a:p>
          <a:p>
            <a:pPr marL="0" indent="0">
              <a:buNone/>
            </a:pPr>
            <a:r>
              <a:rPr lang="en-US" sz="3200" dirty="0" err="1" smtClean="0">
                <a:latin typeface="Times New Roman" pitchFamily="18" charset="0"/>
                <a:cs typeface="Times New Roman" pitchFamily="18" charset="0"/>
              </a:rPr>
              <a:t>Hibernasi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adalah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kebutuhan</a:t>
            </a:r>
            <a:r>
              <a:rPr lang="en-US" sz="3200" dirty="0" smtClean="0">
                <a:latin typeface="Times New Roman" pitchFamily="18" charset="0"/>
                <a:cs typeface="Times New Roman" pitchFamily="18" charset="0"/>
              </a:rPr>
              <a:t> yang </a:t>
            </a:r>
            <a:r>
              <a:rPr lang="en-US" sz="3200" dirty="0" err="1" smtClean="0">
                <a:latin typeface="Times New Roman" pitchFamily="18" charset="0"/>
                <a:cs typeface="Times New Roman" pitchFamily="18" charset="0"/>
              </a:rPr>
              <a:t>mutlak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bagi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beberapa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hewan</a:t>
            </a:r>
            <a:endParaRPr lang="en-US" sz="3200" dirty="0" smtClean="0">
              <a:latin typeface="Times New Roman" pitchFamily="18" charset="0"/>
              <a:cs typeface="Times New Roman" pitchFamily="18" charset="0"/>
            </a:endParaRPr>
          </a:p>
          <a:p>
            <a:pPr marL="0" indent="0">
              <a:buNone/>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Fungsi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hibernasi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hanya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untuk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mengonservasi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energi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ketika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makanan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sulit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ditemukan</a:t>
            </a:r>
            <a:r>
              <a:rPr lang="en-US" dirty="0" smtClean="0">
                <a:latin typeface="Times New Roman" pitchFamily="18" charset="0"/>
                <a:cs typeface="Times New Roman" pitchFamily="18" charset="0"/>
              </a:rPr>
              <a:t>.</a:t>
            </a:r>
          </a:p>
          <a:p>
            <a:pPr marL="514350" indent="-514350">
              <a:buFont typeface="+mj-lt"/>
              <a:buAutoNum type="arabicPeriod"/>
            </a:pPr>
            <a:endParaRPr lang="id-ID" dirty="0" smtClean="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err="1" smtClean="0"/>
              <a:t>Tiap</a:t>
            </a:r>
            <a:r>
              <a:rPr lang="en-US" sz="3200" dirty="0" smtClean="0"/>
              <a:t> </a:t>
            </a:r>
            <a:r>
              <a:rPr lang="en-US" sz="3200" dirty="0" err="1" smtClean="0"/>
              <a:t>spesies</a:t>
            </a:r>
            <a:r>
              <a:rPr lang="en-US" sz="3200" dirty="0" smtClean="0"/>
              <a:t> </a:t>
            </a:r>
            <a:r>
              <a:rPr lang="en-US" sz="3200" dirty="0" err="1" smtClean="0"/>
              <a:t>hewan</a:t>
            </a:r>
            <a:r>
              <a:rPr lang="en-US" sz="3200" dirty="0" smtClean="0"/>
              <a:t> </a:t>
            </a:r>
            <a:r>
              <a:rPr lang="en-US" sz="3200" dirty="0" err="1" smtClean="0"/>
              <a:t>memiliki</a:t>
            </a:r>
            <a:r>
              <a:rPr lang="en-US" sz="3200" dirty="0" smtClean="0"/>
              <a:t> </a:t>
            </a:r>
            <a:r>
              <a:rPr lang="en-US" sz="3200" dirty="0" err="1" smtClean="0"/>
              <a:t>kebiasaan</a:t>
            </a:r>
            <a:r>
              <a:rPr lang="en-US" sz="3200" dirty="0" smtClean="0"/>
              <a:t> </a:t>
            </a:r>
            <a:r>
              <a:rPr lang="en-US" sz="3200" dirty="0" err="1" smtClean="0"/>
              <a:t>tidur</a:t>
            </a:r>
            <a:r>
              <a:rPr lang="en-US" sz="3200" dirty="0" smtClean="0"/>
              <a:t> yang </a:t>
            </a:r>
            <a:r>
              <a:rPr lang="en-US" sz="3200" dirty="0" err="1" smtClean="0"/>
              <a:t>berbeda</a:t>
            </a:r>
            <a:r>
              <a:rPr lang="en-US" sz="3200" dirty="0" smtClean="0"/>
              <a:t> yang </a:t>
            </a:r>
            <a:r>
              <a:rPr lang="en-US" sz="3200" dirty="0" err="1" smtClean="0"/>
              <a:t>diberkaitan</a:t>
            </a:r>
            <a:r>
              <a:rPr lang="en-US" sz="3200" dirty="0" smtClean="0"/>
              <a:t> </a:t>
            </a:r>
            <a:r>
              <a:rPr lang="en-US" sz="3200" dirty="0" err="1" smtClean="0"/>
              <a:t>dengan</a:t>
            </a:r>
            <a:r>
              <a:rPr lang="en-US" sz="3200" dirty="0" smtClean="0"/>
              <a:t> </a:t>
            </a:r>
            <a:r>
              <a:rPr lang="en-US" sz="3200" dirty="0" err="1" smtClean="0"/>
              <a:t>berapa</a:t>
            </a:r>
            <a:r>
              <a:rPr lang="en-US" sz="3200" dirty="0" smtClean="0"/>
              <a:t> jam </a:t>
            </a:r>
            <a:r>
              <a:rPr lang="en-US" sz="3200" dirty="0" err="1" smtClean="0"/>
              <a:t>sehari</a:t>
            </a:r>
            <a:r>
              <a:rPr lang="en-US" sz="3200" dirty="0" smtClean="0"/>
              <a:t> yang </a:t>
            </a:r>
            <a:r>
              <a:rPr lang="en-US" sz="3200" dirty="0" err="1" smtClean="0"/>
              <a:t>mereka</a:t>
            </a:r>
            <a:r>
              <a:rPr lang="en-US" sz="3200" dirty="0" smtClean="0"/>
              <a:t> </a:t>
            </a:r>
            <a:r>
              <a:rPr lang="en-US" sz="3200" dirty="0" err="1" smtClean="0"/>
              <a:t>gunukan</a:t>
            </a:r>
            <a:r>
              <a:rPr lang="en-US" sz="3200" dirty="0" smtClean="0"/>
              <a:t> </a:t>
            </a:r>
            <a:r>
              <a:rPr lang="en-US" sz="3200" dirty="0" err="1" smtClean="0"/>
              <a:t>untuk</a:t>
            </a:r>
            <a:r>
              <a:rPr lang="en-US" sz="3200" dirty="0" smtClean="0"/>
              <a:t> </a:t>
            </a:r>
            <a:r>
              <a:rPr lang="en-US" sz="3200" dirty="0" err="1" smtClean="0"/>
              <a:t>mencari</a:t>
            </a:r>
            <a:r>
              <a:rPr lang="en-US" sz="3200" dirty="0" smtClean="0"/>
              <a:t> </a:t>
            </a:r>
            <a:r>
              <a:rPr lang="en-US" sz="3200" dirty="0" err="1" smtClean="0"/>
              <a:t>makan</a:t>
            </a:r>
            <a:r>
              <a:rPr lang="en-US" sz="3200" dirty="0" smtClean="0"/>
              <a:t>, </a:t>
            </a:r>
            <a:r>
              <a:rPr lang="en-US" sz="3200" dirty="0" err="1" smtClean="0"/>
              <a:t>seberapa</a:t>
            </a:r>
            <a:r>
              <a:rPr lang="en-US" sz="3200" dirty="0" smtClean="0"/>
              <a:t> </a:t>
            </a:r>
            <a:r>
              <a:rPr lang="en-US" sz="3200" dirty="0" err="1" smtClean="0"/>
              <a:t>amankah</a:t>
            </a:r>
            <a:r>
              <a:rPr lang="en-US" sz="3200" dirty="0" smtClean="0"/>
              <a:t> </a:t>
            </a:r>
            <a:r>
              <a:rPr lang="en-US" sz="3200" dirty="0" err="1" smtClean="0"/>
              <a:t>mereka</a:t>
            </a:r>
            <a:r>
              <a:rPr lang="en-US" sz="3200" dirty="0" smtClean="0"/>
              <a:t> </a:t>
            </a:r>
            <a:r>
              <a:rPr lang="en-US" sz="3200" dirty="0" err="1" smtClean="0"/>
              <a:t>dari</a:t>
            </a:r>
            <a:r>
              <a:rPr lang="en-US" sz="3200" dirty="0" smtClean="0"/>
              <a:t> predator </a:t>
            </a:r>
            <a:r>
              <a:rPr lang="en-US" sz="3200" dirty="0" err="1" smtClean="0"/>
              <a:t>selama</a:t>
            </a:r>
            <a:r>
              <a:rPr lang="en-US" sz="3200" dirty="0" smtClean="0"/>
              <a:t> </a:t>
            </a:r>
            <a:r>
              <a:rPr lang="en-US" sz="3200" dirty="0" err="1" smtClean="0"/>
              <a:t>mereka</a:t>
            </a:r>
            <a:r>
              <a:rPr lang="en-US" sz="3200" dirty="0" smtClean="0"/>
              <a:t> </a:t>
            </a:r>
            <a:r>
              <a:rPr lang="en-US" sz="3200" dirty="0" err="1" smtClean="0"/>
              <a:t>tidur</a:t>
            </a:r>
            <a:r>
              <a:rPr lang="en-US" sz="3200" dirty="0" smtClean="0"/>
              <a:t>, </a:t>
            </a:r>
            <a:r>
              <a:rPr lang="en-US" sz="3200" dirty="0" err="1" smtClean="0"/>
              <a:t>dan</a:t>
            </a:r>
            <a:r>
              <a:rPr lang="en-US" sz="3200" dirty="0" smtClean="0"/>
              <a:t> </a:t>
            </a:r>
            <a:r>
              <a:rPr lang="en-US" sz="3200" dirty="0" err="1" smtClean="0"/>
              <a:t>aspek-aspek</a:t>
            </a:r>
            <a:r>
              <a:rPr lang="en-US" sz="3200" dirty="0" smtClean="0"/>
              <a:t> lain </a:t>
            </a:r>
            <a:r>
              <a:rPr lang="en-US" sz="3200" dirty="0" err="1" smtClean="0"/>
              <a:t>dalam</a:t>
            </a:r>
            <a:r>
              <a:rPr lang="en-US" sz="3200" dirty="0" smtClean="0"/>
              <a:t> </a:t>
            </a:r>
            <a:r>
              <a:rPr lang="en-US" sz="3200" dirty="0" err="1" smtClean="0"/>
              <a:t>hidup</a:t>
            </a:r>
            <a:r>
              <a:rPr lang="en-US" sz="3200" dirty="0" smtClean="0"/>
              <a:t> </a:t>
            </a:r>
            <a:r>
              <a:rPr lang="en-US" sz="3200" dirty="0" err="1" smtClean="0"/>
              <a:t>mereka</a:t>
            </a:r>
            <a:r>
              <a:rPr lang="en-US" sz="3200" dirty="0" smtClean="0"/>
              <a:t>.</a:t>
            </a:r>
          </a:p>
          <a:p>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411" y="568345"/>
            <a:ext cx="7356860" cy="1560716"/>
          </a:xfrm>
        </p:spPr>
        <p:txBody>
          <a:bodyPr/>
          <a:lstStyle/>
          <a:p>
            <a:r>
              <a:rPr lang="en-US" dirty="0" err="1" smtClean="0">
                <a:latin typeface="Aharoni" panose="02010803020104030203" pitchFamily="2" charset="-79"/>
                <a:cs typeface="Aharoni" panose="02010803020104030203" pitchFamily="2" charset="-79"/>
              </a:rPr>
              <a:t>Tidur</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dan</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memori</a:t>
            </a:r>
            <a:r>
              <a:rPr lang="id-ID" dirty="0" smtClean="0"/>
              <a:t/>
            </a:r>
            <a:br>
              <a:rPr lang="id-ID" dirty="0" smtClean="0"/>
            </a:br>
            <a:endParaRPr lang="id-ID" dirty="0"/>
          </a:p>
        </p:txBody>
      </p:sp>
      <p:sp>
        <p:nvSpPr>
          <p:cNvPr id="3" name="Content Placeholder 2"/>
          <p:cNvSpPr>
            <a:spLocks noGrp="1"/>
          </p:cNvSpPr>
          <p:nvPr>
            <p:ph idx="1"/>
          </p:nvPr>
        </p:nvSpPr>
        <p:spPr/>
        <p:txBody>
          <a:bodyPr/>
          <a:lstStyle/>
          <a:p>
            <a:r>
              <a:rPr lang="en-US" sz="3200" dirty="0" err="1" smtClean="0"/>
              <a:t>Tidur</a:t>
            </a:r>
            <a:r>
              <a:rPr lang="en-US" sz="3200" dirty="0" smtClean="0"/>
              <a:t> </a:t>
            </a:r>
            <a:r>
              <a:rPr lang="en-US" sz="3200" dirty="0" err="1" smtClean="0"/>
              <a:t>membantu</a:t>
            </a:r>
            <a:r>
              <a:rPr lang="en-US" sz="3200" dirty="0" smtClean="0"/>
              <a:t> </a:t>
            </a:r>
            <a:r>
              <a:rPr lang="en-US" sz="3200" dirty="0" err="1" smtClean="0"/>
              <a:t>untuk</a:t>
            </a:r>
            <a:r>
              <a:rPr lang="en-US" sz="3200" dirty="0" smtClean="0"/>
              <a:t> </a:t>
            </a:r>
            <a:r>
              <a:rPr lang="en-US" sz="3200" dirty="0" err="1" smtClean="0"/>
              <a:t>menganalisa</a:t>
            </a:r>
            <a:r>
              <a:rPr lang="en-US" sz="3200" dirty="0" smtClean="0"/>
              <a:t> </a:t>
            </a:r>
            <a:r>
              <a:rPr lang="en-US" sz="3200" dirty="0" err="1" smtClean="0"/>
              <a:t>ulang</a:t>
            </a:r>
            <a:r>
              <a:rPr lang="en-US" sz="3200" dirty="0" smtClean="0"/>
              <a:t> </a:t>
            </a:r>
            <a:r>
              <a:rPr lang="en-US" sz="3200" dirty="0" err="1" smtClean="0"/>
              <a:t>ingatan</a:t>
            </a:r>
            <a:r>
              <a:rPr lang="en-US" sz="3200" dirty="0" smtClean="0"/>
              <a:t>. </a:t>
            </a:r>
          </a:p>
          <a:p>
            <a:r>
              <a:rPr lang="en-US" sz="3200" dirty="0" err="1" smtClean="0"/>
              <a:t>Tidur</a:t>
            </a:r>
            <a:r>
              <a:rPr lang="en-US" sz="3200" dirty="0" smtClean="0"/>
              <a:t> </a:t>
            </a:r>
            <a:r>
              <a:rPr lang="en-US" sz="3200" dirty="0" err="1" smtClean="0"/>
              <a:t>adalah</a:t>
            </a:r>
            <a:r>
              <a:rPr lang="en-US" sz="3200" dirty="0" smtClean="0"/>
              <a:t> </a:t>
            </a:r>
            <a:r>
              <a:rPr lang="en-US" sz="3200" dirty="0" err="1" smtClean="0"/>
              <a:t>waktu</a:t>
            </a:r>
            <a:r>
              <a:rPr lang="en-US" sz="3200" dirty="0" smtClean="0"/>
              <a:t> </a:t>
            </a:r>
            <a:r>
              <a:rPr lang="en-US" sz="3200" dirty="0" err="1" smtClean="0"/>
              <a:t>untuk</a:t>
            </a:r>
            <a:r>
              <a:rPr lang="en-US" sz="3200" dirty="0" smtClean="0"/>
              <a:t> </a:t>
            </a:r>
            <a:r>
              <a:rPr lang="en-US" sz="3200" dirty="0" err="1" smtClean="0"/>
              <a:t>memperkuat</a:t>
            </a:r>
            <a:r>
              <a:rPr lang="en-US" sz="3200" dirty="0" smtClean="0"/>
              <a:t> </a:t>
            </a:r>
            <a:r>
              <a:rPr lang="en-US" sz="3200" dirty="0" err="1" smtClean="0"/>
              <a:t>memori</a:t>
            </a:r>
            <a:endParaRPr lang="en-US" sz="3200" dirty="0" smtClean="0"/>
          </a:p>
          <a:p>
            <a:endParaRPr lang="id-ID" dirty="0"/>
          </a:p>
        </p:txBody>
      </p:sp>
      <p:pic>
        <p:nvPicPr>
          <p:cNvPr id="4098" name="Picture 2" descr="Hasil gambar untuk memory"/>
          <p:cNvPicPr>
            <a:picLocks noChangeAspect="1" noChangeArrowheads="1"/>
          </p:cNvPicPr>
          <p:nvPr/>
        </p:nvPicPr>
        <p:blipFill>
          <a:blip r:embed="rId2"/>
          <a:srcRect/>
          <a:stretch>
            <a:fillRect/>
          </a:stretch>
        </p:blipFill>
        <p:spPr bwMode="auto">
          <a:xfrm>
            <a:off x="0" y="4353350"/>
            <a:ext cx="3277435" cy="2504650"/>
          </a:xfrm>
          <a:prstGeom prst="rect">
            <a:avLst/>
          </a:prstGeom>
          <a:noFill/>
        </p:spPr>
      </p:pic>
      <p:pic>
        <p:nvPicPr>
          <p:cNvPr id="4100" name="Picture 4" descr="Hasil gambar untuk tidur"/>
          <p:cNvPicPr>
            <a:picLocks noChangeAspect="1" noChangeArrowheads="1"/>
          </p:cNvPicPr>
          <p:nvPr/>
        </p:nvPicPr>
        <p:blipFill>
          <a:blip r:embed="rId3"/>
          <a:srcRect/>
          <a:stretch>
            <a:fillRect/>
          </a:stretch>
        </p:blipFill>
        <p:spPr bwMode="auto">
          <a:xfrm>
            <a:off x="8646695" y="4671429"/>
            <a:ext cx="3545305" cy="218657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haroni" panose="02010803020104030203" pitchFamily="2" charset="-79"/>
                <a:cs typeface="Aharoni" panose="02010803020104030203" pitchFamily="2" charset="-79"/>
              </a:rPr>
              <a:t>Manfaat</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tidur</a:t>
            </a:r>
            <a:r>
              <a:rPr lang="en-US" dirty="0" smtClean="0">
                <a:latin typeface="Aharoni" panose="02010803020104030203" pitchFamily="2" charset="-79"/>
                <a:cs typeface="Aharoni" panose="02010803020104030203" pitchFamily="2" charset="-79"/>
              </a:rPr>
              <a:t> REM</a:t>
            </a:r>
            <a:endParaRPr lang="id-ID" dirty="0"/>
          </a:p>
        </p:txBody>
      </p:sp>
      <p:sp>
        <p:nvSpPr>
          <p:cNvPr id="3" name="Content Placeholder 2"/>
          <p:cNvSpPr>
            <a:spLocks noGrp="1"/>
          </p:cNvSpPr>
          <p:nvPr>
            <p:ph idx="1"/>
          </p:nvPr>
        </p:nvSpPr>
        <p:spPr/>
        <p:txBody>
          <a:bodyPr/>
          <a:lstStyle/>
          <a:p>
            <a:pPr>
              <a:buNone/>
            </a:pPr>
            <a:r>
              <a:rPr lang="en-US" sz="3600" dirty="0" smtClean="0"/>
              <a:t>Rata-rata </a:t>
            </a:r>
            <a:r>
              <a:rPr lang="en-US" sz="3600" dirty="0" err="1" smtClean="0"/>
              <a:t>individu</a:t>
            </a:r>
            <a:r>
              <a:rPr lang="en-US" sz="3600" dirty="0" smtClean="0"/>
              <a:t> </a:t>
            </a:r>
            <a:r>
              <a:rPr lang="en-US" sz="3600" dirty="0" err="1" smtClean="0"/>
              <a:t>menghabiskan</a:t>
            </a:r>
            <a:r>
              <a:rPr lang="en-US" sz="3600" dirty="0" smtClean="0"/>
              <a:t> </a:t>
            </a:r>
            <a:r>
              <a:rPr lang="en-US" sz="3600" dirty="0" err="1" smtClean="0"/>
              <a:t>sepertiga</a:t>
            </a:r>
            <a:r>
              <a:rPr lang="en-US" sz="3600" dirty="0" smtClean="0"/>
              <a:t> </a:t>
            </a:r>
            <a:r>
              <a:rPr lang="en-US" sz="3600" dirty="0" err="1" smtClean="0"/>
              <a:t>waktu</a:t>
            </a:r>
            <a:r>
              <a:rPr lang="en-US" sz="3600" dirty="0" smtClean="0"/>
              <a:t> </a:t>
            </a:r>
            <a:r>
              <a:rPr lang="en-US" sz="3600" dirty="0" err="1" smtClean="0"/>
              <a:t>dalam</a:t>
            </a:r>
            <a:r>
              <a:rPr lang="en-US" sz="3600" dirty="0" smtClean="0"/>
              <a:t> </a:t>
            </a:r>
            <a:r>
              <a:rPr lang="en-US" sz="3600" dirty="0" err="1" smtClean="0"/>
              <a:t>hidupnya</a:t>
            </a:r>
            <a:r>
              <a:rPr lang="en-US" sz="3600" dirty="0" smtClean="0"/>
              <a:t> </a:t>
            </a:r>
            <a:r>
              <a:rPr lang="en-US" sz="3600" dirty="0" err="1" smtClean="0"/>
              <a:t>untuk</a:t>
            </a:r>
            <a:r>
              <a:rPr lang="en-US" sz="3600" dirty="0" smtClean="0"/>
              <a:t> </a:t>
            </a:r>
            <a:r>
              <a:rPr lang="en-US" sz="3600" dirty="0" err="1" smtClean="0"/>
              <a:t>tidur</a:t>
            </a:r>
            <a:r>
              <a:rPr lang="en-US" sz="3600" dirty="0" smtClean="0"/>
              <a:t> </a:t>
            </a:r>
            <a:r>
              <a:rPr lang="en-US" sz="3600" dirty="0" err="1" smtClean="0"/>
              <a:t>dan</a:t>
            </a:r>
            <a:r>
              <a:rPr lang="en-US" sz="3600" dirty="0" smtClean="0"/>
              <a:t> </a:t>
            </a:r>
            <a:r>
              <a:rPr lang="en-US" sz="3600" dirty="0" err="1" smtClean="0"/>
              <a:t>seperlima</a:t>
            </a:r>
            <a:r>
              <a:rPr lang="en-US" sz="3600" dirty="0" smtClean="0"/>
              <a:t> </a:t>
            </a:r>
            <a:r>
              <a:rPr lang="en-US" sz="3600" dirty="0" err="1" smtClean="0"/>
              <a:t>merupakan</a:t>
            </a:r>
            <a:r>
              <a:rPr lang="en-US" sz="3600" dirty="0" smtClean="0"/>
              <a:t> </a:t>
            </a:r>
            <a:r>
              <a:rPr lang="en-US" sz="3600" dirty="0" err="1" smtClean="0"/>
              <a:t>tidur</a:t>
            </a:r>
            <a:r>
              <a:rPr lang="en-US" sz="3600" dirty="0" smtClean="0"/>
              <a:t> REM.</a:t>
            </a:r>
          </a:p>
          <a:p>
            <a:pPr>
              <a:buNone/>
            </a:pPr>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haroni" panose="02010803020104030203" pitchFamily="2" charset="-79"/>
                <a:cs typeface="Aharoni" panose="02010803020104030203" pitchFamily="2" charset="-79"/>
              </a:rPr>
              <a:t>Pengaruh</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pengurangan</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tidur</a:t>
            </a:r>
            <a:r>
              <a:rPr lang="en-US" dirty="0" smtClean="0">
                <a:latin typeface="Aharoni" panose="02010803020104030203" pitchFamily="2" charset="-79"/>
                <a:cs typeface="Aharoni" panose="02010803020104030203" pitchFamily="2" charset="-79"/>
              </a:rPr>
              <a:t> REM</a:t>
            </a:r>
            <a:endParaRPr lang="id-ID" dirty="0"/>
          </a:p>
        </p:txBody>
      </p:sp>
      <p:sp>
        <p:nvSpPr>
          <p:cNvPr id="3" name="Content Placeholder 2"/>
          <p:cNvSpPr>
            <a:spLocks noGrp="1"/>
          </p:cNvSpPr>
          <p:nvPr>
            <p:ph idx="1"/>
          </p:nvPr>
        </p:nvSpPr>
        <p:spPr/>
        <p:txBody>
          <a:bodyPr/>
          <a:lstStyle/>
          <a:p>
            <a:r>
              <a:rPr lang="en-US" dirty="0" err="1" smtClean="0"/>
              <a:t>Individu</a:t>
            </a:r>
            <a:r>
              <a:rPr lang="en-US" dirty="0" smtClean="0"/>
              <a:t> yang </a:t>
            </a:r>
            <a:r>
              <a:rPr lang="en-US" dirty="0" err="1" smtClean="0"/>
              <a:t>mengalami</a:t>
            </a:r>
            <a:r>
              <a:rPr lang="en-US" dirty="0" smtClean="0"/>
              <a:t> </a:t>
            </a:r>
            <a:r>
              <a:rPr lang="en-US" dirty="0" err="1" smtClean="0"/>
              <a:t>pengurangan</a:t>
            </a:r>
            <a:r>
              <a:rPr lang="en-US" dirty="0" smtClean="0"/>
              <a:t> </a:t>
            </a:r>
            <a:r>
              <a:rPr lang="en-US" dirty="0" err="1" smtClean="0"/>
              <a:t>tidur</a:t>
            </a:r>
            <a:r>
              <a:rPr lang="en-US" dirty="0" smtClean="0"/>
              <a:t> REM </a:t>
            </a:r>
            <a:r>
              <a:rPr lang="en-US" dirty="0" err="1" smtClean="0"/>
              <a:t>akan</a:t>
            </a:r>
            <a:r>
              <a:rPr lang="en-US" dirty="0" smtClean="0"/>
              <a:t> </a:t>
            </a:r>
            <a:r>
              <a:rPr lang="en-US" dirty="0" err="1" smtClean="0"/>
              <a:t>meningkatkan</a:t>
            </a:r>
            <a:r>
              <a:rPr lang="en-US" dirty="0" smtClean="0"/>
              <a:t> </a:t>
            </a:r>
            <a:r>
              <a:rPr lang="en-US" dirty="0" err="1" smtClean="0"/>
              <a:t>usahanya</a:t>
            </a:r>
            <a:r>
              <a:rPr lang="en-US" dirty="0" smtClean="0"/>
              <a:t> </a:t>
            </a:r>
            <a:r>
              <a:rPr lang="en-US" dirty="0" err="1" smtClean="0"/>
              <a:t>untuk</a:t>
            </a:r>
            <a:r>
              <a:rPr lang="en-US" dirty="0" smtClean="0"/>
              <a:t> </a:t>
            </a:r>
            <a:r>
              <a:rPr lang="en-US" dirty="0" err="1" smtClean="0"/>
              <a:t>tidur</a:t>
            </a:r>
            <a:r>
              <a:rPr lang="en-US" dirty="0" smtClean="0"/>
              <a:t> REM</a:t>
            </a:r>
          </a:p>
          <a:p>
            <a:r>
              <a:rPr lang="en-US" dirty="0" err="1" smtClean="0"/>
              <a:t>Individu</a:t>
            </a:r>
            <a:r>
              <a:rPr lang="en-US" dirty="0" smtClean="0"/>
              <a:t> yang </a:t>
            </a:r>
            <a:r>
              <a:rPr lang="en-US" dirty="0" err="1" smtClean="0"/>
              <a:t>memiliki</a:t>
            </a:r>
            <a:r>
              <a:rPr lang="en-US" dirty="0" smtClean="0"/>
              <a:t> </a:t>
            </a:r>
            <a:r>
              <a:rPr lang="en-US" dirty="0" err="1" smtClean="0"/>
              <a:t>periode</a:t>
            </a:r>
            <a:r>
              <a:rPr lang="en-US" dirty="0" smtClean="0"/>
              <a:t> total </a:t>
            </a:r>
            <a:r>
              <a:rPr lang="en-US" dirty="0" err="1" smtClean="0"/>
              <a:t>tidur</a:t>
            </a:r>
            <a:r>
              <a:rPr lang="en-US" dirty="0" smtClean="0"/>
              <a:t> yang </a:t>
            </a:r>
            <a:r>
              <a:rPr lang="en-US" dirty="0" err="1" smtClean="0"/>
              <a:t>besar</a:t>
            </a:r>
            <a:r>
              <a:rPr lang="en-US" dirty="0" smtClean="0"/>
              <a:t> </a:t>
            </a:r>
            <a:r>
              <a:rPr lang="en-US" dirty="0" err="1" smtClean="0"/>
              <a:t>akan</a:t>
            </a:r>
            <a:r>
              <a:rPr lang="en-US" dirty="0" smtClean="0"/>
              <a:t> </a:t>
            </a:r>
            <a:r>
              <a:rPr lang="en-US" dirty="0" err="1" smtClean="0"/>
              <a:t>memiliki</a:t>
            </a:r>
            <a:r>
              <a:rPr lang="en-US" dirty="0" smtClean="0"/>
              <a:t> </a:t>
            </a:r>
            <a:r>
              <a:rPr lang="en-US" dirty="0" err="1" smtClean="0"/>
              <a:t>presentase</a:t>
            </a:r>
            <a:r>
              <a:rPr lang="en-US" dirty="0" smtClean="0"/>
              <a:t> </a:t>
            </a:r>
            <a:r>
              <a:rPr lang="en-US" dirty="0" err="1" smtClean="0"/>
              <a:t>tidur</a:t>
            </a:r>
            <a:r>
              <a:rPr lang="en-US" dirty="0" smtClean="0"/>
              <a:t> REM yang </a:t>
            </a:r>
            <a:r>
              <a:rPr lang="en-US" dirty="0" err="1" smtClean="0"/>
              <a:t>besar</a:t>
            </a:r>
            <a:r>
              <a:rPr lang="en-US" dirty="0" smtClean="0"/>
              <a:t> </a:t>
            </a:r>
            <a:r>
              <a:rPr lang="en-US" dirty="0" err="1" smtClean="0"/>
              <a:t>juga</a:t>
            </a:r>
            <a:endParaRPr lang="id-ID" dirty="0" smtClean="0"/>
          </a:p>
          <a:p>
            <a:r>
              <a:rPr lang="id-ID" dirty="0" smtClean="0"/>
              <a:t>Setelah berakhirnya periode pengurangan tidur REM , individu akan menghabiskan waktu lebih lama dalam tidur REM sebagai tindakan kompensasi</a:t>
            </a:r>
            <a:endParaRPr lang="en-US" dirty="0" smtClean="0"/>
          </a:p>
          <a:p>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Times New Roman" pitchFamily="18" charset="0"/>
                <a:cs typeface="Times New Roman" pitchFamily="18" charset="0"/>
              </a:rPr>
              <a:t>Perspektif</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Biologis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tentang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Mimpi</a:t>
            </a:r>
            <a:endParaRPr lang="id-ID" dirty="0"/>
          </a:p>
        </p:txBody>
      </p:sp>
      <p:sp>
        <p:nvSpPr>
          <p:cNvPr id="3" name="Content Placeholder 2"/>
          <p:cNvSpPr>
            <a:spLocks noGrp="1"/>
          </p:cNvSpPr>
          <p:nvPr>
            <p:ph idx="1"/>
          </p:nvPr>
        </p:nvSpPr>
        <p:spPr>
          <a:xfrm>
            <a:off x="591553" y="2053390"/>
            <a:ext cx="8770571" cy="4604084"/>
          </a:xfrm>
        </p:spPr>
        <p:txBody>
          <a:bodyPr/>
          <a:lstStyle/>
          <a:p>
            <a:pPr algn="just"/>
            <a:r>
              <a:rPr lang="en-US" sz="2400" dirty="0" err="1" smtClean="0">
                <a:latin typeface="Times New Roman" pitchFamily="18" charset="0"/>
                <a:cs typeface="Times New Roman" pitchFamily="18" charset="0"/>
              </a:rPr>
              <a:t>Dua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teori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biologis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mimpi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yaitu</a:t>
            </a:r>
            <a:r>
              <a:rPr lang="en-US" sz="2400" dirty="0" smtClean="0">
                <a:latin typeface="Times New Roman" pitchFamily="18" charset="0"/>
                <a:cs typeface="Times New Roman" pitchFamily="18" charset="0"/>
              </a:rPr>
              <a:t>:</a:t>
            </a:r>
          </a:p>
          <a:p>
            <a:pPr lvl="1" algn="just"/>
            <a:r>
              <a:rPr lang="en-US" sz="2000" dirty="0" err="1" smtClean="0">
                <a:latin typeface="Times New Roman" pitchFamily="18" charset="0"/>
                <a:cs typeface="Times New Roman" pitchFamily="18" charset="0"/>
              </a:rPr>
              <a:t>Hipotesis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Aktivasi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Sintesis</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usaha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otak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untuk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memaknai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informasi</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masuk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kedalam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otak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Sebagian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besar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berasal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dari</a:t>
            </a:r>
            <a:r>
              <a:rPr lang="en-US" sz="2000" dirty="0" smtClean="0">
                <a:latin typeface="Times New Roman" pitchFamily="18" charset="0"/>
                <a:cs typeface="Times New Roman" pitchFamily="18" charset="0"/>
              </a:rPr>
              <a:t> input </a:t>
            </a:r>
            <a:r>
              <a:rPr lang="en-US" sz="2000" dirty="0" err="1" smtClean="0">
                <a:latin typeface="Times New Roman" pitchFamily="18" charset="0"/>
                <a:cs typeface="Times New Roman" pitchFamily="18" charset="0"/>
              </a:rPr>
              <a:t>acak</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berasal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pons</a:t>
            </a:r>
            <a:r>
              <a:rPr lang="en-US" sz="2000" dirty="0" smtClean="0">
                <a:latin typeface="Times New Roman" pitchFamily="18" charset="0"/>
                <a:cs typeface="Times New Roman" pitchFamily="18" charset="0"/>
              </a:rPr>
              <a:t>.</a:t>
            </a:r>
          </a:p>
          <a:p>
            <a:pPr lvl="1" algn="just"/>
            <a:r>
              <a:rPr lang="en-US" sz="2000" dirty="0" err="1" smtClean="0">
                <a:latin typeface="Times New Roman" pitchFamily="18" charset="0"/>
                <a:cs typeface="Times New Roman" pitchFamily="18" charset="0"/>
              </a:rPr>
              <a:t>Hipotesis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Kliniko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Anatomis</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sebagaian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besar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dicetuskan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oleh</a:t>
            </a:r>
            <a:r>
              <a:rPr lang="en-US" sz="2000" dirty="0" smtClean="0">
                <a:latin typeface="Times New Roman" pitchFamily="18" charset="0"/>
                <a:cs typeface="Times New Roman" pitchFamily="18" charset="0"/>
              </a:rPr>
              <a:t> stimulus </a:t>
            </a:r>
            <a:r>
              <a:rPr lang="en-US" sz="2000" dirty="0" err="1" smtClean="0">
                <a:latin typeface="Times New Roman" pitchFamily="18" charset="0"/>
                <a:cs typeface="Times New Roman" pitchFamily="18" charset="0"/>
              </a:rPr>
              <a:t>eksternal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sebagian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dicetuskan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oleh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motibasi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otak</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mandiri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kegairahan</a:t>
            </a:r>
            <a:endParaRPr lang="id-ID" sz="2000" dirty="0" smtClean="0">
              <a:latin typeface="Times New Roman" pitchFamily="18" charset="0"/>
              <a:cs typeface="Times New Roman" pitchFamily="18" charset="0"/>
            </a:endParaRPr>
          </a:p>
          <a:p>
            <a:endParaRPr lang="id-ID" dirty="0"/>
          </a:p>
        </p:txBody>
      </p:sp>
      <p:pic>
        <p:nvPicPr>
          <p:cNvPr id="1026" name="Picture 2" descr="Hasil gambar untuk mimpi"/>
          <p:cNvPicPr>
            <a:picLocks noChangeAspect="1" noChangeArrowheads="1"/>
          </p:cNvPicPr>
          <p:nvPr/>
        </p:nvPicPr>
        <p:blipFill>
          <a:blip r:embed="rId2"/>
          <a:srcRect/>
          <a:stretch>
            <a:fillRect/>
          </a:stretch>
        </p:blipFill>
        <p:spPr bwMode="auto">
          <a:xfrm>
            <a:off x="8584143" y="4426617"/>
            <a:ext cx="3607857" cy="243138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816318"/>
          </a:xfrm>
        </p:spPr>
        <p:txBody>
          <a:bodyPr>
            <a:normAutofit fontScale="90000"/>
          </a:bodyPr>
          <a:lstStyle/>
          <a:p>
            <a:pPr algn="ctr"/>
            <a:r>
              <a:rPr lang="en-US" dirty="0"/>
              <a:t>Rhythms of Waking and Sleeping</a:t>
            </a:r>
          </a:p>
        </p:txBody>
      </p:sp>
      <p:sp>
        <p:nvSpPr>
          <p:cNvPr id="3" name="Content Placeholder 2"/>
          <p:cNvSpPr>
            <a:spLocks noGrp="1"/>
          </p:cNvSpPr>
          <p:nvPr>
            <p:ph idx="1"/>
          </p:nvPr>
        </p:nvSpPr>
        <p:spPr>
          <a:xfrm>
            <a:off x="2199504" y="1201783"/>
            <a:ext cx="9504768" cy="5656217"/>
          </a:xfrm>
        </p:spPr>
        <p:txBody>
          <a:bodyPr/>
          <a:lstStyle/>
          <a:p>
            <a:r>
              <a:rPr lang="en-US" sz="2823" dirty="0" err="1" smtClean="0"/>
              <a:t>Nukleus</a:t>
            </a:r>
            <a:r>
              <a:rPr lang="en-US" sz="2823" dirty="0" smtClean="0"/>
              <a:t> </a:t>
            </a:r>
            <a:r>
              <a:rPr lang="en-US" sz="2823" dirty="0" err="1" smtClean="0"/>
              <a:t>Suprakiasma</a:t>
            </a:r>
            <a:r>
              <a:rPr lang="en-US" sz="2823" dirty="0" smtClean="0"/>
              <a:t> (</a:t>
            </a:r>
            <a:r>
              <a:rPr lang="en-US" sz="2823" i="1" dirty="0" err="1" smtClean="0"/>
              <a:t>Suprachiasmatic</a:t>
            </a:r>
            <a:r>
              <a:rPr lang="en-US" sz="2823" i="1" dirty="0" smtClean="0"/>
              <a:t> Nucleus-SCN) </a:t>
            </a:r>
            <a:r>
              <a:rPr lang="en-US" sz="2823" i="1" dirty="0" smtClean="0">
                <a:sym typeface="Wingdings" panose="05000000000000000000" pitchFamily="2" charset="2"/>
              </a:rPr>
              <a:t> </a:t>
            </a:r>
            <a:r>
              <a:rPr lang="en-US" sz="2823" i="1" dirty="0" err="1" smtClean="0">
                <a:sym typeface="Wingdings" panose="05000000000000000000" pitchFamily="2" charset="2"/>
              </a:rPr>
              <a:t>bagian</a:t>
            </a:r>
            <a:r>
              <a:rPr lang="en-US" sz="2823" i="1" dirty="0" smtClean="0">
                <a:sym typeface="Wingdings" panose="05000000000000000000" pitchFamily="2" charset="2"/>
              </a:rPr>
              <a:t> </a:t>
            </a:r>
            <a:r>
              <a:rPr lang="en-US" sz="2823" i="1" dirty="0" err="1" smtClean="0">
                <a:sym typeface="Wingdings" panose="05000000000000000000" pitchFamily="2" charset="2"/>
              </a:rPr>
              <a:t>dari</a:t>
            </a:r>
            <a:r>
              <a:rPr lang="en-US" sz="2823" i="1" dirty="0" smtClean="0">
                <a:sym typeface="Wingdings" panose="05000000000000000000" pitchFamily="2" charset="2"/>
              </a:rPr>
              <a:t> </a:t>
            </a:r>
            <a:r>
              <a:rPr lang="en-US" sz="2823" i="1" dirty="0" err="1" smtClean="0">
                <a:sym typeface="Wingdings" panose="05000000000000000000" pitchFamily="2" charset="2"/>
              </a:rPr>
              <a:t>hipotalamus</a:t>
            </a:r>
            <a:r>
              <a:rPr lang="en-US" sz="2823" i="1" dirty="0" smtClean="0">
                <a:sym typeface="Wingdings" panose="05000000000000000000" pitchFamily="2" charset="2"/>
              </a:rPr>
              <a:t> yang </a:t>
            </a:r>
            <a:r>
              <a:rPr lang="en-US" sz="2823" i="1" dirty="0" err="1" smtClean="0">
                <a:sym typeface="Wingdings" panose="05000000000000000000" pitchFamily="2" charset="2"/>
              </a:rPr>
              <a:t>menghasilkan</a:t>
            </a:r>
            <a:r>
              <a:rPr lang="en-US" sz="2823" i="1" dirty="0" smtClean="0">
                <a:sym typeface="Wingdings" panose="05000000000000000000" pitchFamily="2" charset="2"/>
              </a:rPr>
              <a:t> </a:t>
            </a:r>
            <a:r>
              <a:rPr lang="en-US" sz="2823" i="1" dirty="0" err="1" smtClean="0">
                <a:sym typeface="Wingdings" panose="05000000000000000000" pitchFamily="2" charset="2"/>
              </a:rPr>
              <a:t>ritme</a:t>
            </a:r>
            <a:r>
              <a:rPr lang="en-US" sz="2823" i="1" dirty="0" smtClean="0">
                <a:sym typeface="Wingdings" panose="05000000000000000000" pitchFamily="2" charset="2"/>
              </a:rPr>
              <a:t> </a:t>
            </a:r>
            <a:r>
              <a:rPr lang="en-US" sz="2823" i="1" dirty="0" err="1" smtClean="0">
                <a:sym typeface="Wingdings" panose="05000000000000000000" pitchFamily="2" charset="2"/>
              </a:rPr>
              <a:t>sirkadian</a:t>
            </a:r>
            <a:r>
              <a:rPr lang="en-US" sz="2823" i="1" dirty="0" smtClean="0">
                <a:sym typeface="Wingdings" panose="05000000000000000000" pitchFamily="2" charset="2"/>
              </a:rPr>
              <a:t> </a:t>
            </a:r>
            <a:r>
              <a:rPr lang="en-US" sz="2823" i="1" dirty="0" err="1" smtClean="0">
                <a:sym typeface="Wingdings" panose="05000000000000000000" pitchFamily="2" charset="2"/>
              </a:rPr>
              <a:t>tubuh</a:t>
            </a:r>
            <a:r>
              <a:rPr lang="en-US" sz="2823" i="1" dirty="0" smtClean="0">
                <a:sym typeface="Wingdings" panose="05000000000000000000" pitchFamily="2" charset="2"/>
              </a:rPr>
              <a:t> </a:t>
            </a:r>
            <a:r>
              <a:rPr lang="en-US" sz="2823" i="1" dirty="0" err="1" smtClean="0">
                <a:sym typeface="Wingdings" panose="05000000000000000000" pitchFamily="2" charset="2"/>
              </a:rPr>
              <a:t>untuk</a:t>
            </a:r>
            <a:r>
              <a:rPr lang="en-US" sz="2823" i="1" dirty="0" smtClean="0">
                <a:sym typeface="Wingdings" panose="05000000000000000000" pitchFamily="2" charset="2"/>
              </a:rPr>
              <a:t> </a:t>
            </a:r>
            <a:r>
              <a:rPr lang="en-US" sz="2823" i="1" dirty="0" err="1" smtClean="0">
                <a:sym typeface="Wingdings" panose="05000000000000000000" pitchFamily="2" charset="2"/>
              </a:rPr>
              <a:t>tidur</a:t>
            </a:r>
            <a:r>
              <a:rPr lang="en-US" sz="2823" i="1" dirty="0" smtClean="0">
                <a:sym typeface="Wingdings" panose="05000000000000000000" pitchFamily="2" charset="2"/>
              </a:rPr>
              <a:t> </a:t>
            </a:r>
            <a:r>
              <a:rPr lang="en-US" sz="2823" i="1" dirty="0" err="1" smtClean="0">
                <a:sym typeface="Wingdings" panose="05000000000000000000" pitchFamily="2" charset="2"/>
              </a:rPr>
              <a:t>dan</a:t>
            </a:r>
            <a:r>
              <a:rPr lang="en-US" sz="2823" i="1" dirty="0" smtClean="0">
                <a:sym typeface="Wingdings" panose="05000000000000000000" pitchFamily="2" charset="2"/>
              </a:rPr>
              <a:t> </a:t>
            </a:r>
            <a:r>
              <a:rPr lang="en-US" sz="2823" i="1" dirty="0" err="1" smtClean="0">
                <a:sym typeface="Wingdings" panose="05000000000000000000" pitchFamily="2" charset="2"/>
              </a:rPr>
              <a:t>suhu</a:t>
            </a:r>
            <a:r>
              <a:rPr lang="en-US" sz="2823" i="1" dirty="0" smtClean="0">
                <a:sym typeface="Wingdings" panose="05000000000000000000" pitchFamily="2" charset="2"/>
              </a:rPr>
              <a:t> </a:t>
            </a:r>
            <a:r>
              <a:rPr lang="en-US" sz="2823" i="1" dirty="0" err="1" smtClean="0">
                <a:sym typeface="Wingdings" panose="05000000000000000000" pitchFamily="2" charset="2"/>
              </a:rPr>
              <a:t>tubuh</a:t>
            </a:r>
            <a:r>
              <a:rPr lang="en-US" sz="2823" i="1" dirty="0" smtClean="0">
                <a:sym typeface="Wingdings" panose="05000000000000000000" pitchFamily="2" charset="2"/>
              </a:rPr>
              <a:t>.</a:t>
            </a:r>
            <a:endParaRPr lang="en-US" sz="2823" i="1" dirty="0" smtClean="0"/>
          </a:p>
          <a:p>
            <a:pPr marL="0" indent="0">
              <a:buNone/>
            </a:pPr>
            <a:endParaRPr lang="en-US" sz="2823"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856" t="14829" r="23586" b="8694"/>
          <a:stretch/>
        </p:blipFill>
        <p:spPr>
          <a:xfrm>
            <a:off x="4572001" y="2654015"/>
            <a:ext cx="4670854" cy="4018633"/>
          </a:xfrm>
          <a:prstGeom prst="rect">
            <a:avLst/>
          </a:prstGeom>
        </p:spPr>
      </p:pic>
    </p:spTree>
    <p:extLst>
      <p:ext uri="{BB962C8B-B14F-4D97-AF65-F5344CB8AC3E}">
        <p14:creationId xmlns:p14="http://schemas.microsoft.com/office/powerpoint/2010/main" val="4395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659564"/>
          </a:xfrm>
        </p:spPr>
        <p:txBody>
          <a:bodyPr>
            <a:normAutofit fontScale="90000"/>
          </a:bodyPr>
          <a:lstStyle/>
          <a:p>
            <a:pPr algn="ctr"/>
            <a:r>
              <a:rPr lang="en-US" dirty="0" smtClean="0"/>
              <a:t>Melatonin</a:t>
            </a:r>
            <a:endParaRPr lang="en-US" dirty="0"/>
          </a:p>
        </p:txBody>
      </p:sp>
      <p:sp>
        <p:nvSpPr>
          <p:cNvPr id="3" name="Content Placeholder 2"/>
          <p:cNvSpPr>
            <a:spLocks noGrp="1"/>
          </p:cNvSpPr>
          <p:nvPr>
            <p:ph idx="1"/>
          </p:nvPr>
        </p:nvSpPr>
        <p:spPr>
          <a:xfrm>
            <a:off x="2933700" y="2168434"/>
            <a:ext cx="8770571" cy="3921470"/>
          </a:xfrm>
        </p:spPr>
        <p:txBody>
          <a:bodyPr>
            <a:normAutofit/>
          </a:bodyPr>
          <a:lstStyle/>
          <a:p>
            <a:r>
              <a:rPr lang="en-US" sz="2617" dirty="0" err="1" smtClean="0"/>
              <a:t>Nukleus</a:t>
            </a:r>
            <a:r>
              <a:rPr lang="en-US" sz="2617" dirty="0" smtClean="0"/>
              <a:t> </a:t>
            </a:r>
            <a:r>
              <a:rPr lang="en-US" sz="2617" dirty="0" err="1" smtClean="0"/>
              <a:t>suprakiasma</a:t>
            </a:r>
            <a:r>
              <a:rPr lang="en-US" sz="2617" dirty="0" smtClean="0"/>
              <a:t> </a:t>
            </a:r>
            <a:r>
              <a:rPr lang="en-US" sz="2617" dirty="0" err="1" smtClean="0"/>
              <a:t>mengendalikan</a:t>
            </a:r>
            <a:r>
              <a:rPr lang="en-US" sz="2617" dirty="0" smtClean="0"/>
              <a:t> </a:t>
            </a:r>
            <a:r>
              <a:rPr lang="en-US" sz="2617" dirty="0" err="1" smtClean="0"/>
              <a:t>fase</a:t>
            </a:r>
            <a:r>
              <a:rPr lang="en-US" sz="2617" dirty="0" smtClean="0"/>
              <a:t> </a:t>
            </a:r>
            <a:r>
              <a:rPr lang="en-US" sz="2617" dirty="0" err="1" smtClean="0"/>
              <a:t>bangun</a:t>
            </a:r>
            <a:r>
              <a:rPr lang="en-US" sz="2617" dirty="0" smtClean="0"/>
              <a:t> </a:t>
            </a:r>
            <a:r>
              <a:rPr lang="en-US" sz="2617" dirty="0" err="1" smtClean="0"/>
              <a:t>dan</a:t>
            </a:r>
            <a:r>
              <a:rPr lang="en-US" sz="2617" dirty="0" smtClean="0"/>
              <a:t> </a:t>
            </a:r>
            <a:r>
              <a:rPr lang="en-US" sz="2617" dirty="0" err="1" smtClean="0"/>
              <a:t>tidur</a:t>
            </a:r>
            <a:r>
              <a:rPr lang="en-US" sz="2617" dirty="0" smtClean="0"/>
              <a:t> </a:t>
            </a:r>
            <a:r>
              <a:rPr lang="en-US" sz="2617" dirty="0" err="1" smtClean="0"/>
              <a:t>melalui</a:t>
            </a:r>
            <a:r>
              <a:rPr lang="en-US" sz="2617" dirty="0" smtClean="0"/>
              <a:t> </a:t>
            </a:r>
            <a:r>
              <a:rPr lang="en-US" sz="2617" dirty="0" err="1" smtClean="0"/>
              <a:t>pengendalian</a:t>
            </a:r>
            <a:r>
              <a:rPr lang="en-US" sz="2617" dirty="0" smtClean="0"/>
              <a:t> </a:t>
            </a:r>
            <a:r>
              <a:rPr lang="en-US" sz="2617" dirty="0" err="1" smtClean="0"/>
              <a:t>terhadap</a:t>
            </a:r>
            <a:r>
              <a:rPr lang="en-US" sz="2617" dirty="0" smtClean="0"/>
              <a:t> </a:t>
            </a:r>
            <a:r>
              <a:rPr lang="en-US" sz="2617" dirty="0" err="1" smtClean="0"/>
              <a:t>aktivitas</a:t>
            </a:r>
            <a:r>
              <a:rPr lang="en-US" sz="2617" dirty="0" smtClean="0"/>
              <a:t> </a:t>
            </a:r>
            <a:r>
              <a:rPr lang="en-US" sz="2617" dirty="0" err="1" smtClean="0"/>
              <a:t>beberapa</a:t>
            </a:r>
            <a:r>
              <a:rPr lang="en-US" sz="2617" dirty="0" smtClean="0"/>
              <a:t> area </a:t>
            </a:r>
            <a:r>
              <a:rPr lang="en-US" sz="2617" dirty="0" err="1" smtClean="0"/>
              <a:t>otak</a:t>
            </a:r>
            <a:r>
              <a:rPr lang="en-US" sz="2617" dirty="0" smtClean="0"/>
              <a:t> yang lain, </a:t>
            </a:r>
            <a:r>
              <a:rPr lang="en-US" sz="2617" dirty="0" err="1" smtClean="0"/>
              <a:t>salah</a:t>
            </a:r>
            <a:r>
              <a:rPr lang="en-US" sz="2617" dirty="0" smtClean="0"/>
              <a:t> </a:t>
            </a:r>
            <a:r>
              <a:rPr lang="en-US" sz="2617" dirty="0" err="1" smtClean="0"/>
              <a:t>satunya</a:t>
            </a:r>
            <a:r>
              <a:rPr lang="en-US" sz="2617" dirty="0" smtClean="0"/>
              <a:t> </a:t>
            </a:r>
            <a:r>
              <a:rPr lang="en-US" sz="2617" dirty="0" err="1" smtClean="0"/>
              <a:t>adalah</a:t>
            </a:r>
            <a:r>
              <a:rPr lang="en-US" sz="2617" dirty="0" smtClean="0"/>
              <a:t> </a:t>
            </a:r>
            <a:r>
              <a:rPr lang="en-US" sz="2617" b="1" dirty="0" err="1" smtClean="0"/>
              <a:t>kelenjar</a:t>
            </a:r>
            <a:r>
              <a:rPr lang="en-US" sz="2617" b="1" dirty="0" smtClean="0"/>
              <a:t> pineal.</a:t>
            </a:r>
          </a:p>
          <a:p>
            <a:endParaRPr lang="en-US" sz="2617" b="1" dirty="0"/>
          </a:p>
          <a:p>
            <a:r>
              <a:rPr lang="en-US" sz="2617" b="1" dirty="0" err="1" smtClean="0"/>
              <a:t>Kelenjar</a:t>
            </a:r>
            <a:r>
              <a:rPr lang="en-US" sz="2617" b="1" dirty="0" smtClean="0"/>
              <a:t> pineal </a:t>
            </a:r>
            <a:r>
              <a:rPr lang="en-US" sz="2617" dirty="0" err="1" smtClean="0"/>
              <a:t>melepaskan</a:t>
            </a:r>
            <a:r>
              <a:rPr lang="en-US" sz="2617" dirty="0" smtClean="0"/>
              <a:t> </a:t>
            </a:r>
            <a:r>
              <a:rPr lang="en-US" sz="2617" dirty="0" err="1" smtClean="0"/>
              <a:t>hormon</a:t>
            </a:r>
            <a:r>
              <a:rPr lang="en-US" sz="2617" dirty="0" smtClean="0"/>
              <a:t> </a:t>
            </a:r>
            <a:r>
              <a:rPr lang="en-US" sz="2617" b="1" dirty="0" smtClean="0"/>
              <a:t>melatonin.</a:t>
            </a:r>
            <a:endParaRPr lang="en-US" sz="2617" dirty="0"/>
          </a:p>
        </p:txBody>
      </p:sp>
    </p:spTree>
    <p:extLst>
      <p:ext uri="{BB962C8B-B14F-4D97-AF65-F5344CB8AC3E}">
        <p14:creationId xmlns:p14="http://schemas.microsoft.com/office/powerpoint/2010/main" val="29342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1103701"/>
          </a:xfrm>
        </p:spPr>
        <p:txBody>
          <a:bodyPr/>
          <a:lstStyle/>
          <a:p>
            <a:pPr algn="ctr"/>
            <a:r>
              <a:rPr lang="en-US" dirty="0" smtClean="0"/>
              <a:t>Jet Lag</a:t>
            </a:r>
            <a:endParaRPr lang="en-US" dirty="0"/>
          </a:p>
        </p:txBody>
      </p:sp>
      <p:sp>
        <p:nvSpPr>
          <p:cNvPr id="3" name="Content Placeholder 2"/>
          <p:cNvSpPr>
            <a:spLocks noGrp="1"/>
          </p:cNvSpPr>
          <p:nvPr>
            <p:ph idx="1"/>
          </p:nvPr>
        </p:nvSpPr>
        <p:spPr>
          <a:xfrm>
            <a:off x="2933700" y="2090057"/>
            <a:ext cx="9031877" cy="3999847"/>
          </a:xfrm>
        </p:spPr>
        <p:txBody>
          <a:bodyPr>
            <a:normAutofit lnSpcReduction="10000"/>
          </a:bodyPr>
          <a:lstStyle/>
          <a:p>
            <a:pPr marL="0" indent="0" algn="ctr">
              <a:buNone/>
            </a:pPr>
            <a:r>
              <a:rPr lang="en-US" sz="2972" dirty="0" smtClean="0"/>
              <a:t>Jet Lag </a:t>
            </a:r>
            <a:r>
              <a:rPr lang="en-US" sz="2972" dirty="0" smtClean="0">
                <a:sym typeface="Wingdings" panose="05000000000000000000" pitchFamily="2" charset="2"/>
              </a:rPr>
              <a:t> </a:t>
            </a:r>
            <a:r>
              <a:rPr lang="en-US" sz="2972" dirty="0" err="1" smtClean="0">
                <a:sym typeface="Wingdings" panose="05000000000000000000" pitchFamily="2" charset="2"/>
              </a:rPr>
              <a:t>gangguan</a:t>
            </a:r>
            <a:r>
              <a:rPr lang="en-US" sz="2972" dirty="0" smtClean="0">
                <a:sym typeface="Wingdings" panose="05000000000000000000" pitchFamily="2" charset="2"/>
              </a:rPr>
              <a:t> </a:t>
            </a:r>
            <a:r>
              <a:rPr lang="en-US" sz="2972" dirty="0" err="1" smtClean="0">
                <a:sym typeface="Wingdings" panose="05000000000000000000" pitchFamily="2" charset="2"/>
              </a:rPr>
              <a:t>terhadap</a:t>
            </a:r>
            <a:r>
              <a:rPr lang="en-US" sz="2972" dirty="0" smtClean="0">
                <a:sym typeface="Wingdings" panose="05000000000000000000" pitchFamily="2" charset="2"/>
              </a:rPr>
              <a:t> </a:t>
            </a:r>
            <a:r>
              <a:rPr lang="en-US" sz="2972" dirty="0" err="1" smtClean="0">
                <a:sym typeface="Wingdings" panose="05000000000000000000" pitchFamily="2" charset="2"/>
              </a:rPr>
              <a:t>ritme</a:t>
            </a:r>
            <a:r>
              <a:rPr lang="en-US" sz="2972" dirty="0" smtClean="0">
                <a:sym typeface="Wingdings" panose="05000000000000000000" pitchFamily="2" charset="2"/>
              </a:rPr>
              <a:t> </a:t>
            </a:r>
            <a:r>
              <a:rPr lang="en-US" sz="2972" dirty="0" err="1" smtClean="0">
                <a:sym typeface="Wingdings" panose="05000000000000000000" pitchFamily="2" charset="2"/>
              </a:rPr>
              <a:t>sirkadian</a:t>
            </a:r>
            <a:r>
              <a:rPr lang="en-US" sz="2972" dirty="0" smtClean="0">
                <a:sym typeface="Wingdings" panose="05000000000000000000" pitchFamily="2" charset="2"/>
              </a:rPr>
              <a:t> </a:t>
            </a:r>
            <a:r>
              <a:rPr lang="en-US" sz="2972" dirty="0" err="1" smtClean="0">
                <a:sym typeface="Wingdings" panose="05000000000000000000" pitchFamily="2" charset="2"/>
              </a:rPr>
              <a:t>akibat</a:t>
            </a:r>
            <a:r>
              <a:rPr lang="en-US" sz="2972" dirty="0" smtClean="0">
                <a:sym typeface="Wingdings" panose="05000000000000000000" pitchFamily="2" charset="2"/>
              </a:rPr>
              <a:t> </a:t>
            </a:r>
            <a:r>
              <a:rPr lang="en-US" sz="2972" dirty="0" err="1" smtClean="0">
                <a:sym typeface="Wingdings" panose="05000000000000000000" pitchFamily="2" charset="2"/>
              </a:rPr>
              <a:t>dari</a:t>
            </a:r>
            <a:r>
              <a:rPr lang="en-US" sz="2972" dirty="0" smtClean="0">
                <a:sym typeface="Wingdings" panose="05000000000000000000" pitchFamily="2" charset="2"/>
              </a:rPr>
              <a:t> </a:t>
            </a:r>
            <a:r>
              <a:rPr lang="en-US" sz="2972" dirty="0" err="1" smtClean="0">
                <a:sym typeface="Wingdings" panose="05000000000000000000" pitchFamily="2" charset="2"/>
              </a:rPr>
              <a:t>pelintasan</a:t>
            </a:r>
            <a:r>
              <a:rPr lang="en-US" sz="2972" dirty="0" smtClean="0">
                <a:sym typeface="Wingdings" panose="05000000000000000000" pitchFamily="2" charset="2"/>
              </a:rPr>
              <a:t> zona </a:t>
            </a:r>
            <a:r>
              <a:rPr lang="en-US" sz="2972" dirty="0" err="1" smtClean="0">
                <a:sym typeface="Wingdings" panose="05000000000000000000" pitchFamily="2" charset="2"/>
              </a:rPr>
              <a:t>waktu</a:t>
            </a:r>
            <a:r>
              <a:rPr lang="en-US" sz="2972" dirty="0" smtClean="0">
                <a:sym typeface="Wingdings" panose="05000000000000000000" pitchFamily="2" charset="2"/>
              </a:rPr>
              <a:t>. </a:t>
            </a:r>
          </a:p>
          <a:p>
            <a:pPr marL="0" indent="0" algn="ctr">
              <a:buNone/>
            </a:pPr>
            <a:endParaRPr lang="en-US" sz="2724" dirty="0" smtClean="0">
              <a:sym typeface="Wingdings" panose="05000000000000000000" pitchFamily="2" charset="2"/>
            </a:endParaRPr>
          </a:p>
          <a:p>
            <a:pPr marL="0" indent="0" algn="ctr">
              <a:buNone/>
            </a:pPr>
            <a:r>
              <a:rPr lang="en-US" sz="2964" dirty="0" err="1" smtClean="0"/>
              <a:t>Penyesuaian</a:t>
            </a:r>
            <a:r>
              <a:rPr lang="en-US" sz="2964" dirty="0" smtClean="0"/>
              <a:t> </a:t>
            </a:r>
            <a:r>
              <a:rPr lang="en-US" sz="2964" dirty="0" err="1" smtClean="0"/>
              <a:t>terhadap</a:t>
            </a:r>
            <a:r>
              <a:rPr lang="en-US" sz="2964" dirty="0" smtClean="0"/>
              <a:t> jet lag </a:t>
            </a:r>
            <a:r>
              <a:rPr lang="en-US" sz="2964" dirty="0" err="1" smtClean="0"/>
              <a:t>dapat</a:t>
            </a:r>
            <a:r>
              <a:rPr lang="en-US" sz="2964" dirty="0"/>
              <a:t> </a:t>
            </a:r>
            <a:r>
              <a:rPr lang="en-US" sz="2964" dirty="0" err="1" smtClean="0"/>
              <a:t>menyebabkan</a:t>
            </a:r>
            <a:r>
              <a:rPr lang="en-US" sz="2964" dirty="0" smtClean="0"/>
              <a:t> stress</a:t>
            </a:r>
          </a:p>
          <a:p>
            <a:pPr marL="0" indent="0" algn="ctr">
              <a:buNone/>
            </a:pPr>
            <a:endParaRPr lang="en-US" sz="2964" dirty="0"/>
          </a:p>
          <a:p>
            <a:pPr marL="0" indent="0" algn="ctr">
              <a:buNone/>
            </a:pPr>
            <a:r>
              <a:rPr lang="en-US" sz="2964" dirty="0" err="1" smtClean="0"/>
              <a:t>Stres</a:t>
            </a:r>
            <a:r>
              <a:rPr lang="en-US" sz="2964" dirty="0" smtClean="0"/>
              <a:t> </a:t>
            </a:r>
            <a:r>
              <a:rPr lang="en-US" sz="2964" dirty="0" err="1" smtClean="0"/>
              <a:t>menyebabkan</a:t>
            </a:r>
            <a:r>
              <a:rPr lang="en-US" sz="2964" dirty="0" smtClean="0"/>
              <a:t> </a:t>
            </a:r>
            <a:r>
              <a:rPr lang="en-US" sz="2964" dirty="0" err="1" smtClean="0"/>
              <a:t>peningkatan</a:t>
            </a:r>
            <a:r>
              <a:rPr lang="en-US" sz="2964" dirty="0" smtClean="0"/>
              <a:t> </a:t>
            </a:r>
            <a:r>
              <a:rPr lang="en-US" sz="2964" dirty="0" err="1" smtClean="0"/>
              <a:t>hormon</a:t>
            </a:r>
            <a:r>
              <a:rPr lang="en-US" sz="2964" dirty="0" smtClean="0"/>
              <a:t> </a:t>
            </a:r>
            <a:r>
              <a:rPr lang="en-US" sz="2964" dirty="0" err="1" smtClean="0"/>
              <a:t>kortisol</a:t>
            </a:r>
            <a:r>
              <a:rPr lang="en-US" sz="2964" dirty="0" smtClean="0"/>
              <a:t> di </a:t>
            </a:r>
            <a:r>
              <a:rPr lang="en-US" sz="2964" dirty="0" err="1" smtClean="0"/>
              <a:t>dalam</a:t>
            </a:r>
            <a:r>
              <a:rPr lang="en-US" sz="2964" dirty="0" smtClean="0"/>
              <a:t> </a:t>
            </a:r>
            <a:r>
              <a:rPr lang="en-US" sz="2964" dirty="0" err="1" smtClean="0"/>
              <a:t>darah</a:t>
            </a:r>
            <a:endParaRPr lang="en-US" sz="2964" dirty="0" smtClean="0"/>
          </a:p>
        </p:txBody>
      </p:sp>
      <p:sp>
        <p:nvSpPr>
          <p:cNvPr id="6" name="Down Arrow 5"/>
          <p:cNvSpPr/>
          <p:nvPr/>
        </p:nvSpPr>
        <p:spPr>
          <a:xfrm>
            <a:off x="6985050" y="3108960"/>
            <a:ext cx="369567" cy="472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985050" y="4404782"/>
            <a:ext cx="369567" cy="4546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50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Shift Work</a:t>
            </a:r>
            <a:endParaRPr lang="en-US" dirty="0"/>
          </a:p>
        </p:txBody>
      </p:sp>
      <p:sp>
        <p:nvSpPr>
          <p:cNvPr id="3" name="Content Placeholder 2"/>
          <p:cNvSpPr>
            <a:spLocks noGrp="1"/>
          </p:cNvSpPr>
          <p:nvPr>
            <p:ph idx="1"/>
          </p:nvPr>
        </p:nvSpPr>
        <p:spPr/>
        <p:txBody>
          <a:bodyPr>
            <a:normAutofit/>
          </a:bodyPr>
          <a:lstStyle/>
          <a:p>
            <a:pPr marL="0" indent="0" algn="just">
              <a:buNone/>
            </a:pPr>
            <a:r>
              <a:rPr lang="en-US" sz="2930" dirty="0" smtClean="0">
                <a:sym typeface="Wingdings" panose="05000000000000000000" pitchFamily="2" charset="2"/>
              </a:rPr>
              <a:t> </a:t>
            </a:r>
            <a:r>
              <a:rPr lang="en-US" sz="2930" dirty="0" err="1" smtClean="0">
                <a:sym typeface="Wingdings" panose="05000000000000000000" pitchFamily="2" charset="2"/>
              </a:rPr>
              <a:t>Jika</a:t>
            </a:r>
            <a:r>
              <a:rPr lang="en-US" sz="2930" dirty="0" smtClean="0">
                <a:sym typeface="Wingdings" panose="05000000000000000000" pitchFamily="2" charset="2"/>
              </a:rPr>
              <a:t> </a:t>
            </a:r>
            <a:r>
              <a:rPr lang="en-US" sz="2930" dirty="0" err="1" smtClean="0">
                <a:sym typeface="Wingdings" panose="05000000000000000000" pitchFamily="2" charset="2"/>
              </a:rPr>
              <a:t>individu</a:t>
            </a:r>
            <a:r>
              <a:rPr lang="en-US" sz="2930" dirty="0" smtClean="0">
                <a:sym typeface="Wingdings" panose="05000000000000000000" pitchFamily="2" charset="2"/>
              </a:rPr>
              <a:t> </a:t>
            </a:r>
            <a:r>
              <a:rPr lang="en-US" sz="2930" dirty="0" err="1" smtClean="0">
                <a:sym typeface="Wingdings" panose="05000000000000000000" pitchFamily="2" charset="2"/>
              </a:rPr>
              <a:t>ingin</a:t>
            </a:r>
            <a:r>
              <a:rPr lang="en-US" sz="2930" dirty="0" smtClean="0">
                <a:sym typeface="Wingdings" panose="05000000000000000000" pitchFamily="2" charset="2"/>
              </a:rPr>
              <a:t> </a:t>
            </a:r>
            <a:r>
              <a:rPr lang="en-US" sz="2930" dirty="0" err="1" smtClean="0">
                <a:sym typeface="Wingdings" panose="05000000000000000000" pitchFamily="2" charset="2"/>
              </a:rPr>
              <a:t>bekerja</a:t>
            </a:r>
            <a:r>
              <a:rPr lang="en-US" sz="2930" dirty="0" smtClean="0">
                <a:sym typeface="Wingdings" panose="05000000000000000000" pitchFamily="2" charset="2"/>
              </a:rPr>
              <a:t> </a:t>
            </a:r>
            <a:r>
              <a:rPr lang="en-US" sz="2930" dirty="0" err="1" smtClean="0">
                <a:sym typeface="Wingdings" panose="05000000000000000000" pitchFamily="2" charset="2"/>
              </a:rPr>
              <a:t>pada</a:t>
            </a:r>
            <a:r>
              <a:rPr lang="en-US" sz="2930" dirty="0" smtClean="0">
                <a:sym typeface="Wingdings" panose="05000000000000000000" pitchFamily="2" charset="2"/>
              </a:rPr>
              <a:t> </a:t>
            </a:r>
            <a:r>
              <a:rPr lang="en-US" sz="2930" dirty="0" err="1" smtClean="0">
                <a:sym typeface="Wingdings" panose="05000000000000000000" pitchFamily="2" charset="2"/>
              </a:rPr>
              <a:t>malam</a:t>
            </a:r>
            <a:r>
              <a:rPr lang="en-US" sz="2930" dirty="0" smtClean="0">
                <a:sym typeface="Wingdings" panose="05000000000000000000" pitchFamily="2" charset="2"/>
              </a:rPr>
              <a:t> </a:t>
            </a:r>
            <a:r>
              <a:rPr lang="en-US" sz="2930" dirty="0" err="1" smtClean="0">
                <a:sym typeface="Wingdings" panose="05000000000000000000" pitchFamily="2" charset="2"/>
              </a:rPr>
              <a:t>hari</a:t>
            </a:r>
            <a:r>
              <a:rPr lang="en-US" sz="2930" dirty="0" smtClean="0">
                <a:sym typeface="Wingdings" panose="05000000000000000000" pitchFamily="2" charset="2"/>
              </a:rPr>
              <a:t> </a:t>
            </a:r>
            <a:r>
              <a:rPr lang="en-US" sz="2930" dirty="0" err="1" smtClean="0">
                <a:sym typeface="Wingdings" panose="05000000000000000000" pitchFamily="2" charset="2"/>
              </a:rPr>
              <a:t>dan</a:t>
            </a:r>
            <a:r>
              <a:rPr lang="en-US" sz="2930" dirty="0" smtClean="0">
                <a:sym typeface="Wingdings" panose="05000000000000000000" pitchFamily="2" charset="2"/>
              </a:rPr>
              <a:t> </a:t>
            </a:r>
            <a:r>
              <a:rPr lang="en-US" sz="2930" dirty="0" err="1" smtClean="0">
                <a:sym typeface="Wingdings" panose="05000000000000000000" pitchFamily="2" charset="2"/>
              </a:rPr>
              <a:t>tidur</a:t>
            </a:r>
            <a:r>
              <a:rPr lang="en-US" sz="2930" dirty="0" smtClean="0">
                <a:sym typeface="Wingdings" panose="05000000000000000000" pitchFamily="2" charset="2"/>
              </a:rPr>
              <a:t> </a:t>
            </a:r>
            <a:r>
              <a:rPr lang="en-US" sz="2930" dirty="0" err="1" smtClean="0">
                <a:sym typeface="Wingdings" panose="05000000000000000000" pitchFamily="2" charset="2"/>
              </a:rPr>
              <a:t>pada</a:t>
            </a:r>
            <a:r>
              <a:rPr lang="en-US" sz="2930" dirty="0" smtClean="0">
                <a:sym typeface="Wingdings" panose="05000000000000000000" pitchFamily="2" charset="2"/>
              </a:rPr>
              <a:t> </a:t>
            </a:r>
            <a:r>
              <a:rPr lang="en-US" sz="2930" dirty="0" err="1" smtClean="0">
                <a:sym typeface="Wingdings" panose="05000000000000000000" pitchFamily="2" charset="2"/>
              </a:rPr>
              <a:t>siang</a:t>
            </a:r>
            <a:r>
              <a:rPr lang="en-US" sz="2930" dirty="0" smtClean="0">
                <a:sym typeface="Wingdings" panose="05000000000000000000" pitchFamily="2" charset="2"/>
              </a:rPr>
              <a:t> </a:t>
            </a:r>
            <a:r>
              <a:rPr lang="en-US" sz="2930" dirty="0" err="1" smtClean="0">
                <a:sym typeface="Wingdings" panose="05000000000000000000" pitchFamily="2" charset="2"/>
              </a:rPr>
              <a:t>hari</a:t>
            </a:r>
            <a:r>
              <a:rPr lang="en-US" sz="2930" dirty="0" smtClean="0">
                <a:sym typeface="Wingdings" panose="05000000000000000000" pitchFamily="2" charset="2"/>
              </a:rPr>
              <a:t>, </a:t>
            </a:r>
            <a:r>
              <a:rPr lang="en-US" sz="2930" dirty="0" err="1" smtClean="0">
                <a:sym typeface="Wingdings" panose="05000000000000000000" pitchFamily="2" charset="2"/>
              </a:rPr>
              <a:t>maka</a:t>
            </a:r>
            <a:r>
              <a:rPr lang="en-US" sz="2930" dirty="0" smtClean="0">
                <a:sym typeface="Wingdings" panose="05000000000000000000" pitchFamily="2" charset="2"/>
              </a:rPr>
              <a:t> </a:t>
            </a:r>
            <a:r>
              <a:rPr lang="en-US" sz="2930" dirty="0" err="1" smtClean="0">
                <a:sym typeface="Wingdings" panose="05000000000000000000" pitchFamily="2" charset="2"/>
              </a:rPr>
              <a:t>cara</a:t>
            </a:r>
            <a:r>
              <a:rPr lang="en-US" sz="2930" dirty="0" smtClean="0">
                <a:sym typeface="Wingdings" panose="05000000000000000000" pitchFamily="2" charset="2"/>
              </a:rPr>
              <a:t> </a:t>
            </a:r>
            <a:r>
              <a:rPr lang="en-US" sz="2930" dirty="0" err="1" smtClean="0">
                <a:sym typeface="Wingdings" panose="05000000000000000000" pitchFamily="2" charset="2"/>
              </a:rPr>
              <a:t>terbaik</a:t>
            </a:r>
            <a:r>
              <a:rPr lang="en-US" sz="2930" dirty="0" smtClean="0">
                <a:sym typeface="Wingdings" panose="05000000000000000000" pitchFamily="2" charset="2"/>
              </a:rPr>
              <a:t> </a:t>
            </a:r>
            <a:r>
              <a:rPr lang="en-US" sz="2930" dirty="0" err="1" smtClean="0">
                <a:sym typeface="Wingdings" panose="05000000000000000000" pitchFamily="2" charset="2"/>
              </a:rPr>
              <a:t>untuk</a:t>
            </a:r>
            <a:r>
              <a:rPr lang="en-US" sz="2930" dirty="0" smtClean="0">
                <a:sym typeface="Wingdings" panose="05000000000000000000" pitchFamily="2" charset="2"/>
              </a:rPr>
              <a:t> </a:t>
            </a:r>
            <a:r>
              <a:rPr lang="en-US" sz="2930" dirty="0" err="1" smtClean="0">
                <a:sym typeface="Wingdings" panose="05000000000000000000" pitchFamily="2" charset="2"/>
              </a:rPr>
              <a:t>mengubah</a:t>
            </a:r>
            <a:r>
              <a:rPr lang="en-US" sz="2930" dirty="0" smtClean="0">
                <a:sym typeface="Wingdings" panose="05000000000000000000" pitchFamily="2" charset="2"/>
              </a:rPr>
              <a:t> </a:t>
            </a:r>
            <a:r>
              <a:rPr lang="en-US" sz="2930" dirty="0" err="1" smtClean="0">
                <a:sym typeface="Wingdings" panose="05000000000000000000" pitchFamily="2" charset="2"/>
              </a:rPr>
              <a:t>ritme</a:t>
            </a:r>
            <a:r>
              <a:rPr lang="en-US" sz="2930" dirty="0" smtClean="0">
                <a:sym typeface="Wingdings" panose="05000000000000000000" pitchFamily="2" charset="2"/>
              </a:rPr>
              <a:t> </a:t>
            </a:r>
            <a:r>
              <a:rPr lang="en-US" sz="2930" dirty="0" err="1" smtClean="0">
                <a:sym typeface="Wingdings" panose="05000000000000000000" pitchFamily="2" charset="2"/>
              </a:rPr>
              <a:t>sirkadian</a:t>
            </a:r>
            <a:r>
              <a:rPr lang="en-US" sz="2930" dirty="0" smtClean="0">
                <a:sym typeface="Wingdings" panose="05000000000000000000" pitchFamily="2" charset="2"/>
              </a:rPr>
              <a:t> </a:t>
            </a:r>
            <a:r>
              <a:rPr lang="en-US" sz="2930" dirty="0" err="1" smtClean="0">
                <a:sym typeface="Wingdings" panose="05000000000000000000" pitchFamily="2" charset="2"/>
              </a:rPr>
              <a:t>adalah</a:t>
            </a:r>
            <a:r>
              <a:rPr lang="en-US" sz="2930" dirty="0" smtClean="0">
                <a:sym typeface="Wingdings" panose="05000000000000000000" pitchFamily="2" charset="2"/>
              </a:rPr>
              <a:t> </a:t>
            </a:r>
            <a:r>
              <a:rPr lang="en-US" sz="2930" dirty="0" err="1" smtClean="0">
                <a:sym typeface="Wingdings" panose="05000000000000000000" pitchFamily="2" charset="2"/>
              </a:rPr>
              <a:t>dengan</a:t>
            </a:r>
            <a:r>
              <a:rPr lang="en-US" sz="2930" dirty="0" smtClean="0">
                <a:sym typeface="Wingdings" panose="05000000000000000000" pitchFamily="2" charset="2"/>
              </a:rPr>
              <a:t> </a:t>
            </a:r>
            <a:r>
              <a:rPr lang="en-US" sz="2930" dirty="0" err="1" smtClean="0">
                <a:sym typeface="Wingdings" panose="05000000000000000000" pitchFamily="2" charset="2"/>
              </a:rPr>
              <a:t>menyediakan</a:t>
            </a:r>
            <a:r>
              <a:rPr lang="en-US" sz="2930" dirty="0" smtClean="0">
                <a:sym typeface="Wingdings" panose="05000000000000000000" pitchFamily="2" charset="2"/>
              </a:rPr>
              <a:t> </a:t>
            </a:r>
            <a:r>
              <a:rPr lang="en-US" sz="2930" dirty="0" err="1" smtClean="0">
                <a:sym typeface="Wingdings" panose="05000000000000000000" pitchFamily="2" charset="2"/>
              </a:rPr>
              <a:t>cahaya</a:t>
            </a:r>
            <a:r>
              <a:rPr lang="en-US" sz="2930" dirty="0" smtClean="0">
                <a:sym typeface="Wingdings" panose="05000000000000000000" pitchFamily="2" charset="2"/>
              </a:rPr>
              <a:t> </a:t>
            </a:r>
            <a:r>
              <a:rPr lang="en-US" sz="2930" dirty="0" err="1" smtClean="0">
                <a:sym typeface="Wingdings" panose="05000000000000000000" pitchFamily="2" charset="2"/>
              </a:rPr>
              <a:t>terang</a:t>
            </a:r>
            <a:r>
              <a:rPr lang="en-US" sz="2930" dirty="0" smtClean="0">
                <a:sym typeface="Wingdings" panose="05000000000000000000" pitchFamily="2" charset="2"/>
              </a:rPr>
              <a:t> di </a:t>
            </a:r>
            <a:r>
              <a:rPr lang="en-US" sz="2930" dirty="0" err="1" smtClean="0">
                <a:sym typeface="Wingdings" panose="05000000000000000000" pitchFamily="2" charset="2"/>
              </a:rPr>
              <a:t>lingkungan</a:t>
            </a:r>
            <a:r>
              <a:rPr lang="en-US" sz="2930" dirty="0" smtClean="0">
                <a:sym typeface="Wingdings" panose="05000000000000000000" pitchFamily="2" charset="2"/>
              </a:rPr>
              <a:t> </a:t>
            </a:r>
            <a:r>
              <a:rPr lang="en-US" sz="2930" dirty="0" err="1" smtClean="0">
                <a:sym typeface="Wingdings" panose="05000000000000000000" pitchFamily="2" charset="2"/>
              </a:rPr>
              <a:t>kerjapada</a:t>
            </a:r>
            <a:r>
              <a:rPr lang="en-US" sz="2930" dirty="0" smtClean="0">
                <a:sym typeface="Wingdings" panose="05000000000000000000" pitchFamily="2" charset="2"/>
              </a:rPr>
              <a:t> </a:t>
            </a:r>
            <a:r>
              <a:rPr lang="en-US" sz="2930" dirty="0" err="1" smtClean="0">
                <a:sym typeface="Wingdings" panose="05000000000000000000" pitchFamily="2" charset="2"/>
              </a:rPr>
              <a:t>malam</a:t>
            </a:r>
            <a:r>
              <a:rPr lang="en-US" sz="2930" dirty="0" smtClean="0">
                <a:sym typeface="Wingdings" panose="05000000000000000000" pitchFamily="2" charset="2"/>
              </a:rPr>
              <a:t> </a:t>
            </a:r>
            <a:r>
              <a:rPr lang="en-US" sz="2930" dirty="0" err="1" smtClean="0">
                <a:sym typeface="Wingdings" panose="05000000000000000000" pitchFamily="2" charset="2"/>
              </a:rPr>
              <a:t>hari</a:t>
            </a:r>
            <a:r>
              <a:rPr lang="en-US" sz="2930" dirty="0" smtClean="0">
                <a:sym typeface="Wingdings" panose="05000000000000000000" pitchFamily="2" charset="2"/>
              </a:rPr>
              <a:t> </a:t>
            </a:r>
            <a:r>
              <a:rPr lang="en-US" sz="2930" dirty="0" err="1" smtClean="0">
                <a:sym typeface="Wingdings" panose="05000000000000000000" pitchFamily="2" charset="2"/>
              </a:rPr>
              <a:t>dan</a:t>
            </a:r>
            <a:r>
              <a:rPr lang="en-US" sz="2930" dirty="0" smtClean="0">
                <a:sym typeface="Wingdings" panose="05000000000000000000" pitchFamily="2" charset="2"/>
              </a:rPr>
              <a:t> </a:t>
            </a:r>
            <a:r>
              <a:rPr lang="en-US" sz="2930" dirty="0" err="1" smtClean="0">
                <a:sym typeface="Wingdings" panose="05000000000000000000" pitchFamily="2" charset="2"/>
              </a:rPr>
              <a:t>kegelapan</a:t>
            </a:r>
            <a:r>
              <a:rPr lang="en-US" sz="2930" dirty="0" smtClean="0">
                <a:sym typeface="Wingdings" panose="05000000000000000000" pitchFamily="2" charset="2"/>
              </a:rPr>
              <a:t> </a:t>
            </a:r>
            <a:r>
              <a:rPr lang="en-US" sz="2930" dirty="0" err="1" smtClean="0">
                <a:sym typeface="Wingdings" panose="05000000000000000000" pitchFamily="2" charset="2"/>
              </a:rPr>
              <a:t>pada</a:t>
            </a:r>
            <a:r>
              <a:rPr lang="en-US" sz="2930" dirty="0" smtClean="0">
                <a:sym typeface="Wingdings" panose="05000000000000000000" pitchFamily="2" charset="2"/>
              </a:rPr>
              <a:t> </a:t>
            </a:r>
            <a:r>
              <a:rPr lang="en-US" sz="2930" dirty="0" err="1" smtClean="0">
                <a:sym typeface="Wingdings" panose="05000000000000000000" pitchFamily="2" charset="2"/>
              </a:rPr>
              <a:t>siang</a:t>
            </a:r>
            <a:r>
              <a:rPr lang="en-US" sz="2930" dirty="0" smtClean="0">
                <a:sym typeface="Wingdings" panose="05000000000000000000" pitchFamily="2" charset="2"/>
              </a:rPr>
              <a:t> </a:t>
            </a:r>
            <a:r>
              <a:rPr lang="en-US" sz="2930" dirty="0" err="1" smtClean="0">
                <a:sym typeface="Wingdings" panose="05000000000000000000" pitchFamily="2" charset="2"/>
              </a:rPr>
              <a:t>hari</a:t>
            </a:r>
            <a:r>
              <a:rPr lang="en-US" sz="2930" dirty="0" smtClean="0">
                <a:sym typeface="Wingdings" panose="05000000000000000000" pitchFamily="2" charset="2"/>
              </a:rPr>
              <a:t>.</a:t>
            </a:r>
            <a:endParaRPr lang="en-US" sz="2930" dirty="0"/>
          </a:p>
        </p:txBody>
      </p:sp>
    </p:spTree>
    <p:extLst>
      <p:ext uri="{BB962C8B-B14F-4D97-AF65-F5344CB8AC3E}">
        <p14:creationId xmlns:p14="http://schemas.microsoft.com/office/powerpoint/2010/main" val="429058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Tahapan dalam Tidur dan Mekanisme Otak</a:t>
            </a:r>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Tahapan tidur</a:t>
            </a:r>
            <a:endParaRPr lang="id-ID" dirty="0"/>
          </a:p>
        </p:txBody>
      </p:sp>
      <p:sp>
        <p:nvSpPr>
          <p:cNvPr id="3" name="Content Placeholder 2"/>
          <p:cNvSpPr>
            <a:spLocks noGrp="1"/>
          </p:cNvSpPr>
          <p:nvPr>
            <p:ph idx="1"/>
          </p:nvPr>
        </p:nvSpPr>
        <p:spPr/>
        <p:txBody>
          <a:bodyPr>
            <a:noAutofit/>
          </a:bodyPr>
          <a:lstStyle/>
          <a:p>
            <a:r>
              <a:rPr lang="id-ID" sz="2800" dirty="0" smtClean="0"/>
              <a:t>Dalam waktu 90menit individu yang tertidur akan memasuki tidur tahap pertama, kedua, ketiga dan keempat. Kemudia urutan kembali ke arah sebaliknya.</a:t>
            </a:r>
          </a:p>
          <a:p>
            <a:endParaRPr lang="id-ID" sz="2800" dirty="0" smtClean="0"/>
          </a:p>
          <a:p>
            <a:r>
              <a:rPr lang="id-ID" sz="2800" dirty="0" smtClean="0"/>
              <a:t>Mulai dari tidur tahap pertama,kedua,ketiga dan tahap yang disebut REM</a:t>
            </a:r>
          </a:p>
          <a:p>
            <a:r>
              <a:rPr lang="id-ID" sz="2800" dirty="0" smtClean="0"/>
              <a:t>Tahap rem ditandai adanya gerak mata yang cepat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sz="2800" dirty="0" smtClean="0"/>
              <a:t>Otak memiliki beberapa sistem yang mempengaruhi kegairahan.</a:t>
            </a:r>
          </a:p>
          <a:p>
            <a:r>
              <a:rPr lang="id-ID" sz="2800" dirty="0" smtClean="0"/>
              <a:t>Struktur-struktur seperti pontomesencephalon. Rafe dorsal, dan sebagian hipotalamus mengendalikan berbagai sel pada dasar otak bagian depan.</a:t>
            </a:r>
          </a:p>
          <a:p>
            <a:pPr>
              <a:buNone/>
            </a:pPr>
            <a:endParaRPr lang="id-ID" dirty="0" smtClean="0"/>
          </a:p>
          <a:p>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sz="2800" dirty="0" smtClean="0"/>
              <a:t>Locus coeruleus menjadi aktif ketika memberi respon terhadap peristiwa yang bermakna.</a:t>
            </a:r>
          </a:p>
          <a:p>
            <a:r>
              <a:rPr lang="id-ID" sz="2800" dirty="0" smtClean="0"/>
              <a:t>Locus coeruleus memfasilitasi perhatian dan pembelajaran hal baru serta menghalangi dimulainya periode tidur REM</a:t>
            </a:r>
          </a:p>
        </p:txBody>
      </p:sp>
    </p:spTree>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200</TotalTime>
  <Words>768</Words>
  <Application>Microsoft Office PowerPoint</Application>
  <PresentationFormat>Widescreen</PresentationFormat>
  <Paragraphs>81</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Aharoni</vt:lpstr>
      <vt:lpstr>Calibri</vt:lpstr>
      <vt:lpstr>Century Schoolbook</vt:lpstr>
      <vt:lpstr>Corbel</vt:lpstr>
      <vt:lpstr>Times New Roman</vt:lpstr>
      <vt:lpstr>Wingdings</vt:lpstr>
      <vt:lpstr>Feathered</vt:lpstr>
      <vt:lpstr>Wakefulness and Sleep</vt:lpstr>
      <vt:lpstr>Rhythms of Waking and Sleeping</vt:lpstr>
      <vt:lpstr>Melatonin</vt:lpstr>
      <vt:lpstr>Jet Lag</vt:lpstr>
      <vt:lpstr>Shift Work</vt:lpstr>
      <vt:lpstr>Tahapan dalam Tidur dan Mekanisme Otak</vt:lpstr>
      <vt:lpstr>Tahapan tidur</vt:lpstr>
      <vt:lpstr>PowerPoint Presentation</vt:lpstr>
      <vt:lpstr>PowerPoint Presentation</vt:lpstr>
      <vt:lpstr>PowerPoint Presentation</vt:lpstr>
      <vt:lpstr>PowerPoint Presentation</vt:lpstr>
      <vt:lpstr>PowerPoint Presentation</vt:lpstr>
      <vt:lpstr>Apa manfaat Tidur, REM, dan Mimpi?</vt:lpstr>
      <vt:lpstr>Tidur dan Konservasi Energi</vt:lpstr>
      <vt:lpstr>PowerPoint Presentation</vt:lpstr>
      <vt:lpstr>Tidur dan memori </vt:lpstr>
      <vt:lpstr>Manfaat tidur REM</vt:lpstr>
      <vt:lpstr>Pengaruh pengurangan tidur REM</vt:lpstr>
      <vt:lpstr>Perspektif Biologis tentang Mimpi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Wakefulness and Sleep</dc:title>
  <dc:creator>Asus</dc:creator>
  <cp:lastModifiedBy>Asus</cp:lastModifiedBy>
  <cp:revision>18</cp:revision>
  <dcterms:created xsi:type="dcterms:W3CDTF">2016-09-29T05:15:29Z</dcterms:created>
  <dcterms:modified xsi:type="dcterms:W3CDTF">2016-09-30T10:30:32Z</dcterms:modified>
</cp:coreProperties>
</file>