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1080" y="680720"/>
            <a:ext cx="7101839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7439" y="2014220"/>
            <a:ext cx="6828155" cy="210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hyperlink" Target="http://www.asia-masters.com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a-masters.com/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a-masters.com/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a-masters.com/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a-masters.com/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asia-masters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a-masters.com/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a-masters.com/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a-masters.com/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a-masters.com/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785" marR="5080" indent="-168021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Industrial </a:t>
            </a:r>
            <a:r>
              <a:rPr dirty="0"/>
              <a:t>and </a:t>
            </a:r>
            <a:r>
              <a:rPr spc="-5" dirty="0"/>
              <a:t>Organizational </a:t>
            </a:r>
            <a:r>
              <a:rPr dirty="0"/>
              <a:t>Psychology  </a:t>
            </a:r>
            <a:r>
              <a:rPr spc="-5" dirty="0"/>
              <a:t>Selecting</a:t>
            </a:r>
            <a:r>
              <a:rPr dirty="0"/>
              <a:t> </a:t>
            </a:r>
            <a:r>
              <a:rPr spc="-5" dirty="0"/>
              <a:t>Employees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602229" y="1831339"/>
            <a:ext cx="4349750" cy="4036060"/>
            <a:chOff x="2602229" y="1831339"/>
            <a:chExt cx="4349750" cy="4036060"/>
          </a:xfrm>
        </p:grpSpPr>
        <p:sp>
          <p:nvSpPr>
            <p:cNvPr id="4" name="object 4"/>
            <p:cNvSpPr/>
            <p:nvPr/>
          </p:nvSpPr>
          <p:spPr>
            <a:xfrm>
              <a:off x="2602230" y="1831339"/>
              <a:ext cx="1967230" cy="3822700"/>
            </a:xfrm>
            <a:custGeom>
              <a:avLst/>
              <a:gdLst/>
              <a:ahLst/>
              <a:cxnLst/>
              <a:rect l="l" t="t" r="r" b="b"/>
              <a:pathLst>
                <a:path w="1967229" h="3822700">
                  <a:moveTo>
                    <a:pt x="223520" y="379730"/>
                  </a:moveTo>
                  <a:lnTo>
                    <a:pt x="210820" y="392430"/>
                  </a:lnTo>
                  <a:lnTo>
                    <a:pt x="213360" y="392430"/>
                  </a:lnTo>
                  <a:lnTo>
                    <a:pt x="223520" y="379730"/>
                  </a:lnTo>
                  <a:close/>
                </a:path>
                <a:path w="1967229" h="3822700">
                  <a:moveTo>
                    <a:pt x="397510" y="290830"/>
                  </a:moveTo>
                  <a:lnTo>
                    <a:pt x="389890" y="290830"/>
                  </a:lnTo>
                  <a:lnTo>
                    <a:pt x="386080" y="303530"/>
                  </a:lnTo>
                  <a:lnTo>
                    <a:pt x="384810" y="316230"/>
                  </a:lnTo>
                  <a:lnTo>
                    <a:pt x="384810" y="328930"/>
                  </a:lnTo>
                  <a:lnTo>
                    <a:pt x="387350" y="354330"/>
                  </a:lnTo>
                  <a:lnTo>
                    <a:pt x="389890" y="367030"/>
                  </a:lnTo>
                  <a:lnTo>
                    <a:pt x="389890" y="379730"/>
                  </a:lnTo>
                  <a:lnTo>
                    <a:pt x="394970" y="379730"/>
                  </a:lnTo>
                  <a:lnTo>
                    <a:pt x="393700" y="354330"/>
                  </a:lnTo>
                  <a:lnTo>
                    <a:pt x="391160" y="341630"/>
                  </a:lnTo>
                  <a:lnTo>
                    <a:pt x="391160" y="316230"/>
                  </a:lnTo>
                  <a:lnTo>
                    <a:pt x="397510" y="290830"/>
                  </a:lnTo>
                  <a:close/>
                </a:path>
                <a:path w="1967229" h="3822700">
                  <a:moveTo>
                    <a:pt x="429260" y="278130"/>
                  </a:moveTo>
                  <a:lnTo>
                    <a:pt x="420370" y="278130"/>
                  </a:lnTo>
                  <a:lnTo>
                    <a:pt x="410210" y="290830"/>
                  </a:lnTo>
                  <a:lnTo>
                    <a:pt x="420370" y="290830"/>
                  </a:lnTo>
                  <a:lnTo>
                    <a:pt x="429260" y="278130"/>
                  </a:lnTo>
                  <a:close/>
                </a:path>
                <a:path w="1967229" h="3822700">
                  <a:moveTo>
                    <a:pt x="1210310" y="3009900"/>
                  </a:moveTo>
                  <a:lnTo>
                    <a:pt x="1206500" y="2997200"/>
                  </a:lnTo>
                  <a:lnTo>
                    <a:pt x="1203960" y="3009900"/>
                  </a:lnTo>
                  <a:lnTo>
                    <a:pt x="1210310" y="3009900"/>
                  </a:lnTo>
                  <a:close/>
                </a:path>
                <a:path w="1967229" h="3822700">
                  <a:moveTo>
                    <a:pt x="1275080" y="2997200"/>
                  </a:moveTo>
                  <a:lnTo>
                    <a:pt x="1264920" y="2997200"/>
                  </a:lnTo>
                  <a:lnTo>
                    <a:pt x="1254760" y="3009900"/>
                  </a:lnTo>
                  <a:lnTo>
                    <a:pt x="1235710" y="3009900"/>
                  </a:lnTo>
                  <a:lnTo>
                    <a:pt x="1226820" y="3022600"/>
                  </a:lnTo>
                  <a:lnTo>
                    <a:pt x="1240790" y="3022600"/>
                  </a:lnTo>
                  <a:lnTo>
                    <a:pt x="1258570" y="3009900"/>
                  </a:lnTo>
                  <a:lnTo>
                    <a:pt x="1267460" y="3009900"/>
                  </a:lnTo>
                  <a:lnTo>
                    <a:pt x="1275080" y="2997200"/>
                  </a:lnTo>
                  <a:close/>
                </a:path>
                <a:path w="1967229" h="3822700">
                  <a:moveTo>
                    <a:pt x="1322070" y="938530"/>
                  </a:moveTo>
                  <a:lnTo>
                    <a:pt x="1320800" y="925830"/>
                  </a:lnTo>
                  <a:lnTo>
                    <a:pt x="1316990" y="913130"/>
                  </a:lnTo>
                  <a:lnTo>
                    <a:pt x="1311910" y="900430"/>
                  </a:lnTo>
                  <a:lnTo>
                    <a:pt x="1304290" y="875030"/>
                  </a:lnTo>
                  <a:lnTo>
                    <a:pt x="1303020" y="862330"/>
                  </a:lnTo>
                  <a:lnTo>
                    <a:pt x="1300480" y="849630"/>
                  </a:lnTo>
                  <a:lnTo>
                    <a:pt x="1294130" y="836930"/>
                  </a:lnTo>
                  <a:lnTo>
                    <a:pt x="1275080" y="836930"/>
                  </a:lnTo>
                  <a:lnTo>
                    <a:pt x="1263650" y="824230"/>
                  </a:lnTo>
                  <a:lnTo>
                    <a:pt x="1244600" y="824230"/>
                  </a:lnTo>
                  <a:lnTo>
                    <a:pt x="1235710" y="811530"/>
                  </a:lnTo>
                  <a:lnTo>
                    <a:pt x="1245870" y="811530"/>
                  </a:lnTo>
                  <a:lnTo>
                    <a:pt x="1250950" y="798830"/>
                  </a:lnTo>
                  <a:lnTo>
                    <a:pt x="1254760" y="786130"/>
                  </a:lnTo>
                  <a:lnTo>
                    <a:pt x="1256030" y="773430"/>
                  </a:lnTo>
                  <a:lnTo>
                    <a:pt x="1249680" y="760730"/>
                  </a:lnTo>
                  <a:lnTo>
                    <a:pt x="1244600" y="760730"/>
                  </a:lnTo>
                  <a:lnTo>
                    <a:pt x="1236980" y="735330"/>
                  </a:lnTo>
                  <a:lnTo>
                    <a:pt x="1224280" y="671830"/>
                  </a:lnTo>
                  <a:lnTo>
                    <a:pt x="1220470" y="659130"/>
                  </a:lnTo>
                  <a:lnTo>
                    <a:pt x="1215390" y="659130"/>
                  </a:lnTo>
                  <a:lnTo>
                    <a:pt x="1210310" y="646430"/>
                  </a:lnTo>
                  <a:lnTo>
                    <a:pt x="1206500" y="646430"/>
                  </a:lnTo>
                  <a:lnTo>
                    <a:pt x="1206500" y="633730"/>
                  </a:lnTo>
                  <a:lnTo>
                    <a:pt x="1209040" y="633730"/>
                  </a:lnTo>
                  <a:lnTo>
                    <a:pt x="1216660" y="621030"/>
                  </a:lnTo>
                  <a:lnTo>
                    <a:pt x="1211580" y="621030"/>
                  </a:lnTo>
                  <a:lnTo>
                    <a:pt x="1195070" y="608330"/>
                  </a:lnTo>
                  <a:lnTo>
                    <a:pt x="1183640" y="608330"/>
                  </a:lnTo>
                  <a:lnTo>
                    <a:pt x="1177290" y="595630"/>
                  </a:lnTo>
                  <a:lnTo>
                    <a:pt x="1174750" y="582930"/>
                  </a:lnTo>
                  <a:lnTo>
                    <a:pt x="1173480" y="570230"/>
                  </a:lnTo>
                  <a:lnTo>
                    <a:pt x="1173480" y="544830"/>
                  </a:lnTo>
                  <a:lnTo>
                    <a:pt x="1172210" y="532130"/>
                  </a:lnTo>
                  <a:lnTo>
                    <a:pt x="1168400" y="519430"/>
                  </a:lnTo>
                  <a:lnTo>
                    <a:pt x="1179830" y="506730"/>
                  </a:lnTo>
                  <a:lnTo>
                    <a:pt x="1189990" y="494030"/>
                  </a:lnTo>
                  <a:lnTo>
                    <a:pt x="1207770" y="468630"/>
                  </a:lnTo>
                  <a:lnTo>
                    <a:pt x="1215390" y="455930"/>
                  </a:lnTo>
                  <a:lnTo>
                    <a:pt x="1224280" y="443230"/>
                  </a:lnTo>
                  <a:lnTo>
                    <a:pt x="1235710" y="430530"/>
                  </a:lnTo>
                  <a:lnTo>
                    <a:pt x="1245870" y="417830"/>
                  </a:lnTo>
                  <a:lnTo>
                    <a:pt x="1249680" y="405130"/>
                  </a:lnTo>
                  <a:lnTo>
                    <a:pt x="1249680" y="392430"/>
                  </a:lnTo>
                  <a:lnTo>
                    <a:pt x="1248410" y="392430"/>
                  </a:lnTo>
                  <a:lnTo>
                    <a:pt x="1245870" y="379730"/>
                  </a:lnTo>
                  <a:lnTo>
                    <a:pt x="1240790" y="379730"/>
                  </a:lnTo>
                  <a:lnTo>
                    <a:pt x="1240790" y="367030"/>
                  </a:lnTo>
                  <a:lnTo>
                    <a:pt x="1243330" y="367030"/>
                  </a:lnTo>
                  <a:lnTo>
                    <a:pt x="1235710" y="341630"/>
                  </a:lnTo>
                  <a:lnTo>
                    <a:pt x="1229360" y="328930"/>
                  </a:lnTo>
                  <a:lnTo>
                    <a:pt x="1225550" y="316230"/>
                  </a:lnTo>
                  <a:lnTo>
                    <a:pt x="1224280" y="290830"/>
                  </a:lnTo>
                  <a:lnTo>
                    <a:pt x="1221740" y="278130"/>
                  </a:lnTo>
                  <a:lnTo>
                    <a:pt x="1220470" y="265430"/>
                  </a:lnTo>
                  <a:lnTo>
                    <a:pt x="1216660" y="240030"/>
                  </a:lnTo>
                  <a:lnTo>
                    <a:pt x="1214120" y="227330"/>
                  </a:lnTo>
                  <a:lnTo>
                    <a:pt x="1207770" y="227330"/>
                  </a:lnTo>
                  <a:lnTo>
                    <a:pt x="1197610" y="214630"/>
                  </a:lnTo>
                  <a:lnTo>
                    <a:pt x="1186180" y="214630"/>
                  </a:lnTo>
                  <a:lnTo>
                    <a:pt x="1173480" y="201930"/>
                  </a:lnTo>
                  <a:lnTo>
                    <a:pt x="1159510" y="201930"/>
                  </a:lnTo>
                  <a:lnTo>
                    <a:pt x="1151890" y="189230"/>
                  </a:lnTo>
                  <a:lnTo>
                    <a:pt x="1135380" y="189230"/>
                  </a:lnTo>
                  <a:lnTo>
                    <a:pt x="1127760" y="176530"/>
                  </a:lnTo>
                  <a:lnTo>
                    <a:pt x="1125220" y="176530"/>
                  </a:lnTo>
                  <a:lnTo>
                    <a:pt x="1123950" y="163830"/>
                  </a:lnTo>
                  <a:lnTo>
                    <a:pt x="1126490" y="151130"/>
                  </a:lnTo>
                  <a:lnTo>
                    <a:pt x="1139190" y="151130"/>
                  </a:lnTo>
                  <a:lnTo>
                    <a:pt x="1145540" y="138430"/>
                  </a:lnTo>
                  <a:lnTo>
                    <a:pt x="1146810" y="125730"/>
                  </a:lnTo>
                  <a:lnTo>
                    <a:pt x="1145540" y="113030"/>
                  </a:lnTo>
                  <a:lnTo>
                    <a:pt x="1140460" y="100330"/>
                  </a:lnTo>
                  <a:lnTo>
                    <a:pt x="1137920" y="87630"/>
                  </a:lnTo>
                  <a:lnTo>
                    <a:pt x="1139190" y="74930"/>
                  </a:lnTo>
                  <a:lnTo>
                    <a:pt x="1131570" y="62230"/>
                  </a:lnTo>
                  <a:lnTo>
                    <a:pt x="1121410" y="49530"/>
                  </a:lnTo>
                  <a:lnTo>
                    <a:pt x="1041400" y="49530"/>
                  </a:lnTo>
                  <a:lnTo>
                    <a:pt x="1033780" y="62230"/>
                  </a:lnTo>
                  <a:lnTo>
                    <a:pt x="1027430" y="62230"/>
                  </a:lnTo>
                  <a:lnTo>
                    <a:pt x="1024890" y="74930"/>
                  </a:lnTo>
                  <a:lnTo>
                    <a:pt x="1024890" y="87630"/>
                  </a:lnTo>
                  <a:lnTo>
                    <a:pt x="1029970" y="100330"/>
                  </a:lnTo>
                  <a:lnTo>
                    <a:pt x="1032510" y="100330"/>
                  </a:lnTo>
                  <a:lnTo>
                    <a:pt x="1032510" y="113030"/>
                  </a:lnTo>
                  <a:lnTo>
                    <a:pt x="1029970" y="113030"/>
                  </a:lnTo>
                  <a:lnTo>
                    <a:pt x="1027430" y="125730"/>
                  </a:lnTo>
                  <a:lnTo>
                    <a:pt x="1027430" y="138430"/>
                  </a:lnTo>
                  <a:lnTo>
                    <a:pt x="1032510" y="151130"/>
                  </a:lnTo>
                  <a:lnTo>
                    <a:pt x="1040130" y="163830"/>
                  </a:lnTo>
                  <a:lnTo>
                    <a:pt x="1045210" y="163830"/>
                  </a:lnTo>
                  <a:lnTo>
                    <a:pt x="1052830" y="189230"/>
                  </a:lnTo>
                  <a:lnTo>
                    <a:pt x="1032510" y="189230"/>
                  </a:lnTo>
                  <a:lnTo>
                    <a:pt x="1019810" y="201930"/>
                  </a:lnTo>
                  <a:lnTo>
                    <a:pt x="999490" y="201930"/>
                  </a:lnTo>
                  <a:lnTo>
                    <a:pt x="986790" y="214630"/>
                  </a:lnTo>
                  <a:lnTo>
                    <a:pt x="976630" y="214630"/>
                  </a:lnTo>
                  <a:lnTo>
                    <a:pt x="969010" y="227330"/>
                  </a:lnTo>
                  <a:lnTo>
                    <a:pt x="963930" y="240030"/>
                  </a:lnTo>
                  <a:lnTo>
                    <a:pt x="952500" y="278130"/>
                  </a:lnTo>
                  <a:lnTo>
                    <a:pt x="947420" y="290830"/>
                  </a:lnTo>
                  <a:lnTo>
                    <a:pt x="952500" y="290830"/>
                  </a:lnTo>
                  <a:lnTo>
                    <a:pt x="952500" y="328930"/>
                  </a:lnTo>
                  <a:lnTo>
                    <a:pt x="947420" y="328930"/>
                  </a:lnTo>
                  <a:lnTo>
                    <a:pt x="943610" y="316230"/>
                  </a:lnTo>
                  <a:lnTo>
                    <a:pt x="939800" y="303530"/>
                  </a:lnTo>
                  <a:lnTo>
                    <a:pt x="934720" y="278130"/>
                  </a:lnTo>
                  <a:lnTo>
                    <a:pt x="932180" y="252730"/>
                  </a:lnTo>
                  <a:lnTo>
                    <a:pt x="928370" y="240030"/>
                  </a:lnTo>
                  <a:lnTo>
                    <a:pt x="923290" y="214630"/>
                  </a:lnTo>
                  <a:lnTo>
                    <a:pt x="918210" y="214630"/>
                  </a:lnTo>
                  <a:lnTo>
                    <a:pt x="913130" y="201930"/>
                  </a:lnTo>
                  <a:lnTo>
                    <a:pt x="913130" y="214630"/>
                  </a:lnTo>
                  <a:lnTo>
                    <a:pt x="866140" y="214630"/>
                  </a:lnTo>
                  <a:lnTo>
                    <a:pt x="848360" y="201930"/>
                  </a:lnTo>
                  <a:lnTo>
                    <a:pt x="840740" y="201930"/>
                  </a:lnTo>
                  <a:lnTo>
                    <a:pt x="834390" y="189230"/>
                  </a:lnTo>
                  <a:lnTo>
                    <a:pt x="833120" y="189230"/>
                  </a:lnTo>
                  <a:lnTo>
                    <a:pt x="833120" y="176530"/>
                  </a:lnTo>
                  <a:lnTo>
                    <a:pt x="844550" y="163830"/>
                  </a:lnTo>
                  <a:lnTo>
                    <a:pt x="849630" y="138430"/>
                  </a:lnTo>
                  <a:lnTo>
                    <a:pt x="845820" y="125730"/>
                  </a:lnTo>
                  <a:lnTo>
                    <a:pt x="844550" y="113030"/>
                  </a:lnTo>
                  <a:lnTo>
                    <a:pt x="842010" y="100330"/>
                  </a:lnTo>
                  <a:lnTo>
                    <a:pt x="834390" y="74930"/>
                  </a:lnTo>
                  <a:lnTo>
                    <a:pt x="829310" y="62230"/>
                  </a:lnTo>
                  <a:lnTo>
                    <a:pt x="820420" y="49530"/>
                  </a:lnTo>
                  <a:lnTo>
                    <a:pt x="787400" y="49530"/>
                  </a:lnTo>
                  <a:lnTo>
                    <a:pt x="764540" y="36830"/>
                  </a:lnTo>
                  <a:lnTo>
                    <a:pt x="740410" y="36830"/>
                  </a:lnTo>
                  <a:lnTo>
                    <a:pt x="730250" y="49530"/>
                  </a:lnTo>
                  <a:lnTo>
                    <a:pt x="721360" y="49530"/>
                  </a:lnTo>
                  <a:lnTo>
                    <a:pt x="717537" y="62230"/>
                  </a:lnTo>
                  <a:lnTo>
                    <a:pt x="713740" y="62230"/>
                  </a:lnTo>
                  <a:lnTo>
                    <a:pt x="708660" y="74930"/>
                  </a:lnTo>
                  <a:lnTo>
                    <a:pt x="701040" y="87630"/>
                  </a:lnTo>
                  <a:lnTo>
                    <a:pt x="698487" y="87630"/>
                  </a:lnTo>
                  <a:lnTo>
                    <a:pt x="698487" y="100330"/>
                  </a:lnTo>
                  <a:lnTo>
                    <a:pt x="701040" y="100330"/>
                  </a:lnTo>
                  <a:lnTo>
                    <a:pt x="701040" y="113030"/>
                  </a:lnTo>
                  <a:lnTo>
                    <a:pt x="702310" y="113030"/>
                  </a:lnTo>
                  <a:lnTo>
                    <a:pt x="704837" y="125730"/>
                  </a:lnTo>
                  <a:lnTo>
                    <a:pt x="708660" y="138430"/>
                  </a:lnTo>
                  <a:lnTo>
                    <a:pt x="711187" y="138430"/>
                  </a:lnTo>
                  <a:lnTo>
                    <a:pt x="716280" y="151130"/>
                  </a:lnTo>
                  <a:lnTo>
                    <a:pt x="716280" y="163830"/>
                  </a:lnTo>
                  <a:lnTo>
                    <a:pt x="730250" y="176530"/>
                  </a:lnTo>
                  <a:lnTo>
                    <a:pt x="745490" y="176530"/>
                  </a:lnTo>
                  <a:lnTo>
                    <a:pt x="734060" y="163830"/>
                  </a:lnTo>
                  <a:lnTo>
                    <a:pt x="739140" y="151130"/>
                  </a:lnTo>
                  <a:lnTo>
                    <a:pt x="734060" y="125730"/>
                  </a:lnTo>
                  <a:lnTo>
                    <a:pt x="734060" y="113030"/>
                  </a:lnTo>
                  <a:lnTo>
                    <a:pt x="755650" y="113030"/>
                  </a:lnTo>
                  <a:lnTo>
                    <a:pt x="762000" y="100330"/>
                  </a:lnTo>
                  <a:lnTo>
                    <a:pt x="807720" y="100330"/>
                  </a:lnTo>
                  <a:lnTo>
                    <a:pt x="811530" y="113030"/>
                  </a:lnTo>
                  <a:lnTo>
                    <a:pt x="815340" y="113030"/>
                  </a:lnTo>
                  <a:lnTo>
                    <a:pt x="819150" y="125730"/>
                  </a:lnTo>
                  <a:lnTo>
                    <a:pt x="828040" y="125730"/>
                  </a:lnTo>
                  <a:lnTo>
                    <a:pt x="833120" y="138430"/>
                  </a:lnTo>
                  <a:lnTo>
                    <a:pt x="828040" y="163830"/>
                  </a:lnTo>
                  <a:lnTo>
                    <a:pt x="828040" y="176530"/>
                  </a:lnTo>
                  <a:lnTo>
                    <a:pt x="798830" y="201930"/>
                  </a:lnTo>
                  <a:lnTo>
                    <a:pt x="811530" y="201930"/>
                  </a:lnTo>
                  <a:lnTo>
                    <a:pt x="815340" y="189230"/>
                  </a:lnTo>
                  <a:lnTo>
                    <a:pt x="828040" y="189230"/>
                  </a:lnTo>
                  <a:lnTo>
                    <a:pt x="830580" y="201930"/>
                  </a:lnTo>
                  <a:lnTo>
                    <a:pt x="825500" y="201930"/>
                  </a:lnTo>
                  <a:lnTo>
                    <a:pt x="820420" y="214630"/>
                  </a:lnTo>
                  <a:lnTo>
                    <a:pt x="800100" y="214630"/>
                  </a:lnTo>
                  <a:lnTo>
                    <a:pt x="793750" y="227330"/>
                  </a:lnTo>
                  <a:lnTo>
                    <a:pt x="775970" y="227330"/>
                  </a:lnTo>
                  <a:lnTo>
                    <a:pt x="773430" y="214630"/>
                  </a:lnTo>
                  <a:lnTo>
                    <a:pt x="763270" y="214630"/>
                  </a:lnTo>
                  <a:lnTo>
                    <a:pt x="760730" y="201930"/>
                  </a:lnTo>
                  <a:lnTo>
                    <a:pt x="753110" y="201930"/>
                  </a:lnTo>
                  <a:lnTo>
                    <a:pt x="744220" y="214630"/>
                  </a:lnTo>
                  <a:lnTo>
                    <a:pt x="735330" y="214630"/>
                  </a:lnTo>
                  <a:lnTo>
                    <a:pt x="726440" y="227330"/>
                  </a:lnTo>
                  <a:lnTo>
                    <a:pt x="715010" y="227330"/>
                  </a:lnTo>
                  <a:lnTo>
                    <a:pt x="694690" y="240030"/>
                  </a:lnTo>
                  <a:lnTo>
                    <a:pt x="684530" y="252730"/>
                  </a:lnTo>
                  <a:lnTo>
                    <a:pt x="675640" y="252730"/>
                  </a:lnTo>
                  <a:lnTo>
                    <a:pt x="670560" y="265430"/>
                  </a:lnTo>
                  <a:lnTo>
                    <a:pt x="659130" y="316230"/>
                  </a:lnTo>
                  <a:lnTo>
                    <a:pt x="651510" y="290830"/>
                  </a:lnTo>
                  <a:lnTo>
                    <a:pt x="648970" y="278130"/>
                  </a:lnTo>
                  <a:lnTo>
                    <a:pt x="648970" y="265430"/>
                  </a:lnTo>
                  <a:lnTo>
                    <a:pt x="643890" y="265430"/>
                  </a:lnTo>
                  <a:lnTo>
                    <a:pt x="631190" y="252730"/>
                  </a:lnTo>
                  <a:lnTo>
                    <a:pt x="595630" y="252730"/>
                  </a:lnTo>
                  <a:lnTo>
                    <a:pt x="590550" y="240030"/>
                  </a:lnTo>
                  <a:lnTo>
                    <a:pt x="576580" y="240030"/>
                  </a:lnTo>
                  <a:lnTo>
                    <a:pt x="568960" y="227330"/>
                  </a:lnTo>
                  <a:lnTo>
                    <a:pt x="557530" y="227330"/>
                  </a:lnTo>
                  <a:lnTo>
                    <a:pt x="553720" y="214630"/>
                  </a:lnTo>
                  <a:lnTo>
                    <a:pt x="574040" y="214630"/>
                  </a:lnTo>
                  <a:lnTo>
                    <a:pt x="576580" y="201930"/>
                  </a:lnTo>
                  <a:lnTo>
                    <a:pt x="575310" y="201930"/>
                  </a:lnTo>
                  <a:lnTo>
                    <a:pt x="577850" y="189230"/>
                  </a:lnTo>
                  <a:lnTo>
                    <a:pt x="580390" y="189230"/>
                  </a:lnTo>
                  <a:lnTo>
                    <a:pt x="588010" y="176530"/>
                  </a:lnTo>
                  <a:lnTo>
                    <a:pt x="589280" y="176530"/>
                  </a:lnTo>
                  <a:lnTo>
                    <a:pt x="588010" y="163830"/>
                  </a:lnTo>
                  <a:lnTo>
                    <a:pt x="581660" y="163830"/>
                  </a:lnTo>
                  <a:lnTo>
                    <a:pt x="579120" y="151130"/>
                  </a:lnTo>
                  <a:lnTo>
                    <a:pt x="572770" y="125730"/>
                  </a:lnTo>
                  <a:lnTo>
                    <a:pt x="565150" y="113030"/>
                  </a:lnTo>
                  <a:lnTo>
                    <a:pt x="561340" y="100330"/>
                  </a:lnTo>
                  <a:lnTo>
                    <a:pt x="554990" y="87630"/>
                  </a:lnTo>
                  <a:lnTo>
                    <a:pt x="547370" y="87630"/>
                  </a:lnTo>
                  <a:lnTo>
                    <a:pt x="539750" y="74930"/>
                  </a:lnTo>
                  <a:lnTo>
                    <a:pt x="476250" y="74930"/>
                  </a:lnTo>
                  <a:lnTo>
                    <a:pt x="463550" y="87630"/>
                  </a:lnTo>
                  <a:lnTo>
                    <a:pt x="443230" y="125730"/>
                  </a:lnTo>
                  <a:lnTo>
                    <a:pt x="438150" y="163830"/>
                  </a:lnTo>
                  <a:lnTo>
                    <a:pt x="434340" y="176530"/>
                  </a:lnTo>
                  <a:lnTo>
                    <a:pt x="441960" y="176530"/>
                  </a:lnTo>
                  <a:lnTo>
                    <a:pt x="441960" y="189230"/>
                  </a:lnTo>
                  <a:lnTo>
                    <a:pt x="443230" y="189230"/>
                  </a:lnTo>
                  <a:lnTo>
                    <a:pt x="447040" y="201930"/>
                  </a:lnTo>
                  <a:lnTo>
                    <a:pt x="450850" y="201930"/>
                  </a:lnTo>
                  <a:lnTo>
                    <a:pt x="455930" y="214630"/>
                  </a:lnTo>
                  <a:lnTo>
                    <a:pt x="463550" y="214630"/>
                  </a:lnTo>
                  <a:lnTo>
                    <a:pt x="468630" y="227330"/>
                  </a:lnTo>
                  <a:lnTo>
                    <a:pt x="472440" y="227330"/>
                  </a:lnTo>
                  <a:lnTo>
                    <a:pt x="474980" y="227330"/>
                  </a:lnTo>
                  <a:lnTo>
                    <a:pt x="473710" y="201930"/>
                  </a:lnTo>
                  <a:lnTo>
                    <a:pt x="469900" y="189230"/>
                  </a:lnTo>
                  <a:lnTo>
                    <a:pt x="467360" y="176530"/>
                  </a:lnTo>
                  <a:lnTo>
                    <a:pt x="469900" y="163830"/>
                  </a:lnTo>
                  <a:lnTo>
                    <a:pt x="544830" y="151130"/>
                  </a:lnTo>
                  <a:lnTo>
                    <a:pt x="547370" y="163830"/>
                  </a:lnTo>
                  <a:lnTo>
                    <a:pt x="547370" y="189230"/>
                  </a:lnTo>
                  <a:lnTo>
                    <a:pt x="552450" y="201930"/>
                  </a:lnTo>
                  <a:lnTo>
                    <a:pt x="544830" y="201930"/>
                  </a:lnTo>
                  <a:lnTo>
                    <a:pt x="542290" y="214630"/>
                  </a:lnTo>
                  <a:lnTo>
                    <a:pt x="539750" y="214630"/>
                  </a:lnTo>
                  <a:lnTo>
                    <a:pt x="534670" y="227330"/>
                  </a:lnTo>
                  <a:lnTo>
                    <a:pt x="532130" y="227330"/>
                  </a:lnTo>
                  <a:lnTo>
                    <a:pt x="527050" y="240030"/>
                  </a:lnTo>
                  <a:lnTo>
                    <a:pt x="483870" y="240030"/>
                  </a:lnTo>
                  <a:lnTo>
                    <a:pt x="480060" y="227330"/>
                  </a:lnTo>
                  <a:lnTo>
                    <a:pt x="480060" y="240030"/>
                  </a:lnTo>
                  <a:lnTo>
                    <a:pt x="472440" y="240030"/>
                  </a:lnTo>
                  <a:lnTo>
                    <a:pt x="472440" y="227330"/>
                  </a:lnTo>
                  <a:lnTo>
                    <a:pt x="463550" y="240030"/>
                  </a:lnTo>
                  <a:lnTo>
                    <a:pt x="454660" y="240030"/>
                  </a:lnTo>
                  <a:lnTo>
                    <a:pt x="447040" y="252730"/>
                  </a:lnTo>
                  <a:lnTo>
                    <a:pt x="438150" y="265430"/>
                  </a:lnTo>
                  <a:lnTo>
                    <a:pt x="430530" y="278130"/>
                  </a:lnTo>
                  <a:lnTo>
                    <a:pt x="438150" y="278130"/>
                  </a:lnTo>
                  <a:lnTo>
                    <a:pt x="453390" y="252730"/>
                  </a:lnTo>
                  <a:lnTo>
                    <a:pt x="462280" y="252730"/>
                  </a:lnTo>
                  <a:lnTo>
                    <a:pt x="469900" y="240030"/>
                  </a:lnTo>
                  <a:lnTo>
                    <a:pt x="472440" y="252730"/>
                  </a:lnTo>
                  <a:lnTo>
                    <a:pt x="476250" y="265430"/>
                  </a:lnTo>
                  <a:lnTo>
                    <a:pt x="481330" y="278130"/>
                  </a:lnTo>
                  <a:lnTo>
                    <a:pt x="488950" y="303530"/>
                  </a:lnTo>
                  <a:lnTo>
                    <a:pt x="492760" y="341630"/>
                  </a:lnTo>
                  <a:lnTo>
                    <a:pt x="492760" y="354330"/>
                  </a:lnTo>
                  <a:lnTo>
                    <a:pt x="436880" y="354330"/>
                  </a:lnTo>
                  <a:lnTo>
                    <a:pt x="433070" y="367030"/>
                  </a:lnTo>
                  <a:lnTo>
                    <a:pt x="429260" y="367030"/>
                  </a:lnTo>
                  <a:lnTo>
                    <a:pt x="421640" y="392430"/>
                  </a:lnTo>
                  <a:lnTo>
                    <a:pt x="420370" y="392430"/>
                  </a:lnTo>
                  <a:lnTo>
                    <a:pt x="394970" y="379730"/>
                  </a:lnTo>
                  <a:lnTo>
                    <a:pt x="388620" y="392430"/>
                  </a:lnTo>
                  <a:lnTo>
                    <a:pt x="368300" y="392430"/>
                  </a:lnTo>
                  <a:lnTo>
                    <a:pt x="360680" y="405130"/>
                  </a:lnTo>
                  <a:lnTo>
                    <a:pt x="353060" y="405130"/>
                  </a:lnTo>
                  <a:lnTo>
                    <a:pt x="350520" y="417830"/>
                  </a:lnTo>
                  <a:lnTo>
                    <a:pt x="377190" y="430530"/>
                  </a:lnTo>
                  <a:lnTo>
                    <a:pt x="397510" y="430530"/>
                  </a:lnTo>
                  <a:lnTo>
                    <a:pt x="402590" y="443230"/>
                  </a:lnTo>
                  <a:lnTo>
                    <a:pt x="405130" y="443230"/>
                  </a:lnTo>
                  <a:lnTo>
                    <a:pt x="402590" y="455930"/>
                  </a:lnTo>
                  <a:lnTo>
                    <a:pt x="402590" y="468630"/>
                  </a:lnTo>
                  <a:lnTo>
                    <a:pt x="405130" y="468630"/>
                  </a:lnTo>
                  <a:lnTo>
                    <a:pt x="408940" y="481330"/>
                  </a:lnTo>
                  <a:lnTo>
                    <a:pt x="419100" y="494030"/>
                  </a:lnTo>
                  <a:lnTo>
                    <a:pt x="421640" y="506730"/>
                  </a:lnTo>
                  <a:lnTo>
                    <a:pt x="425450" y="506730"/>
                  </a:lnTo>
                  <a:lnTo>
                    <a:pt x="425450" y="519430"/>
                  </a:lnTo>
                  <a:lnTo>
                    <a:pt x="421640" y="532130"/>
                  </a:lnTo>
                  <a:lnTo>
                    <a:pt x="419100" y="532130"/>
                  </a:lnTo>
                  <a:lnTo>
                    <a:pt x="406400" y="544830"/>
                  </a:lnTo>
                  <a:lnTo>
                    <a:pt x="400050" y="557530"/>
                  </a:lnTo>
                  <a:lnTo>
                    <a:pt x="374650" y="557530"/>
                  </a:lnTo>
                  <a:lnTo>
                    <a:pt x="369570" y="532130"/>
                  </a:lnTo>
                  <a:lnTo>
                    <a:pt x="368300" y="506730"/>
                  </a:lnTo>
                  <a:lnTo>
                    <a:pt x="361950" y="494030"/>
                  </a:lnTo>
                  <a:lnTo>
                    <a:pt x="356870" y="481330"/>
                  </a:lnTo>
                  <a:lnTo>
                    <a:pt x="355600" y="468630"/>
                  </a:lnTo>
                  <a:lnTo>
                    <a:pt x="353060" y="455930"/>
                  </a:lnTo>
                  <a:lnTo>
                    <a:pt x="345440" y="443230"/>
                  </a:lnTo>
                  <a:lnTo>
                    <a:pt x="335280" y="430530"/>
                  </a:lnTo>
                  <a:lnTo>
                    <a:pt x="323850" y="430530"/>
                  </a:lnTo>
                  <a:lnTo>
                    <a:pt x="309880" y="417830"/>
                  </a:lnTo>
                  <a:lnTo>
                    <a:pt x="284480" y="405130"/>
                  </a:lnTo>
                  <a:lnTo>
                    <a:pt x="273050" y="392430"/>
                  </a:lnTo>
                  <a:lnTo>
                    <a:pt x="254000" y="392430"/>
                  </a:lnTo>
                  <a:lnTo>
                    <a:pt x="242570" y="379730"/>
                  </a:lnTo>
                  <a:lnTo>
                    <a:pt x="240030" y="367030"/>
                  </a:lnTo>
                  <a:lnTo>
                    <a:pt x="242570" y="354330"/>
                  </a:lnTo>
                  <a:lnTo>
                    <a:pt x="246380" y="341630"/>
                  </a:lnTo>
                  <a:lnTo>
                    <a:pt x="251460" y="328930"/>
                  </a:lnTo>
                  <a:lnTo>
                    <a:pt x="255270" y="316230"/>
                  </a:lnTo>
                  <a:lnTo>
                    <a:pt x="254000" y="303530"/>
                  </a:lnTo>
                  <a:lnTo>
                    <a:pt x="251460" y="303530"/>
                  </a:lnTo>
                  <a:lnTo>
                    <a:pt x="248920" y="316230"/>
                  </a:lnTo>
                  <a:lnTo>
                    <a:pt x="247650" y="328930"/>
                  </a:lnTo>
                  <a:lnTo>
                    <a:pt x="245110" y="328930"/>
                  </a:lnTo>
                  <a:lnTo>
                    <a:pt x="234950" y="341630"/>
                  </a:lnTo>
                  <a:lnTo>
                    <a:pt x="237490" y="341630"/>
                  </a:lnTo>
                  <a:lnTo>
                    <a:pt x="237490" y="354330"/>
                  </a:lnTo>
                  <a:lnTo>
                    <a:pt x="234950" y="354330"/>
                  </a:lnTo>
                  <a:lnTo>
                    <a:pt x="232410" y="367030"/>
                  </a:lnTo>
                  <a:lnTo>
                    <a:pt x="227330" y="367030"/>
                  </a:lnTo>
                  <a:lnTo>
                    <a:pt x="223520" y="379730"/>
                  </a:lnTo>
                  <a:lnTo>
                    <a:pt x="231140" y="379730"/>
                  </a:lnTo>
                  <a:lnTo>
                    <a:pt x="233680" y="392430"/>
                  </a:lnTo>
                  <a:lnTo>
                    <a:pt x="229870" y="405130"/>
                  </a:lnTo>
                  <a:lnTo>
                    <a:pt x="223520" y="417830"/>
                  </a:lnTo>
                  <a:lnTo>
                    <a:pt x="208280" y="430530"/>
                  </a:lnTo>
                  <a:lnTo>
                    <a:pt x="200660" y="443230"/>
                  </a:lnTo>
                  <a:lnTo>
                    <a:pt x="194310" y="455930"/>
                  </a:lnTo>
                  <a:lnTo>
                    <a:pt x="186690" y="443230"/>
                  </a:lnTo>
                  <a:lnTo>
                    <a:pt x="181610" y="443230"/>
                  </a:lnTo>
                  <a:lnTo>
                    <a:pt x="175260" y="430530"/>
                  </a:lnTo>
                  <a:lnTo>
                    <a:pt x="171450" y="430530"/>
                  </a:lnTo>
                  <a:lnTo>
                    <a:pt x="163830" y="405130"/>
                  </a:lnTo>
                  <a:lnTo>
                    <a:pt x="156210" y="392430"/>
                  </a:lnTo>
                  <a:lnTo>
                    <a:pt x="161290" y="392430"/>
                  </a:lnTo>
                  <a:lnTo>
                    <a:pt x="162560" y="379730"/>
                  </a:lnTo>
                  <a:lnTo>
                    <a:pt x="156210" y="379730"/>
                  </a:lnTo>
                  <a:lnTo>
                    <a:pt x="149860" y="367030"/>
                  </a:lnTo>
                  <a:lnTo>
                    <a:pt x="148590" y="354330"/>
                  </a:lnTo>
                  <a:lnTo>
                    <a:pt x="147320" y="328930"/>
                  </a:lnTo>
                  <a:lnTo>
                    <a:pt x="140970" y="316230"/>
                  </a:lnTo>
                  <a:lnTo>
                    <a:pt x="142240" y="303530"/>
                  </a:lnTo>
                  <a:lnTo>
                    <a:pt x="180340" y="303530"/>
                  </a:lnTo>
                  <a:lnTo>
                    <a:pt x="175260" y="290830"/>
                  </a:lnTo>
                  <a:lnTo>
                    <a:pt x="219710" y="290830"/>
                  </a:lnTo>
                  <a:lnTo>
                    <a:pt x="208280" y="303530"/>
                  </a:lnTo>
                  <a:lnTo>
                    <a:pt x="234950" y="303530"/>
                  </a:lnTo>
                  <a:lnTo>
                    <a:pt x="234950" y="316230"/>
                  </a:lnTo>
                  <a:lnTo>
                    <a:pt x="241300" y="316230"/>
                  </a:lnTo>
                  <a:lnTo>
                    <a:pt x="241300" y="290830"/>
                  </a:lnTo>
                  <a:lnTo>
                    <a:pt x="250190" y="278130"/>
                  </a:lnTo>
                  <a:lnTo>
                    <a:pt x="252730" y="265430"/>
                  </a:lnTo>
                  <a:lnTo>
                    <a:pt x="254000" y="240030"/>
                  </a:lnTo>
                  <a:lnTo>
                    <a:pt x="254000" y="227330"/>
                  </a:lnTo>
                  <a:lnTo>
                    <a:pt x="238760" y="201930"/>
                  </a:lnTo>
                  <a:lnTo>
                    <a:pt x="203200" y="201930"/>
                  </a:lnTo>
                  <a:lnTo>
                    <a:pt x="194310" y="189230"/>
                  </a:lnTo>
                  <a:lnTo>
                    <a:pt x="181610" y="189230"/>
                  </a:lnTo>
                  <a:lnTo>
                    <a:pt x="166370" y="201930"/>
                  </a:lnTo>
                  <a:lnTo>
                    <a:pt x="152400" y="201930"/>
                  </a:lnTo>
                  <a:lnTo>
                    <a:pt x="139700" y="214630"/>
                  </a:lnTo>
                  <a:lnTo>
                    <a:pt x="127000" y="214630"/>
                  </a:lnTo>
                  <a:lnTo>
                    <a:pt x="124460" y="227330"/>
                  </a:lnTo>
                  <a:lnTo>
                    <a:pt x="124460" y="240030"/>
                  </a:lnTo>
                  <a:lnTo>
                    <a:pt x="123190" y="252730"/>
                  </a:lnTo>
                  <a:lnTo>
                    <a:pt x="119380" y="265430"/>
                  </a:lnTo>
                  <a:lnTo>
                    <a:pt x="124460" y="278130"/>
                  </a:lnTo>
                  <a:lnTo>
                    <a:pt x="121920" y="303530"/>
                  </a:lnTo>
                  <a:lnTo>
                    <a:pt x="128270" y="303530"/>
                  </a:lnTo>
                  <a:lnTo>
                    <a:pt x="130810" y="316230"/>
                  </a:lnTo>
                  <a:lnTo>
                    <a:pt x="134620" y="328930"/>
                  </a:lnTo>
                  <a:lnTo>
                    <a:pt x="140970" y="354330"/>
                  </a:lnTo>
                  <a:lnTo>
                    <a:pt x="146050" y="367030"/>
                  </a:lnTo>
                  <a:lnTo>
                    <a:pt x="133350" y="379730"/>
                  </a:lnTo>
                  <a:lnTo>
                    <a:pt x="127000" y="392430"/>
                  </a:lnTo>
                  <a:lnTo>
                    <a:pt x="113030" y="392430"/>
                  </a:lnTo>
                  <a:lnTo>
                    <a:pt x="97790" y="405130"/>
                  </a:lnTo>
                  <a:lnTo>
                    <a:pt x="88900" y="417830"/>
                  </a:lnTo>
                  <a:lnTo>
                    <a:pt x="73660" y="417830"/>
                  </a:lnTo>
                  <a:lnTo>
                    <a:pt x="64770" y="430530"/>
                  </a:lnTo>
                  <a:lnTo>
                    <a:pt x="49530" y="430530"/>
                  </a:lnTo>
                  <a:lnTo>
                    <a:pt x="40640" y="443230"/>
                  </a:lnTo>
                  <a:lnTo>
                    <a:pt x="33020" y="443230"/>
                  </a:lnTo>
                  <a:lnTo>
                    <a:pt x="24130" y="455930"/>
                  </a:lnTo>
                  <a:lnTo>
                    <a:pt x="12700" y="494030"/>
                  </a:lnTo>
                  <a:lnTo>
                    <a:pt x="5080" y="532130"/>
                  </a:lnTo>
                  <a:lnTo>
                    <a:pt x="1270" y="570230"/>
                  </a:lnTo>
                  <a:lnTo>
                    <a:pt x="0" y="608330"/>
                  </a:lnTo>
                  <a:lnTo>
                    <a:pt x="2540" y="646430"/>
                  </a:lnTo>
                  <a:lnTo>
                    <a:pt x="6350" y="697230"/>
                  </a:lnTo>
                  <a:lnTo>
                    <a:pt x="12700" y="735330"/>
                  </a:lnTo>
                  <a:lnTo>
                    <a:pt x="20320" y="773430"/>
                  </a:lnTo>
                  <a:lnTo>
                    <a:pt x="16510" y="773430"/>
                  </a:lnTo>
                  <a:lnTo>
                    <a:pt x="16510" y="786130"/>
                  </a:lnTo>
                  <a:lnTo>
                    <a:pt x="24130" y="786130"/>
                  </a:lnTo>
                  <a:lnTo>
                    <a:pt x="24130" y="849630"/>
                  </a:lnTo>
                  <a:lnTo>
                    <a:pt x="67310" y="887730"/>
                  </a:lnTo>
                  <a:lnTo>
                    <a:pt x="77470" y="1014730"/>
                  </a:lnTo>
                  <a:lnTo>
                    <a:pt x="80010" y="1078230"/>
                  </a:lnTo>
                  <a:lnTo>
                    <a:pt x="78740" y="1141730"/>
                  </a:lnTo>
                  <a:lnTo>
                    <a:pt x="83820" y="1154430"/>
                  </a:lnTo>
                  <a:lnTo>
                    <a:pt x="83820" y="1205230"/>
                  </a:lnTo>
                  <a:lnTo>
                    <a:pt x="86360" y="1243330"/>
                  </a:lnTo>
                  <a:lnTo>
                    <a:pt x="93980" y="1344930"/>
                  </a:lnTo>
                  <a:lnTo>
                    <a:pt x="52070" y="1408430"/>
                  </a:lnTo>
                  <a:lnTo>
                    <a:pt x="62230" y="1408430"/>
                  </a:lnTo>
                  <a:lnTo>
                    <a:pt x="72390" y="1421130"/>
                  </a:lnTo>
                  <a:lnTo>
                    <a:pt x="83820" y="1408430"/>
                  </a:lnTo>
                  <a:lnTo>
                    <a:pt x="102870" y="1408430"/>
                  </a:lnTo>
                  <a:lnTo>
                    <a:pt x="114300" y="1395730"/>
                  </a:lnTo>
                  <a:lnTo>
                    <a:pt x="134620" y="1395730"/>
                  </a:lnTo>
                  <a:lnTo>
                    <a:pt x="135890" y="1383030"/>
                  </a:lnTo>
                  <a:lnTo>
                    <a:pt x="142240" y="1383030"/>
                  </a:lnTo>
                  <a:lnTo>
                    <a:pt x="147320" y="1370330"/>
                  </a:lnTo>
                  <a:lnTo>
                    <a:pt x="166370" y="1370330"/>
                  </a:lnTo>
                  <a:lnTo>
                    <a:pt x="163830" y="1344930"/>
                  </a:lnTo>
                  <a:lnTo>
                    <a:pt x="165100" y="1332230"/>
                  </a:lnTo>
                  <a:lnTo>
                    <a:pt x="166370" y="1332230"/>
                  </a:lnTo>
                  <a:lnTo>
                    <a:pt x="168910" y="1281430"/>
                  </a:lnTo>
                  <a:lnTo>
                    <a:pt x="168910" y="1154430"/>
                  </a:lnTo>
                  <a:lnTo>
                    <a:pt x="170180" y="1103630"/>
                  </a:lnTo>
                  <a:lnTo>
                    <a:pt x="173990" y="1065530"/>
                  </a:lnTo>
                  <a:lnTo>
                    <a:pt x="180340" y="1014730"/>
                  </a:lnTo>
                  <a:lnTo>
                    <a:pt x="190500" y="976630"/>
                  </a:lnTo>
                  <a:lnTo>
                    <a:pt x="195580" y="976630"/>
                  </a:lnTo>
                  <a:lnTo>
                    <a:pt x="203200" y="1014730"/>
                  </a:lnTo>
                  <a:lnTo>
                    <a:pt x="208280" y="1052830"/>
                  </a:lnTo>
                  <a:lnTo>
                    <a:pt x="209550" y="1103630"/>
                  </a:lnTo>
                  <a:lnTo>
                    <a:pt x="209550" y="1141730"/>
                  </a:lnTo>
                  <a:lnTo>
                    <a:pt x="208280" y="1179830"/>
                  </a:lnTo>
                  <a:lnTo>
                    <a:pt x="208280" y="1217930"/>
                  </a:lnTo>
                  <a:lnTo>
                    <a:pt x="210820" y="1268730"/>
                  </a:lnTo>
                  <a:lnTo>
                    <a:pt x="215900" y="1306830"/>
                  </a:lnTo>
                  <a:lnTo>
                    <a:pt x="222250" y="1319530"/>
                  </a:lnTo>
                  <a:lnTo>
                    <a:pt x="223520" y="1332230"/>
                  </a:lnTo>
                  <a:lnTo>
                    <a:pt x="222250" y="1357630"/>
                  </a:lnTo>
                  <a:lnTo>
                    <a:pt x="226060" y="1370330"/>
                  </a:lnTo>
                  <a:lnTo>
                    <a:pt x="232410" y="1383030"/>
                  </a:lnTo>
                  <a:lnTo>
                    <a:pt x="238760" y="1383030"/>
                  </a:lnTo>
                  <a:lnTo>
                    <a:pt x="247650" y="1395730"/>
                  </a:lnTo>
                  <a:lnTo>
                    <a:pt x="267970" y="1395730"/>
                  </a:lnTo>
                  <a:lnTo>
                    <a:pt x="280670" y="1408430"/>
                  </a:lnTo>
                  <a:lnTo>
                    <a:pt x="306070" y="1408430"/>
                  </a:lnTo>
                  <a:lnTo>
                    <a:pt x="308610" y="1395730"/>
                  </a:lnTo>
                  <a:lnTo>
                    <a:pt x="308610" y="1383030"/>
                  </a:lnTo>
                  <a:lnTo>
                    <a:pt x="307340" y="1383030"/>
                  </a:lnTo>
                  <a:lnTo>
                    <a:pt x="304800" y="1370330"/>
                  </a:lnTo>
                  <a:lnTo>
                    <a:pt x="299720" y="1357630"/>
                  </a:lnTo>
                  <a:lnTo>
                    <a:pt x="298450" y="1357630"/>
                  </a:lnTo>
                  <a:lnTo>
                    <a:pt x="300990" y="1344930"/>
                  </a:lnTo>
                  <a:lnTo>
                    <a:pt x="290830" y="1332230"/>
                  </a:lnTo>
                  <a:lnTo>
                    <a:pt x="288290" y="1319530"/>
                  </a:lnTo>
                  <a:lnTo>
                    <a:pt x="289560" y="1306830"/>
                  </a:lnTo>
                  <a:lnTo>
                    <a:pt x="297180" y="1281430"/>
                  </a:lnTo>
                  <a:lnTo>
                    <a:pt x="298450" y="1268730"/>
                  </a:lnTo>
                  <a:lnTo>
                    <a:pt x="298450" y="1256030"/>
                  </a:lnTo>
                  <a:lnTo>
                    <a:pt x="290830" y="1243330"/>
                  </a:lnTo>
                  <a:lnTo>
                    <a:pt x="300990" y="1179830"/>
                  </a:lnTo>
                  <a:lnTo>
                    <a:pt x="303530" y="1103630"/>
                  </a:lnTo>
                  <a:lnTo>
                    <a:pt x="302260" y="1040130"/>
                  </a:lnTo>
                  <a:lnTo>
                    <a:pt x="301193" y="976630"/>
                  </a:lnTo>
                  <a:lnTo>
                    <a:pt x="300990" y="963930"/>
                  </a:lnTo>
                  <a:lnTo>
                    <a:pt x="306070" y="951230"/>
                  </a:lnTo>
                  <a:lnTo>
                    <a:pt x="308610" y="951230"/>
                  </a:lnTo>
                  <a:lnTo>
                    <a:pt x="313690" y="976630"/>
                  </a:lnTo>
                  <a:lnTo>
                    <a:pt x="325120" y="1014730"/>
                  </a:lnTo>
                  <a:lnTo>
                    <a:pt x="331470" y="1027430"/>
                  </a:lnTo>
                  <a:lnTo>
                    <a:pt x="339090" y="1027430"/>
                  </a:lnTo>
                  <a:lnTo>
                    <a:pt x="347980" y="1040130"/>
                  </a:lnTo>
                  <a:lnTo>
                    <a:pt x="347980" y="1065530"/>
                  </a:lnTo>
                  <a:lnTo>
                    <a:pt x="349250" y="1103630"/>
                  </a:lnTo>
                  <a:lnTo>
                    <a:pt x="355600" y="1129030"/>
                  </a:lnTo>
                  <a:lnTo>
                    <a:pt x="360680" y="1167130"/>
                  </a:lnTo>
                  <a:lnTo>
                    <a:pt x="365760" y="1192530"/>
                  </a:lnTo>
                  <a:lnTo>
                    <a:pt x="370840" y="1230630"/>
                  </a:lnTo>
                  <a:lnTo>
                    <a:pt x="373380" y="1256030"/>
                  </a:lnTo>
                  <a:lnTo>
                    <a:pt x="372110" y="1294130"/>
                  </a:lnTo>
                  <a:lnTo>
                    <a:pt x="381000" y="1319530"/>
                  </a:lnTo>
                  <a:lnTo>
                    <a:pt x="383540" y="1395730"/>
                  </a:lnTo>
                  <a:lnTo>
                    <a:pt x="389890" y="1421130"/>
                  </a:lnTo>
                  <a:lnTo>
                    <a:pt x="394970" y="1446530"/>
                  </a:lnTo>
                  <a:lnTo>
                    <a:pt x="396240" y="1471930"/>
                  </a:lnTo>
                  <a:lnTo>
                    <a:pt x="398780" y="1497330"/>
                  </a:lnTo>
                  <a:lnTo>
                    <a:pt x="406400" y="1535430"/>
                  </a:lnTo>
                  <a:lnTo>
                    <a:pt x="435610" y="1535430"/>
                  </a:lnTo>
                  <a:lnTo>
                    <a:pt x="450850" y="1510030"/>
                  </a:lnTo>
                  <a:lnTo>
                    <a:pt x="454660" y="1497330"/>
                  </a:lnTo>
                  <a:lnTo>
                    <a:pt x="459740" y="1510030"/>
                  </a:lnTo>
                  <a:lnTo>
                    <a:pt x="469900" y="1510030"/>
                  </a:lnTo>
                  <a:lnTo>
                    <a:pt x="474980" y="1497330"/>
                  </a:lnTo>
                  <a:lnTo>
                    <a:pt x="478790" y="1497330"/>
                  </a:lnTo>
                  <a:lnTo>
                    <a:pt x="478790" y="1484630"/>
                  </a:lnTo>
                  <a:lnTo>
                    <a:pt x="477520" y="1484630"/>
                  </a:lnTo>
                  <a:lnTo>
                    <a:pt x="477520" y="1471930"/>
                  </a:lnTo>
                  <a:lnTo>
                    <a:pt x="478790" y="1459230"/>
                  </a:lnTo>
                  <a:lnTo>
                    <a:pt x="481330" y="1459230"/>
                  </a:lnTo>
                  <a:lnTo>
                    <a:pt x="482600" y="1433830"/>
                  </a:lnTo>
                  <a:lnTo>
                    <a:pt x="480060" y="1421130"/>
                  </a:lnTo>
                  <a:lnTo>
                    <a:pt x="480060" y="1408430"/>
                  </a:lnTo>
                  <a:lnTo>
                    <a:pt x="487680" y="1395730"/>
                  </a:lnTo>
                  <a:lnTo>
                    <a:pt x="488950" y="1421130"/>
                  </a:lnTo>
                  <a:lnTo>
                    <a:pt x="490220" y="1459230"/>
                  </a:lnTo>
                  <a:lnTo>
                    <a:pt x="491490" y="1484630"/>
                  </a:lnTo>
                  <a:lnTo>
                    <a:pt x="494030" y="1510030"/>
                  </a:lnTo>
                  <a:lnTo>
                    <a:pt x="520700" y="1510030"/>
                  </a:lnTo>
                  <a:lnTo>
                    <a:pt x="519430" y="1497330"/>
                  </a:lnTo>
                  <a:lnTo>
                    <a:pt x="524510" y="1497330"/>
                  </a:lnTo>
                  <a:lnTo>
                    <a:pt x="544830" y="1522730"/>
                  </a:lnTo>
                  <a:lnTo>
                    <a:pt x="612140" y="1522730"/>
                  </a:lnTo>
                  <a:lnTo>
                    <a:pt x="599440" y="1510030"/>
                  </a:lnTo>
                  <a:lnTo>
                    <a:pt x="589280" y="1497330"/>
                  </a:lnTo>
                  <a:lnTo>
                    <a:pt x="579120" y="1471930"/>
                  </a:lnTo>
                  <a:lnTo>
                    <a:pt x="571500" y="1459230"/>
                  </a:lnTo>
                  <a:lnTo>
                    <a:pt x="565150" y="1446530"/>
                  </a:lnTo>
                  <a:lnTo>
                    <a:pt x="562610" y="1421130"/>
                  </a:lnTo>
                  <a:lnTo>
                    <a:pt x="562610" y="1408430"/>
                  </a:lnTo>
                  <a:lnTo>
                    <a:pt x="564515" y="1395730"/>
                  </a:lnTo>
                  <a:lnTo>
                    <a:pt x="566420" y="1383030"/>
                  </a:lnTo>
                  <a:lnTo>
                    <a:pt x="565150" y="1294130"/>
                  </a:lnTo>
                  <a:lnTo>
                    <a:pt x="565150" y="1192530"/>
                  </a:lnTo>
                  <a:lnTo>
                    <a:pt x="568960" y="1103630"/>
                  </a:lnTo>
                  <a:lnTo>
                    <a:pt x="576580" y="1014730"/>
                  </a:lnTo>
                  <a:lnTo>
                    <a:pt x="580390" y="1002030"/>
                  </a:lnTo>
                  <a:lnTo>
                    <a:pt x="590550" y="1002030"/>
                  </a:lnTo>
                  <a:lnTo>
                    <a:pt x="600710" y="989330"/>
                  </a:lnTo>
                  <a:lnTo>
                    <a:pt x="603250" y="989330"/>
                  </a:lnTo>
                  <a:lnTo>
                    <a:pt x="603250" y="976630"/>
                  </a:lnTo>
                  <a:lnTo>
                    <a:pt x="601980" y="963930"/>
                  </a:lnTo>
                  <a:lnTo>
                    <a:pt x="604520" y="951230"/>
                  </a:lnTo>
                  <a:lnTo>
                    <a:pt x="608330" y="938530"/>
                  </a:lnTo>
                  <a:lnTo>
                    <a:pt x="614680" y="938530"/>
                  </a:lnTo>
                  <a:lnTo>
                    <a:pt x="615950" y="925830"/>
                  </a:lnTo>
                  <a:lnTo>
                    <a:pt x="619760" y="925830"/>
                  </a:lnTo>
                  <a:lnTo>
                    <a:pt x="624840" y="913130"/>
                  </a:lnTo>
                  <a:lnTo>
                    <a:pt x="619760" y="900430"/>
                  </a:lnTo>
                  <a:lnTo>
                    <a:pt x="619760" y="875030"/>
                  </a:lnTo>
                  <a:lnTo>
                    <a:pt x="623570" y="849630"/>
                  </a:lnTo>
                  <a:lnTo>
                    <a:pt x="624840" y="824230"/>
                  </a:lnTo>
                  <a:lnTo>
                    <a:pt x="633730" y="811530"/>
                  </a:lnTo>
                  <a:lnTo>
                    <a:pt x="626110" y="735330"/>
                  </a:lnTo>
                  <a:lnTo>
                    <a:pt x="623570" y="697230"/>
                  </a:lnTo>
                  <a:lnTo>
                    <a:pt x="624840" y="659130"/>
                  </a:lnTo>
                  <a:lnTo>
                    <a:pt x="661670" y="659130"/>
                  </a:lnTo>
                  <a:lnTo>
                    <a:pt x="660387" y="646430"/>
                  </a:lnTo>
                  <a:lnTo>
                    <a:pt x="662940" y="621030"/>
                  </a:lnTo>
                  <a:lnTo>
                    <a:pt x="678180" y="570230"/>
                  </a:lnTo>
                  <a:lnTo>
                    <a:pt x="680720" y="557530"/>
                  </a:lnTo>
                  <a:lnTo>
                    <a:pt x="689610" y="621030"/>
                  </a:lnTo>
                  <a:lnTo>
                    <a:pt x="692137" y="671830"/>
                  </a:lnTo>
                  <a:lnTo>
                    <a:pt x="692137" y="735330"/>
                  </a:lnTo>
                  <a:lnTo>
                    <a:pt x="695960" y="786130"/>
                  </a:lnTo>
                  <a:lnTo>
                    <a:pt x="692137" y="798830"/>
                  </a:lnTo>
                  <a:lnTo>
                    <a:pt x="679437" y="798830"/>
                  </a:lnTo>
                  <a:lnTo>
                    <a:pt x="676910" y="811530"/>
                  </a:lnTo>
                  <a:lnTo>
                    <a:pt x="674370" y="836930"/>
                  </a:lnTo>
                  <a:lnTo>
                    <a:pt x="675640" y="836930"/>
                  </a:lnTo>
                  <a:lnTo>
                    <a:pt x="670560" y="862330"/>
                  </a:lnTo>
                  <a:lnTo>
                    <a:pt x="666737" y="875030"/>
                  </a:lnTo>
                  <a:lnTo>
                    <a:pt x="666737" y="887730"/>
                  </a:lnTo>
                  <a:lnTo>
                    <a:pt x="668020" y="913130"/>
                  </a:lnTo>
                  <a:lnTo>
                    <a:pt x="670560" y="925830"/>
                  </a:lnTo>
                  <a:lnTo>
                    <a:pt x="674370" y="963930"/>
                  </a:lnTo>
                  <a:lnTo>
                    <a:pt x="674370" y="989330"/>
                  </a:lnTo>
                  <a:lnTo>
                    <a:pt x="668020" y="1002030"/>
                  </a:lnTo>
                  <a:lnTo>
                    <a:pt x="668020" y="1014730"/>
                  </a:lnTo>
                  <a:lnTo>
                    <a:pt x="670560" y="1014730"/>
                  </a:lnTo>
                  <a:lnTo>
                    <a:pt x="674370" y="1027430"/>
                  </a:lnTo>
                  <a:lnTo>
                    <a:pt x="684530" y="1052830"/>
                  </a:lnTo>
                  <a:lnTo>
                    <a:pt x="687070" y="1065530"/>
                  </a:lnTo>
                  <a:lnTo>
                    <a:pt x="687070" y="1078230"/>
                  </a:lnTo>
                  <a:lnTo>
                    <a:pt x="690880" y="1090930"/>
                  </a:lnTo>
                  <a:lnTo>
                    <a:pt x="689610" y="1090930"/>
                  </a:lnTo>
                  <a:lnTo>
                    <a:pt x="688340" y="1103630"/>
                  </a:lnTo>
                  <a:lnTo>
                    <a:pt x="688340" y="1116330"/>
                  </a:lnTo>
                  <a:lnTo>
                    <a:pt x="695960" y="1116330"/>
                  </a:lnTo>
                  <a:lnTo>
                    <a:pt x="695960" y="1205230"/>
                  </a:lnTo>
                  <a:lnTo>
                    <a:pt x="708660" y="1205230"/>
                  </a:lnTo>
                  <a:lnTo>
                    <a:pt x="709930" y="1217930"/>
                  </a:lnTo>
                  <a:lnTo>
                    <a:pt x="718820" y="1217930"/>
                  </a:lnTo>
                  <a:lnTo>
                    <a:pt x="726440" y="1281430"/>
                  </a:lnTo>
                  <a:lnTo>
                    <a:pt x="730250" y="1357630"/>
                  </a:lnTo>
                  <a:lnTo>
                    <a:pt x="726440" y="1421130"/>
                  </a:lnTo>
                  <a:lnTo>
                    <a:pt x="718820" y="1497330"/>
                  </a:lnTo>
                  <a:lnTo>
                    <a:pt x="728980" y="1522730"/>
                  </a:lnTo>
                  <a:lnTo>
                    <a:pt x="732790" y="1560830"/>
                  </a:lnTo>
                  <a:lnTo>
                    <a:pt x="734060" y="1611630"/>
                  </a:lnTo>
                  <a:lnTo>
                    <a:pt x="739140" y="1649730"/>
                  </a:lnTo>
                  <a:lnTo>
                    <a:pt x="742950" y="1649730"/>
                  </a:lnTo>
                  <a:lnTo>
                    <a:pt x="742950" y="1662430"/>
                  </a:lnTo>
                  <a:lnTo>
                    <a:pt x="739140" y="1662430"/>
                  </a:lnTo>
                  <a:lnTo>
                    <a:pt x="742950" y="1675130"/>
                  </a:lnTo>
                  <a:lnTo>
                    <a:pt x="744220" y="1687830"/>
                  </a:lnTo>
                  <a:lnTo>
                    <a:pt x="746760" y="1700542"/>
                  </a:lnTo>
                  <a:lnTo>
                    <a:pt x="748030" y="1713242"/>
                  </a:lnTo>
                  <a:lnTo>
                    <a:pt x="753110" y="1713242"/>
                  </a:lnTo>
                  <a:lnTo>
                    <a:pt x="753110" y="1700542"/>
                  </a:lnTo>
                  <a:lnTo>
                    <a:pt x="760730" y="1700542"/>
                  </a:lnTo>
                  <a:lnTo>
                    <a:pt x="768350" y="1713242"/>
                  </a:lnTo>
                  <a:lnTo>
                    <a:pt x="774700" y="1725942"/>
                  </a:lnTo>
                  <a:lnTo>
                    <a:pt x="822960" y="1725942"/>
                  </a:lnTo>
                  <a:lnTo>
                    <a:pt x="811530" y="1700542"/>
                  </a:lnTo>
                  <a:lnTo>
                    <a:pt x="806450" y="1687830"/>
                  </a:lnTo>
                  <a:lnTo>
                    <a:pt x="803910" y="1675130"/>
                  </a:lnTo>
                  <a:lnTo>
                    <a:pt x="802640" y="1675130"/>
                  </a:lnTo>
                  <a:lnTo>
                    <a:pt x="800100" y="1662430"/>
                  </a:lnTo>
                  <a:lnTo>
                    <a:pt x="816610" y="1662430"/>
                  </a:lnTo>
                  <a:lnTo>
                    <a:pt x="815340" y="1649730"/>
                  </a:lnTo>
                  <a:lnTo>
                    <a:pt x="824230" y="1649730"/>
                  </a:lnTo>
                  <a:lnTo>
                    <a:pt x="826770" y="1662430"/>
                  </a:lnTo>
                  <a:lnTo>
                    <a:pt x="828040" y="1662430"/>
                  </a:lnTo>
                  <a:lnTo>
                    <a:pt x="828040" y="1675130"/>
                  </a:lnTo>
                  <a:lnTo>
                    <a:pt x="834390" y="1675130"/>
                  </a:lnTo>
                  <a:lnTo>
                    <a:pt x="842010" y="1687830"/>
                  </a:lnTo>
                  <a:lnTo>
                    <a:pt x="883920" y="1687830"/>
                  </a:lnTo>
                  <a:lnTo>
                    <a:pt x="891540" y="1700542"/>
                  </a:lnTo>
                  <a:lnTo>
                    <a:pt x="935990" y="1700542"/>
                  </a:lnTo>
                  <a:lnTo>
                    <a:pt x="942340" y="1687830"/>
                  </a:lnTo>
                  <a:lnTo>
                    <a:pt x="920750" y="1675130"/>
                  </a:lnTo>
                  <a:lnTo>
                    <a:pt x="906780" y="1649730"/>
                  </a:lnTo>
                  <a:lnTo>
                    <a:pt x="900430" y="1637030"/>
                  </a:lnTo>
                  <a:lnTo>
                    <a:pt x="899160" y="1611630"/>
                  </a:lnTo>
                  <a:lnTo>
                    <a:pt x="899160" y="1586230"/>
                  </a:lnTo>
                  <a:lnTo>
                    <a:pt x="901700" y="1548130"/>
                  </a:lnTo>
                  <a:lnTo>
                    <a:pt x="901700" y="1522730"/>
                  </a:lnTo>
                  <a:lnTo>
                    <a:pt x="897890" y="1484630"/>
                  </a:lnTo>
                  <a:lnTo>
                    <a:pt x="896620" y="1459230"/>
                  </a:lnTo>
                  <a:lnTo>
                    <a:pt x="899160" y="1446530"/>
                  </a:lnTo>
                  <a:lnTo>
                    <a:pt x="906780" y="1421130"/>
                  </a:lnTo>
                  <a:lnTo>
                    <a:pt x="910590" y="1395730"/>
                  </a:lnTo>
                  <a:lnTo>
                    <a:pt x="915670" y="1357630"/>
                  </a:lnTo>
                  <a:lnTo>
                    <a:pt x="923290" y="1306830"/>
                  </a:lnTo>
                  <a:lnTo>
                    <a:pt x="922020" y="1256030"/>
                  </a:lnTo>
                  <a:lnTo>
                    <a:pt x="923290" y="1205230"/>
                  </a:lnTo>
                  <a:lnTo>
                    <a:pt x="925830" y="1154430"/>
                  </a:lnTo>
                  <a:lnTo>
                    <a:pt x="932180" y="1103630"/>
                  </a:lnTo>
                  <a:lnTo>
                    <a:pt x="938530" y="1103630"/>
                  </a:lnTo>
                  <a:lnTo>
                    <a:pt x="942340" y="1090930"/>
                  </a:lnTo>
                  <a:lnTo>
                    <a:pt x="947420" y="1078230"/>
                  </a:lnTo>
                  <a:lnTo>
                    <a:pt x="951230" y="1078230"/>
                  </a:lnTo>
                  <a:lnTo>
                    <a:pt x="955040" y="1065530"/>
                  </a:lnTo>
                  <a:lnTo>
                    <a:pt x="960120" y="1065530"/>
                  </a:lnTo>
                  <a:lnTo>
                    <a:pt x="966470" y="1052830"/>
                  </a:lnTo>
                  <a:lnTo>
                    <a:pt x="972820" y="1052830"/>
                  </a:lnTo>
                  <a:lnTo>
                    <a:pt x="970280" y="1040130"/>
                  </a:lnTo>
                  <a:lnTo>
                    <a:pt x="969010" y="1040130"/>
                  </a:lnTo>
                  <a:lnTo>
                    <a:pt x="976630" y="1014730"/>
                  </a:lnTo>
                  <a:lnTo>
                    <a:pt x="975360" y="989330"/>
                  </a:lnTo>
                  <a:lnTo>
                    <a:pt x="970280" y="976630"/>
                  </a:lnTo>
                  <a:lnTo>
                    <a:pt x="969010" y="951230"/>
                  </a:lnTo>
                  <a:lnTo>
                    <a:pt x="1017270" y="951230"/>
                  </a:lnTo>
                  <a:lnTo>
                    <a:pt x="1022350" y="938530"/>
                  </a:lnTo>
                  <a:lnTo>
                    <a:pt x="1019810" y="938530"/>
                  </a:lnTo>
                  <a:lnTo>
                    <a:pt x="1019810" y="925830"/>
                  </a:lnTo>
                  <a:lnTo>
                    <a:pt x="1023620" y="900430"/>
                  </a:lnTo>
                  <a:lnTo>
                    <a:pt x="1028700" y="887730"/>
                  </a:lnTo>
                  <a:lnTo>
                    <a:pt x="1032510" y="862330"/>
                  </a:lnTo>
                  <a:lnTo>
                    <a:pt x="1040130" y="849630"/>
                  </a:lnTo>
                  <a:lnTo>
                    <a:pt x="1049020" y="849630"/>
                  </a:lnTo>
                  <a:lnTo>
                    <a:pt x="1059180" y="836930"/>
                  </a:lnTo>
                  <a:lnTo>
                    <a:pt x="1080770" y="836930"/>
                  </a:lnTo>
                  <a:lnTo>
                    <a:pt x="1101090" y="824230"/>
                  </a:lnTo>
                  <a:lnTo>
                    <a:pt x="1109980" y="811530"/>
                  </a:lnTo>
                  <a:lnTo>
                    <a:pt x="1113790" y="836930"/>
                  </a:lnTo>
                  <a:lnTo>
                    <a:pt x="1118870" y="849630"/>
                  </a:lnTo>
                  <a:lnTo>
                    <a:pt x="1122680" y="875030"/>
                  </a:lnTo>
                  <a:lnTo>
                    <a:pt x="1123950" y="887730"/>
                  </a:lnTo>
                  <a:lnTo>
                    <a:pt x="1127760" y="900430"/>
                  </a:lnTo>
                  <a:lnTo>
                    <a:pt x="1132840" y="900430"/>
                  </a:lnTo>
                  <a:lnTo>
                    <a:pt x="1139190" y="913130"/>
                  </a:lnTo>
                  <a:lnTo>
                    <a:pt x="1158240" y="913130"/>
                  </a:lnTo>
                  <a:lnTo>
                    <a:pt x="1164590" y="925830"/>
                  </a:lnTo>
                  <a:lnTo>
                    <a:pt x="1172210" y="925830"/>
                  </a:lnTo>
                  <a:lnTo>
                    <a:pt x="1170940" y="938530"/>
                  </a:lnTo>
                  <a:lnTo>
                    <a:pt x="1174750" y="976630"/>
                  </a:lnTo>
                  <a:lnTo>
                    <a:pt x="1173480" y="989330"/>
                  </a:lnTo>
                  <a:lnTo>
                    <a:pt x="1168400" y="989330"/>
                  </a:lnTo>
                  <a:lnTo>
                    <a:pt x="1172210" y="1002030"/>
                  </a:lnTo>
                  <a:lnTo>
                    <a:pt x="1177290" y="1002030"/>
                  </a:lnTo>
                  <a:lnTo>
                    <a:pt x="1177290" y="1014730"/>
                  </a:lnTo>
                  <a:lnTo>
                    <a:pt x="1163320" y="1014730"/>
                  </a:lnTo>
                  <a:lnTo>
                    <a:pt x="1140460" y="1002030"/>
                  </a:lnTo>
                  <a:lnTo>
                    <a:pt x="1146810" y="989330"/>
                  </a:lnTo>
                  <a:lnTo>
                    <a:pt x="1134110" y="989330"/>
                  </a:lnTo>
                  <a:lnTo>
                    <a:pt x="1136650" y="1002030"/>
                  </a:lnTo>
                  <a:lnTo>
                    <a:pt x="1130300" y="1002030"/>
                  </a:lnTo>
                  <a:lnTo>
                    <a:pt x="1118870" y="989330"/>
                  </a:lnTo>
                  <a:lnTo>
                    <a:pt x="1087120" y="989330"/>
                  </a:lnTo>
                  <a:lnTo>
                    <a:pt x="1084580" y="976630"/>
                  </a:lnTo>
                  <a:lnTo>
                    <a:pt x="1084580" y="963930"/>
                  </a:lnTo>
                  <a:lnTo>
                    <a:pt x="1088390" y="951230"/>
                  </a:lnTo>
                  <a:lnTo>
                    <a:pt x="1098550" y="925830"/>
                  </a:lnTo>
                  <a:lnTo>
                    <a:pt x="1099185" y="913130"/>
                  </a:lnTo>
                  <a:lnTo>
                    <a:pt x="1099820" y="900430"/>
                  </a:lnTo>
                  <a:lnTo>
                    <a:pt x="1096010" y="887730"/>
                  </a:lnTo>
                  <a:lnTo>
                    <a:pt x="1089660" y="875030"/>
                  </a:lnTo>
                  <a:lnTo>
                    <a:pt x="1087120" y="887730"/>
                  </a:lnTo>
                  <a:lnTo>
                    <a:pt x="1087120" y="913130"/>
                  </a:lnTo>
                  <a:lnTo>
                    <a:pt x="1080770" y="913130"/>
                  </a:lnTo>
                  <a:lnTo>
                    <a:pt x="1076960" y="900430"/>
                  </a:lnTo>
                  <a:lnTo>
                    <a:pt x="1071880" y="900430"/>
                  </a:lnTo>
                  <a:lnTo>
                    <a:pt x="1068070" y="887730"/>
                  </a:lnTo>
                  <a:lnTo>
                    <a:pt x="1061720" y="887730"/>
                  </a:lnTo>
                  <a:lnTo>
                    <a:pt x="1065530" y="900430"/>
                  </a:lnTo>
                  <a:lnTo>
                    <a:pt x="1075690" y="913130"/>
                  </a:lnTo>
                  <a:lnTo>
                    <a:pt x="1079500" y="925830"/>
                  </a:lnTo>
                  <a:lnTo>
                    <a:pt x="1082040" y="925830"/>
                  </a:lnTo>
                  <a:lnTo>
                    <a:pt x="1080770" y="938530"/>
                  </a:lnTo>
                  <a:lnTo>
                    <a:pt x="1076960" y="951230"/>
                  </a:lnTo>
                  <a:lnTo>
                    <a:pt x="1069340" y="951230"/>
                  </a:lnTo>
                  <a:lnTo>
                    <a:pt x="1071880" y="963930"/>
                  </a:lnTo>
                  <a:lnTo>
                    <a:pt x="1079500" y="963930"/>
                  </a:lnTo>
                  <a:lnTo>
                    <a:pt x="1076960" y="976630"/>
                  </a:lnTo>
                  <a:lnTo>
                    <a:pt x="1071880" y="989330"/>
                  </a:lnTo>
                  <a:lnTo>
                    <a:pt x="1036320" y="989330"/>
                  </a:lnTo>
                  <a:lnTo>
                    <a:pt x="1027430" y="976630"/>
                  </a:lnTo>
                  <a:lnTo>
                    <a:pt x="1019810" y="989330"/>
                  </a:lnTo>
                  <a:lnTo>
                    <a:pt x="1017270" y="976630"/>
                  </a:lnTo>
                  <a:lnTo>
                    <a:pt x="1016000" y="963930"/>
                  </a:lnTo>
                  <a:lnTo>
                    <a:pt x="1012190" y="963930"/>
                  </a:lnTo>
                  <a:lnTo>
                    <a:pt x="1012190" y="976630"/>
                  </a:lnTo>
                  <a:lnTo>
                    <a:pt x="1009650" y="989330"/>
                  </a:lnTo>
                  <a:lnTo>
                    <a:pt x="1016000" y="1002030"/>
                  </a:lnTo>
                  <a:lnTo>
                    <a:pt x="1026160" y="1027430"/>
                  </a:lnTo>
                  <a:lnTo>
                    <a:pt x="1029970" y="1052830"/>
                  </a:lnTo>
                  <a:lnTo>
                    <a:pt x="1032510" y="1065530"/>
                  </a:lnTo>
                  <a:lnTo>
                    <a:pt x="1042670" y="1090930"/>
                  </a:lnTo>
                  <a:lnTo>
                    <a:pt x="1049020" y="1116330"/>
                  </a:lnTo>
                  <a:lnTo>
                    <a:pt x="1049020" y="1205230"/>
                  </a:lnTo>
                  <a:lnTo>
                    <a:pt x="1042670" y="1294130"/>
                  </a:lnTo>
                  <a:lnTo>
                    <a:pt x="1037590" y="1395730"/>
                  </a:lnTo>
                  <a:lnTo>
                    <a:pt x="1035050" y="1484630"/>
                  </a:lnTo>
                  <a:lnTo>
                    <a:pt x="1032510" y="1497330"/>
                  </a:lnTo>
                  <a:lnTo>
                    <a:pt x="1021080" y="1497330"/>
                  </a:lnTo>
                  <a:lnTo>
                    <a:pt x="1019810" y="1510030"/>
                  </a:lnTo>
                  <a:lnTo>
                    <a:pt x="1054100" y="1510030"/>
                  </a:lnTo>
                  <a:lnTo>
                    <a:pt x="1071880" y="1522730"/>
                  </a:lnTo>
                  <a:lnTo>
                    <a:pt x="1089660" y="1522730"/>
                  </a:lnTo>
                  <a:lnTo>
                    <a:pt x="1092200" y="1548130"/>
                  </a:lnTo>
                  <a:lnTo>
                    <a:pt x="1096010" y="1573530"/>
                  </a:lnTo>
                  <a:lnTo>
                    <a:pt x="1101090" y="1598930"/>
                  </a:lnTo>
                  <a:lnTo>
                    <a:pt x="1108710" y="1611630"/>
                  </a:lnTo>
                  <a:lnTo>
                    <a:pt x="1121410" y="1662430"/>
                  </a:lnTo>
                  <a:lnTo>
                    <a:pt x="1126490" y="1687830"/>
                  </a:lnTo>
                  <a:lnTo>
                    <a:pt x="1129030" y="1713242"/>
                  </a:lnTo>
                  <a:lnTo>
                    <a:pt x="1122680" y="1725942"/>
                  </a:lnTo>
                  <a:lnTo>
                    <a:pt x="1118870" y="1751342"/>
                  </a:lnTo>
                  <a:lnTo>
                    <a:pt x="1113790" y="1776730"/>
                  </a:lnTo>
                  <a:lnTo>
                    <a:pt x="1109980" y="1789430"/>
                  </a:lnTo>
                  <a:lnTo>
                    <a:pt x="1115060" y="1802130"/>
                  </a:lnTo>
                  <a:lnTo>
                    <a:pt x="1122680" y="1802130"/>
                  </a:lnTo>
                  <a:lnTo>
                    <a:pt x="1126490" y="1814830"/>
                  </a:lnTo>
                  <a:lnTo>
                    <a:pt x="1141730" y="1814830"/>
                  </a:lnTo>
                  <a:lnTo>
                    <a:pt x="1151890" y="1802130"/>
                  </a:lnTo>
                  <a:lnTo>
                    <a:pt x="1160780" y="1789430"/>
                  </a:lnTo>
                  <a:lnTo>
                    <a:pt x="1168400" y="1789430"/>
                  </a:lnTo>
                  <a:lnTo>
                    <a:pt x="1174750" y="1776730"/>
                  </a:lnTo>
                  <a:lnTo>
                    <a:pt x="1179830" y="1764042"/>
                  </a:lnTo>
                  <a:lnTo>
                    <a:pt x="1183640" y="1751342"/>
                  </a:lnTo>
                  <a:lnTo>
                    <a:pt x="1186180" y="1738642"/>
                  </a:lnTo>
                  <a:lnTo>
                    <a:pt x="1186180" y="1713242"/>
                  </a:lnTo>
                  <a:lnTo>
                    <a:pt x="1178560" y="1687830"/>
                  </a:lnTo>
                  <a:lnTo>
                    <a:pt x="1173480" y="1662430"/>
                  </a:lnTo>
                  <a:lnTo>
                    <a:pt x="1169670" y="1637030"/>
                  </a:lnTo>
                  <a:lnTo>
                    <a:pt x="1168400" y="1611630"/>
                  </a:lnTo>
                  <a:lnTo>
                    <a:pt x="1165860" y="1586230"/>
                  </a:lnTo>
                  <a:lnTo>
                    <a:pt x="1165860" y="1560830"/>
                  </a:lnTo>
                  <a:lnTo>
                    <a:pt x="1168400" y="1510030"/>
                  </a:lnTo>
                  <a:lnTo>
                    <a:pt x="1225550" y="1510030"/>
                  </a:lnTo>
                  <a:lnTo>
                    <a:pt x="1238250" y="1522730"/>
                  </a:lnTo>
                  <a:lnTo>
                    <a:pt x="1266190" y="1522730"/>
                  </a:lnTo>
                  <a:lnTo>
                    <a:pt x="1280160" y="1510030"/>
                  </a:lnTo>
                  <a:lnTo>
                    <a:pt x="1280160" y="1522730"/>
                  </a:lnTo>
                  <a:lnTo>
                    <a:pt x="1285240" y="1573530"/>
                  </a:lnTo>
                  <a:lnTo>
                    <a:pt x="1283970" y="1611630"/>
                  </a:lnTo>
                  <a:lnTo>
                    <a:pt x="1278890" y="1662430"/>
                  </a:lnTo>
                  <a:lnTo>
                    <a:pt x="1276350" y="1713242"/>
                  </a:lnTo>
                  <a:lnTo>
                    <a:pt x="1245870" y="1713242"/>
                  </a:lnTo>
                  <a:lnTo>
                    <a:pt x="1238250" y="1611630"/>
                  </a:lnTo>
                  <a:lnTo>
                    <a:pt x="1231900" y="1560830"/>
                  </a:lnTo>
                  <a:lnTo>
                    <a:pt x="1226820" y="1522730"/>
                  </a:lnTo>
                  <a:lnTo>
                    <a:pt x="1221740" y="1522730"/>
                  </a:lnTo>
                  <a:lnTo>
                    <a:pt x="1219200" y="1535430"/>
                  </a:lnTo>
                  <a:lnTo>
                    <a:pt x="1223010" y="1548130"/>
                  </a:lnTo>
                  <a:lnTo>
                    <a:pt x="1225550" y="1573530"/>
                  </a:lnTo>
                  <a:lnTo>
                    <a:pt x="1233170" y="1624330"/>
                  </a:lnTo>
                  <a:lnTo>
                    <a:pt x="1235710" y="1637030"/>
                  </a:lnTo>
                  <a:lnTo>
                    <a:pt x="1236980" y="1662430"/>
                  </a:lnTo>
                  <a:lnTo>
                    <a:pt x="1240790" y="1700542"/>
                  </a:lnTo>
                  <a:lnTo>
                    <a:pt x="1235710" y="1713242"/>
                  </a:lnTo>
                  <a:lnTo>
                    <a:pt x="1240790" y="1725942"/>
                  </a:lnTo>
                  <a:lnTo>
                    <a:pt x="1242060" y="1738642"/>
                  </a:lnTo>
                  <a:lnTo>
                    <a:pt x="1240790" y="1764042"/>
                  </a:lnTo>
                  <a:lnTo>
                    <a:pt x="1236980" y="1776730"/>
                  </a:lnTo>
                  <a:lnTo>
                    <a:pt x="1234440" y="1789430"/>
                  </a:lnTo>
                  <a:lnTo>
                    <a:pt x="1233170" y="1802130"/>
                  </a:lnTo>
                  <a:lnTo>
                    <a:pt x="1233170" y="1814830"/>
                  </a:lnTo>
                  <a:lnTo>
                    <a:pt x="1235710" y="1827530"/>
                  </a:lnTo>
                  <a:lnTo>
                    <a:pt x="1264920" y="1827530"/>
                  </a:lnTo>
                  <a:lnTo>
                    <a:pt x="1275080" y="1814830"/>
                  </a:lnTo>
                  <a:lnTo>
                    <a:pt x="1283970" y="1802130"/>
                  </a:lnTo>
                  <a:lnTo>
                    <a:pt x="1291590" y="1802130"/>
                  </a:lnTo>
                  <a:lnTo>
                    <a:pt x="1301750" y="1776730"/>
                  </a:lnTo>
                  <a:lnTo>
                    <a:pt x="1304290" y="1764042"/>
                  </a:lnTo>
                  <a:lnTo>
                    <a:pt x="1305560" y="1751342"/>
                  </a:lnTo>
                  <a:lnTo>
                    <a:pt x="1295400" y="1725942"/>
                  </a:lnTo>
                  <a:lnTo>
                    <a:pt x="1292225" y="1713242"/>
                  </a:lnTo>
                  <a:lnTo>
                    <a:pt x="1289050" y="1700542"/>
                  </a:lnTo>
                  <a:lnTo>
                    <a:pt x="1287780" y="1662430"/>
                  </a:lnTo>
                  <a:lnTo>
                    <a:pt x="1287780" y="1637030"/>
                  </a:lnTo>
                  <a:lnTo>
                    <a:pt x="1292860" y="1573530"/>
                  </a:lnTo>
                  <a:lnTo>
                    <a:pt x="1294130" y="1535430"/>
                  </a:lnTo>
                  <a:lnTo>
                    <a:pt x="1292860" y="1510030"/>
                  </a:lnTo>
                  <a:lnTo>
                    <a:pt x="1318260" y="1510030"/>
                  </a:lnTo>
                  <a:lnTo>
                    <a:pt x="1322070" y="1497330"/>
                  </a:lnTo>
                  <a:lnTo>
                    <a:pt x="1315720" y="1497330"/>
                  </a:lnTo>
                  <a:lnTo>
                    <a:pt x="1314450" y="1446530"/>
                  </a:lnTo>
                  <a:lnTo>
                    <a:pt x="1310640" y="1408430"/>
                  </a:lnTo>
                  <a:lnTo>
                    <a:pt x="1306830" y="1357630"/>
                  </a:lnTo>
                  <a:lnTo>
                    <a:pt x="1301750" y="1319530"/>
                  </a:lnTo>
                  <a:lnTo>
                    <a:pt x="1295400" y="1268730"/>
                  </a:lnTo>
                  <a:lnTo>
                    <a:pt x="1293279" y="1256030"/>
                  </a:lnTo>
                  <a:lnTo>
                    <a:pt x="1289050" y="1230630"/>
                  </a:lnTo>
                  <a:lnTo>
                    <a:pt x="1280160" y="1141730"/>
                  </a:lnTo>
                  <a:lnTo>
                    <a:pt x="1285240" y="1129030"/>
                  </a:lnTo>
                  <a:lnTo>
                    <a:pt x="1292860" y="1103630"/>
                  </a:lnTo>
                  <a:lnTo>
                    <a:pt x="1300480" y="1090930"/>
                  </a:lnTo>
                  <a:lnTo>
                    <a:pt x="1301750" y="1078230"/>
                  </a:lnTo>
                  <a:lnTo>
                    <a:pt x="1304290" y="1065530"/>
                  </a:lnTo>
                  <a:lnTo>
                    <a:pt x="1301750" y="1065530"/>
                  </a:lnTo>
                  <a:lnTo>
                    <a:pt x="1297940" y="1078230"/>
                  </a:lnTo>
                  <a:lnTo>
                    <a:pt x="1295400" y="1090930"/>
                  </a:lnTo>
                  <a:lnTo>
                    <a:pt x="1292860" y="1090930"/>
                  </a:lnTo>
                  <a:lnTo>
                    <a:pt x="1285240" y="1116330"/>
                  </a:lnTo>
                  <a:lnTo>
                    <a:pt x="1272540" y="1116330"/>
                  </a:lnTo>
                  <a:lnTo>
                    <a:pt x="1272540" y="1129030"/>
                  </a:lnTo>
                  <a:lnTo>
                    <a:pt x="1270000" y="1141730"/>
                  </a:lnTo>
                  <a:lnTo>
                    <a:pt x="1257300" y="1167130"/>
                  </a:lnTo>
                  <a:lnTo>
                    <a:pt x="1249680" y="1179830"/>
                  </a:lnTo>
                  <a:lnTo>
                    <a:pt x="1240790" y="1179830"/>
                  </a:lnTo>
                  <a:lnTo>
                    <a:pt x="1233170" y="1192530"/>
                  </a:lnTo>
                  <a:lnTo>
                    <a:pt x="1226820" y="1205230"/>
                  </a:lnTo>
                  <a:lnTo>
                    <a:pt x="1229360" y="1217930"/>
                  </a:lnTo>
                  <a:lnTo>
                    <a:pt x="1226820" y="1217930"/>
                  </a:lnTo>
                  <a:lnTo>
                    <a:pt x="1221740" y="1230630"/>
                  </a:lnTo>
                  <a:lnTo>
                    <a:pt x="1206500" y="1230630"/>
                  </a:lnTo>
                  <a:lnTo>
                    <a:pt x="1191260" y="1243330"/>
                  </a:lnTo>
                  <a:lnTo>
                    <a:pt x="1186180" y="1256030"/>
                  </a:lnTo>
                  <a:lnTo>
                    <a:pt x="1177290" y="1243330"/>
                  </a:lnTo>
                  <a:lnTo>
                    <a:pt x="1172210" y="1243330"/>
                  </a:lnTo>
                  <a:lnTo>
                    <a:pt x="1167130" y="1230630"/>
                  </a:lnTo>
                  <a:lnTo>
                    <a:pt x="1164590" y="1217930"/>
                  </a:lnTo>
                  <a:lnTo>
                    <a:pt x="1174750" y="1217930"/>
                  </a:lnTo>
                  <a:lnTo>
                    <a:pt x="1179830" y="1205230"/>
                  </a:lnTo>
                  <a:lnTo>
                    <a:pt x="1205230" y="1205230"/>
                  </a:lnTo>
                  <a:lnTo>
                    <a:pt x="1209040" y="1192530"/>
                  </a:lnTo>
                  <a:lnTo>
                    <a:pt x="1212850" y="1192530"/>
                  </a:lnTo>
                  <a:lnTo>
                    <a:pt x="1215390" y="1179830"/>
                  </a:lnTo>
                  <a:lnTo>
                    <a:pt x="1219200" y="1167130"/>
                  </a:lnTo>
                  <a:lnTo>
                    <a:pt x="1223010" y="1167130"/>
                  </a:lnTo>
                  <a:lnTo>
                    <a:pt x="1228090" y="1141730"/>
                  </a:lnTo>
                  <a:lnTo>
                    <a:pt x="1235710" y="1116330"/>
                  </a:lnTo>
                  <a:lnTo>
                    <a:pt x="1253490" y="1078230"/>
                  </a:lnTo>
                  <a:lnTo>
                    <a:pt x="1261110" y="1052830"/>
                  </a:lnTo>
                  <a:lnTo>
                    <a:pt x="1266190" y="1027430"/>
                  </a:lnTo>
                  <a:lnTo>
                    <a:pt x="1267460" y="1014730"/>
                  </a:lnTo>
                  <a:lnTo>
                    <a:pt x="1268730" y="1002030"/>
                  </a:lnTo>
                  <a:lnTo>
                    <a:pt x="1266190" y="976630"/>
                  </a:lnTo>
                  <a:lnTo>
                    <a:pt x="1305560" y="976630"/>
                  </a:lnTo>
                  <a:lnTo>
                    <a:pt x="1308100" y="1052830"/>
                  </a:lnTo>
                  <a:lnTo>
                    <a:pt x="1313180" y="1052830"/>
                  </a:lnTo>
                  <a:lnTo>
                    <a:pt x="1313180" y="976630"/>
                  </a:lnTo>
                  <a:lnTo>
                    <a:pt x="1313180" y="963930"/>
                  </a:lnTo>
                  <a:lnTo>
                    <a:pt x="1320800" y="951230"/>
                  </a:lnTo>
                  <a:lnTo>
                    <a:pt x="1322070" y="938530"/>
                  </a:lnTo>
                  <a:close/>
                </a:path>
                <a:path w="1967229" h="3822700">
                  <a:moveTo>
                    <a:pt x="1338580" y="2717800"/>
                  </a:moveTo>
                  <a:lnTo>
                    <a:pt x="1330960" y="2743200"/>
                  </a:lnTo>
                  <a:lnTo>
                    <a:pt x="1325880" y="2755900"/>
                  </a:lnTo>
                  <a:lnTo>
                    <a:pt x="1322070" y="2781300"/>
                  </a:lnTo>
                  <a:lnTo>
                    <a:pt x="1310640" y="2819400"/>
                  </a:lnTo>
                  <a:lnTo>
                    <a:pt x="1304290" y="2844800"/>
                  </a:lnTo>
                  <a:lnTo>
                    <a:pt x="1295400" y="2857500"/>
                  </a:lnTo>
                  <a:lnTo>
                    <a:pt x="1289050" y="2882900"/>
                  </a:lnTo>
                  <a:lnTo>
                    <a:pt x="1283970" y="2908300"/>
                  </a:lnTo>
                  <a:lnTo>
                    <a:pt x="1282700" y="2921000"/>
                  </a:lnTo>
                  <a:lnTo>
                    <a:pt x="1285240" y="2946400"/>
                  </a:lnTo>
                  <a:lnTo>
                    <a:pt x="1292860" y="2971800"/>
                  </a:lnTo>
                  <a:lnTo>
                    <a:pt x="1289050" y="2984500"/>
                  </a:lnTo>
                  <a:lnTo>
                    <a:pt x="1282700" y="2997200"/>
                  </a:lnTo>
                  <a:lnTo>
                    <a:pt x="1292860" y="2997200"/>
                  </a:lnTo>
                  <a:lnTo>
                    <a:pt x="1297940" y="2971800"/>
                  </a:lnTo>
                  <a:lnTo>
                    <a:pt x="1297940" y="2946400"/>
                  </a:lnTo>
                  <a:lnTo>
                    <a:pt x="1294130" y="2933700"/>
                  </a:lnTo>
                  <a:lnTo>
                    <a:pt x="1291590" y="2908300"/>
                  </a:lnTo>
                  <a:lnTo>
                    <a:pt x="1292860" y="2908300"/>
                  </a:lnTo>
                  <a:lnTo>
                    <a:pt x="1296670" y="2895600"/>
                  </a:lnTo>
                  <a:lnTo>
                    <a:pt x="1292860" y="2895600"/>
                  </a:lnTo>
                  <a:lnTo>
                    <a:pt x="1297940" y="2870200"/>
                  </a:lnTo>
                  <a:lnTo>
                    <a:pt x="1301750" y="2857500"/>
                  </a:lnTo>
                  <a:lnTo>
                    <a:pt x="1308100" y="2844800"/>
                  </a:lnTo>
                  <a:lnTo>
                    <a:pt x="1313180" y="2832100"/>
                  </a:lnTo>
                  <a:lnTo>
                    <a:pt x="1316990" y="2806700"/>
                  </a:lnTo>
                  <a:lnTo>
                    <a:pt x="1322070" y="2794000"/>
                  </a:lnTo>
                  <a:lnTo>
                    <a:pt x="1325880" y="2781300"/>
                  </a:lnTo>
                  <a:lnTo>
                    <a:pt x="1328420" y="2768600"/>
                  </a:lnTo>
                  <a:lnTo>
                    <a:pt x="1336040" y="2755900"/>
                  </a:lnTo>
                  <a:lnTo>
                    <a:pt x="1337310" y="2743200"/>
                  </a:lnTo>
                  <a:lnTo>
                    <a:pt x="1336040" y="2730500"/>
                  </a:lnTo>
                  <a:lnTo>
                    <a:pt x="1338580" y="2717800"/>
                  </a:lnTo>
                  <a:close/>
                </a:path>
                <a:path w="1967229" h="3822700">
                  <a:moveTo>
                    <a:pt x="1488440" y="2197100"/>
                  </a:moveTo>
                  <a:lnTo>
                    <a:pt x="1480820" y="2197100"/>
                  </a:lnTo>
                  <a:lnTo>
                    <a:pt x="1469390" y="2209800"/>
                  </a:lnTo>
                  <a:lnTo>
                    <a:pt x="1480820" y="2209800"/>
                  </a:lnTo>
                  <a:lnTo>
                    <a:pt x="1488440" y="2197100"/>
                  </a:lnTo>
                  <a:close/>
                </a:path>
                <a:path w="1967229" h="3822700">
                  <a:moveTo>
                    <a:pt x="1504950" y="2184400"/>
                  </a:moveTo>
                  <a:lnTo>
                    <a:pt x="1493520" y="2197100"/>
                  </a:lnTo>
                  <a:lnTo>
                    <a:pt x="1504950" y="2197100"/>
                  </a:lnTo>
                  <a:lnTo>
                    <a:pt x="1504950" y="2184400"/>
                  </a:lnTo>
                  <a:close/>
                </a:path>
                <a:path w="1967229" h="3822700">
                  <a:moveTo>
                    <a:pt x="1634490" y="2197100"/>
                  </a:moveTo>
                  <a:lnTo>
                    <a:pt x="1619250" y="2197100"/>
                  </a:lnTo>
                  <a:lnTo>
                    <a:pt x="1624330" y="2209800"/>
                  </a:lnTo>
                  <a:lnTo>
                    <a:pt x="1629410" y="2209800"/>
                  </a:lnTo>
                  <a:lnTo>
                    <a:pt x="1634490" y="2197100"/>
                  </a:lnTo>
                  <a:close/>
                </a:path>
                <a:path w="1967229" h="3822700">
                  <a:moveTo>
                    <a:pt x="1823720" y="323850"/>
                  </a:moveTo>
                  <a:lnTo>
                    <a:pt x="1813560" y="313690"/>
                  </a:lnTo>
                  <a:lnTo>
                    <a:pt x="1812290" y="297180"/>
                  </a:lnTo>
                  <a:lnTo>
                    <a:pt x="1807210" y="264160"/>
                  </a:lnTo>
                  <a:lnTo>
                    <a:pt x="1803400" y="248920"/>
                  </a:lnTo>
                  <a:lnTo>
                    <a:pt x="1799590" y="232410"/>
                  </a:lnTo>
                  <a:lnTo>
                    <a:pt x="1789430" y="201930"/>
                  </a:lnTo>
                  <a:lnTo>
                    <a:pt x="1783080" y="186690"/>
                  </a:lnTo>
                  <a:lnTo>
                    <a:pt x="1778000" y="186690"/>
                  </a:lnTo>
                  <a:lnTo>
                    <a:pt x="1776730" y="187960"/>
                  </a:lnTo>
                  <a:lnTo>
                    <a:pt x="1769110" y="186690"/>
                  </a:lnTo>
                  <a:lnTo>
                    <a:pt x="1762760" y="184150"/>
                  </a:lnTo>
                  <a:lnTo>
                    <a:pt x="1748790" y="181610"/>
                  </a:lnTo>
                  <a:lnTo>
                    <a:pt x="1736090" y="176530"/>
                  </a:lnTo>
                  <a:lnTo>
                    <a:pt x="1731010" y="173990"/>
                  </a:lnTo>
                  <a:lnTo>
                    <a:pt x="1725930" y="168910"/>
                  </a:lnTo>
                  <a:lnTo>
                    <a:pt x="1723390" y="165100"/>
                  </a:lnTo>
                  <a:lnTo>
                    <a:pt x="1725930" y="161290"/>
                  </a:lnTo>
                  <a:lnTo>
                    <a:pt x="1731010" y="158750"/>
                  </a:lnTo>
                  <a:lnTo>
                    <a:pt x="1736090" y="158750"/>
                  </a:lnTo>
                  <a:lnTo>
                    <a:pt x="1741170" y="156210"/>
                  </a:lnTo>
                  <a:lnTo>
                    <a:pt x="1761490" y="128270"/>
                  </a:lnTo>
                  <a:lnTo>
                    <a:pt x="1761490" y="120650"/>
                  </a:lnTo>
                  <a:lnTo>
                    <a:pt x="1748790" y="105410"/>
                  </a:lnTo>
                  <a:lnTo>
                    <a:pt x="1743710" y="96520"/>
                  </a:lnTo>
                  <a:lnTo>
                    <a:pt x="1739900" y="87630"/>
                  </a:lnTo>
                  <a:lnTo>
                    <a:pt x="1734820" y="78740"/>
                  </a:lnTo>
                  <a:lnTo>
                    <a:pt x="1731010" y="68580"/>
                  </a:lnTo>
                  <a:lnTo>
                    <a:pt x="1728470" y="59690"/>
                  </a:lnTo>
                  <a:lnTo>
                    <a:pt x="1725930" y="49530"/>
                  </a:lnTo>
                  <a:lnTo>
                    <a:pt x="1722120" y="43180"/>
                  </a:lnTo>
                  <a:lnTo>
                    <a:pt x="1709420" y="33020"/>
                  </a:lnTo>
                  <a:lnTo>
                    <a:pt x="1703070" y="30480"/>
                  </a:lnTo>
                  <a:lnTo>
                    <a:pt x="1695450" y="27940"/>
                  </a:lnTo>
                  <a:lnTo>
                    <a:pt x="1678940" y="25400"/>
                  </a:lnTo>
                  <a:lnTo>
                    <a:pt x="1671320" y="25400"/>
                  </a:lnTo>
                  <a:lnTo>
                    <a:pt x="1638300" y="55880"/>
                  </a:lnTo>
                  <a:lnTo>
                    <a:pt x="1621790" y="99060"/>
                  </a:lnTo>
                  <a:lnTo>
                    <a:pt x="1616710" y="115570"/>
                  </a:lnTo>
                  <a:lnTo>
                    <a:pt x="1611630" y="129540"/>
                  </a:lnTo>
                  <a:lnTo>
                    <a:pt x="1614170" y="137160"/>
                  </a:lnTo>
                  <a:lnTo>
                    <a:pt x="1617980" y="143510"/>
                  </a:lnTo>
                  <a:lnTo>
                    <a:pt x="1624330" y="147320"/>
                  </a:lnTo>
                  <a:lnTo>
                    <a:pt x="1630680" y="149860"/>
                  </a:lnTo>
                  <a:lnTo>
                    <a:pt x="1638300" y="152400"/>
                  </a:lnTo>
                  <a:lnTo>
                    <a:pt x="1645920" y="153670"/>
                  </a:lnTo>
                  <a:lnTo>
                    <a:pt x="1658620" y="158750"/>
                  </a:lnTo>
                  <a:lnTo>
                    <a:pt x="1654810" y="166370"/>
                  </a:lnTo>
                  <a:lnTo>
                    <a:pt x="1649730" y="171450"/>
                  </a:lnTo>
                  <a:lnTo>
                    <a:pt x="1643380" y="176530"/>
                  </a:lnTo>
                  <a:lnTo>
                    <a:pt x="1635760" y="179070"/>
                  </a:lnTo>
                  <a:lnTo>
                    <a:pt x="1626870" y="182880"/>
                  </a:lnTo>
                  <a:lnTo>
                    <a:pt x="1619250" y="185420"/>
                  </a:lnTo>
                  <a:lnTo>
                    <a:pt x="1604010" y="193040"/>
                  </a:lnTo>
                  <a:lnTo>
                    <a:pt x="1600200" y="241300"/>
                  </a:lnTo>
                  <a:lnTo>
                    <a:pt x="1595120" y="285750"/>
                  </a:lnTo>
                  <a:lnTo>
                    <a:pt x="1590040" y="308610"/>
                  </a:lnTo>
                  <a:lnTo>
                    <a:pt x="1586230" y="330200"/>
                  </a:lnTo>
                  <a:lnTo>
                    <a:pt x="1581150" y="351790"/>
                  </a:lnTo>
                  <a:lnTo>
                    <a:pt x="1565910" y="412750"/>
                  </a:lnTo>
                  <a:lnTo>
                    <a:pt x="1568450" y="415290"/>
                  </a:lnTo>
                  <a:lnTo>
                    <a:pt x="1572260" y="416560"/>
                  </a:lnTo>
                  <a:lnTo>
                    <a:pt x="1574800" y="417830"/>
                  </a:lnTo>
                  <a:lnTo>
                    <a:pt x="1577340" y="420370"/>
                  </a:lnTo>
                  <a:lnTo>
                    <a:pt x="1579880" y="429260"/>
                  </a:lnTo>
                  <a:lnTo>
                    <a:pt x="1579880" y="439420"/>
                  </a:lnTo>
                  <a:lnTo>
                    <a:pt x="1578610" y="452120"/>
                  </a:lnTo>
                  <a:lnTo>
                    <a:pt x="1578610" y="473710"/>
                  </a:lnTo>
                  <a:lnTo>
                    <a:pt x="1581150" y="482600"/>
                  </a:lnTo>
                  <a:lnTo>
                    <a:pt x="1586230" y="490220"/>
                  </a:lnTo>
                  <a:lnTo>
                    <a:pt x="1596390" y="494030"/>
                  </a:lnTo>
                  <a:lnTo>
                    <a:pt x="1593850" y="515620"/>
                  </a:lnTo>
                  <a:lnTo>
                    <a:pt x="1590040" y="525780"/>
                  </a:lnTo>
                  <a:lnTo>
                    <a:pt x="1584960" y="532130"/>
                  </a:lnTo>
                  <a:lnTo>
                    <a:pt x="1584960" y="537210"/>
                  </a:lnTo>
                  <a:lnTo>
                    <a:pt x="1587500" y="537210"/>
                  </a:lnTo>
                  <a:lnTo>
                    <a:pt x="1587500" y="549910"/>
                  </a:lnTo>
                  <a:lnTo>
                    <a:pt x="1586230" y="563880"/>
                  </a:lnTo>
                  <a:lnTo>
                    <a:pt x="1583690" y="577850"/>
                  </a:lnTo>
                  <a:lnTo>
                    <a:pt x="1582420" y="590550"/>
                  </a:lnTo>
                  <a:lnTo>
                    <a:pt x="1573530" y="582930"/>
                  </a:lnTo>
                  <a:lnTo>
                    <a:pt x="1563370" y="577850"/>
                  </a:lnTo>
                  <a:lnTo>
                    <a:pt x="1551940" y="575310"/>
                  </a:lnTo>
                  <a:lnTo>
                    <a:pt x="1540510" y="574040"/>
                  </a:lnTo>
                  <a:lnTo>
                    <a:pt x="1530350" y="575310"/>
                  </a:lnTo>
                  <a:lnTo>
                    <a:pt x="1518920" y="575310"/>
                  </a:lnTo>
                  <a:lnTo>
                    <a:pt x="1474470" y="593090"/>
                  </a:lnTo>
                  <a:lnTo>
                    <a:pt x="1457960" y="652780"/>
                  </a:lnTo>
                  <a:lnTo>
                    <a:pt x="1457960" y="666750"/>
                  </a:lnTo>
                  <a:lnTo>
                    <a:pt x="1461770" y="671830"/>
                  </a:lnTo>
                  <a:lnTo>
                    <a:pt x="1461770" y="675640"/>
                  </a:lnTo>
                  <a:lnTo>
                    <a:pt x="1459230" y="678180"/>
                  </a:lnTo>
                  <a:lnTo>
                    <a:pt x="1451610" y="683260"/>
                  </a:lnTo>
                  <a:lnTo>
                    <a:pt x="1449070" y="685800"/>
                  </a:lnTo>
                  <a:lnTo>
                    <a:pt x="1446530" y="689610"/>
                  </a:lnTo>
                  <a:lnTo>
                    <a:pt x="1447800" y="693420"/>
                  </a:lnTo>
                  <a:lnTo>
                    <a:pt x="1471930" y="693420"/>
                  </a:lnTo>
                  <a:lnTo>
                    <a:pt x="1471930" y="707390"/>
                  </a:lnTo>
                  <a:lnTo>
                    <a:pt x="1474470" y="720090"/>
                  </a:lnTo>
                  <a:lnTo>
                    <a:pt x="1479550" y="732790"/>
                  </a:lnTo>
                  <a:lnTo>
                    <a:pt x="1488440" y="742950"/>
                  </a:lnTo>
                  <a:lnTo>
                    <a:pt x="1494790" y="758190"/>
                  </a:lnTo>
                  <a:lnTo>
                    <a:pt x="1493520" y="770890"/>
                  </a:lnTo>
                  <a:lnTo>
                    <a:pt x="1487170" y="782320"/>
                  </a:lnTo>
                  <a:lnTo>
                    <a:pt x="1475740" y="791210"/>
                  </a:lnTo>
                  <a:lnTo>
                    <a:pt x="1463040" y="797560"/>
                  </a:lnTo>
                  <a:lnTo>
                    <a:pt x="1449070" y="805180"/>
                  </a:lnTo>
                  <a:lnTo>
                    <a:pt x="1436370" y="814070"/>
                  </a:lnTo>
                  <a:lnTo>
                    <a:pt x="1424940" y="822960"/>
                  </a:lnTo>
                  <a:lnTo>
                    <a:pt x="1418590" y="807720"/>
                  </a:lnTo>
                  <a:lnTo>
                    <a:pt x="1414780" y="788670"/>
                  </a:lnTo>
                  <a:lnTo>
                    <a:pt x="1412240" y="770890"/>
                  </a:lnTo>
                  <a:lnTo>
                    <a:pt x="1414780" y="734060"/>
                  </a:lnTo>
                  <a:lnTo>
                    <a:pt x="1418590" y="716280"/>
                  </a:lnTo>
                  <a:lnTo>
                    <a:pt x="1422400" y="699770"/>
                  </a:lnTo>
                  <a:lnTo>
                    <a:pt x="1427480" y="684530"/>
                  </a:lnTo>
                  <a:lnTo>
                    <a:pt x="1427480" y="654050"/>
                  </a:lnTo>
                  <a:lnTo>
                    <a:pt x="1430020" y="624840"/>
                  </a:lnTo>
                  <a:lnTo>
                    <a:pt x="1435100" y="596900"/>
                  </a:lnTo>
                  <a:lnTo>
                    <a:pt x="1441450" y="570230"/>
                  </a:lnTo>
                  <a:lnTo>
                    <a:pt x="1446530" y="541020"/>
                  </a:lnTo>
                  <a:lnTo>
                    <a:pt x="1450340" y="511810"/>
                  </a:lnTo>
                  <a:lnTo>
                    <a:pt x="1450340" y="481330"/>
                  </a:lnTo>
                  <a:lnTo>
                    <a:pt x="1445260" y="449580"/>
                  </a:lnTo>
                  <a:lnTo>
                    <a:pt x="1452880" y="443230"/>
                  </a:lnTo>
                  <a:lnTo>
                    <a:pt x="1449070" y="441960"/>
                  </a:lnTo>
                  <a:lnTo>
                    <a:pt x="1446530" y="438150"/>
                  </a:lnTo>
                  <a:lnTo>
                    <a:pt x="1445260" y="434340"/>
                  </a:lnTo>
                  <a:lnTo>
                    <a:pt x="1445260" y="430530"/>
                  </a:lnTo>
                  <a:lnTo>
                    <a:pt x="1450340" y="425450"/>
                  </a:lnTo>
                  <a:lnTo>
                    <a:pt x="1452880" y="421640"/>
                  </a:lnTo>
                  <a:lnTo>
                    <a:pt x="1452880" y="416560"/>
                  </a:lnTo>
                  <a:lnTo>
                    <a:pt x="1450340" y="411480"/>
                  </a:lnTo>
                  <a:lnTo>
                    <a:pt x="1447800" y="405130"/>
                  </a:lnTo>
                  <a:lnTo>
                    <a:pt x="1446530" y="400050"/>
                  </a:lnTo>
                  <a:lnTo>
                    <a:pt x="1445260" y="396240"/>
                  </a:lnTo>
                  <a:lnTo>
                    <a:pt x="1447800" y="391160"/>
                  </a:lnTo>
                  <a:lnTo>
                    <a:pt x="1452880" y="383540"/>
                  </a:lnTo>
                  <a:lnTo>
                    <a:pt x="1459230" y="375920"/>
                  </a:lnTo>
                  <a:lnTo>
                    <a:pt x="1464310" y="368300"/>
                  </a:lnTo>
                  <a:lnTo>
                    <a:pt x="1463040" y="358140"/>
                  </a:lnTo>
                  <a:lnTo>
                    <a:pt x="1469390" y="353060"/>
                  </a:lnTo>
                  <a:lnTo>
                    <a:pt x="1474470" y="345440"/>
                  </a:lnTo>
                  <a:lnTo>
                    <a:pt x="1478280" y="339090"/>
                  </a:lnTo>
                  <a:lnTo>
                    <a:pt x="1480820" y="322580"/>
                  </a:lnTo>
                  <a:lnTo>
                    <a:pt x="1483360" y="314960"/>
                  </a:lnTo>
                  <a:lnTo>
                    <a:pt x="1487170" y="307340"/>
                  </a:lnTo>
                  <a:lnTo>
                    <a:pt x="1492250" y="300990"/>
                  </a:lnTo>
                  <a:lnTo>
                    <a:pt x="1493520" y="283210"/>
                  </a:lnTo>
                  <a:lnTo>
                    <a:pt x="1496060" y="265430"/>
                  </a:lnTo>
                  <a:lnTo>
                    <a:pt x="1497330" y="247650"/>
                  </a:lnTo>
                  <a:lnTo>
                    <a:pt x="1497330" y="229870"/>
                  </a:lnTo>
                  <a:lnTo>
                    <a:pt x="1493520" y="213360"/>
                  </a:lnTo>
                  <a:lnTo>
                    <a:pt x="1488440" y="196850"/>
                  </a:lnTo>
                  <a:lnTo>
                    <a:pt x="1478280" y="182880"/>
                  </a:lnTo>
                  <a:lnTo>
                    <a:pt x="1457960" y="167640"/>
                  </a:lnTo>
                  <a:lnTo>
                    <a:pt x="1454150" y="163830"/>
                  </a:lnTo>
                  <a:lnTo>
                    <a:pt x="1446530" y="153670"/>
                  </a:lnTo>
                  <a:lnTo>
                    <a:pt x="1433830" y="140970"/>
                  </a:lnTo>
                  <a:lnTo>
                    <a:pt x="1430020" y="139700"/>
                  </a:lnTo>
                  <a:lnTo>
                    <a:pt x="1418590" y="127000"/>
                  </a:lnTo>
                  <a:lnTo>
                    <a:pt x="1416050" y="114300"/>
                  </a:lnTo>
                  <a:lnTo>
                    <a:pt x="1419860" y="100330"/>
                  </a:lnTo>
                  <a:lnTo>
                    <a:pt x="1426210" y="87630"/>
                  </a:lnTo>
                  <a:lnTo>
                    <a:pt x="1433830" y="73660"/>
                  </a:lnTo>
                  <a:lnTo>
                    <a:pt x="1438910" y="60960"/>
                  </a:lnTo>
                  <a:lnTo>
                    <a:pt x="1440180" y="46990"/>
                  </a:lnTo>
                  <a:lnTo>
                    <a:pt x="1432560" y="33020"/>
                  </a:lnTo>
                  <a:lnTo>
                    <a:pt x="1427480" y="30480"/>
                  </a:lnTo>
                  <a:lnTo>
                    <a:pt x="1423670" y="26670"/>
                  </a:lnTo>
                  <a:lnTo>
                    <a:pt x="1419860" y="24130"/>
                  </a:lnTo>
                  <a:lnTo>
                    <a:pt x="1416050" y="20320"/>
                  </a:lnTo>
                  <a:lnTo>
                    <a:pt x="1413510" y="16510"/>
                  </a:lnTo>
                  <a:lnTo>
                    <a:pt x="1405890" y="1270"/>
                  </a:lnTo>
                  <a:lnTo>
                    <a:pt x="1398270" y="0"/>
                  </a:lnTo>
                  <a:lnTo>
                    <a:pt x="1385570" y="0"/>
                  </a:lnTo>
                  <a:lnTo>
                    <a:pt x="1380490" y="1270"/>
                  </a:lnTo>
                  <a:lnTo>
                    <a:pt x="1374140" y="1270"/>
                  </a:lnTo>
                  <a:lnTo>
                    <a:pt x="1367790" y="3810"/>
                  </a:lnTo>
                  <a:lnTo>
                    <a:pt x="1361440" y="3810"/>
                  </a:lnTo>
                  <a:lnTo>
                    <a:pt x="1355090" y="5080"/>
                  </a:lnTo>
                  <a:lnTo>
                    <a:pt x="1343660" y="13970"/>
                  </a:lnTo>
                  <a:lnTo>
                    <a:pt x="1334770" y="22860"/>
                  </a:lnTo>
                  <a:lnTo>
                    <a:pt x="1329690" y="26670"/>
                  </a:lnTo>
                  <a:lnTo>
                    <a:pt x="1325880" y="30480"/>
                  </a:lnTo>
                  <a:lnTo>
                    <a:pt x="1320800" y="34290"/>
                  </a:lnTo>
                  <a:lnTo>
                    <a:pt x="1315720" y="39370"/>
                  </a:lnTo>
                  <a:lnTo>
                    <a:pt x="1315720" y="45720"/>
                  </a:lnTo>
                  <a:lnTo>
                    <a:pt x="1314450" y="50800"/>
                  </a:lnTo>
                  <a:lnTo>
                    <a:pt x="1314450" y="54610"/>
                  </a:lnTo>
                  <a:lnTo>
                    <a:pt x="1313180" y="59690"/>
                  </a:lnTo>
                  <a:lnTo>
                    <a:pt x="1320800" y="68580"/>
                  </a:lnTo>
                  <a:lnTo>
                    <a:pt x="1325880" y="77470"/>
                  </a:lnTo>
                  <a:lnTo>
                    <a:pt x="1327150" y="86360"/>
                  </a:lnTo>
                  <a:lnTo>
                    <a:pt x="1327150" y="95250"/>
                  </a:lnTo>
                  <a:lnTo>
                    <a:pt x="1329690" y="114300"/>
                  </a:lnTo>
                  <a:lnTo>
                    <a:pt x="1333500" y="123190"/>
                  </a:lnTo>
                  <a:lnTo>
                    <a:pt x="1339850" y="132080"/>
                  </a:lnTo>
                  <a:lnTo>
                    <a:pt x="1336040" y="133350"/>
                  </a:lnTo>
                  <a:lnTo>
                    <a:pt x="1333500" y="135890"/>
                  </a:lnTo>
                  <a:lnTo>
                    <a:pt x="1329690" y="137160"/>
                  </a:lnTo>
                  <a:lnTo>
                    <a:pt x="1325880" y="137160"/>
                  </a:lnTo>
                  <a:lnTo>
                    <a:pt x="1314450" y="146050"/>
                  </a:lnTo>
                  <a:lnTo>
                    <a:pt x="1291590" y="161290"/>
                  </a:lnTo>
                  <a:lnTo>
                    <a:pt x="1278890" y="168910"/>
                  </a:lnTo>
                  <a:lnTo>
                    <a:pt x="1268730" y="176530"/>
                  </a:lnTo>
                  <a:lnTo>
                    <a:pt x="1259840" y="185420"/>
                  </a:lnTo>
                  <a:lnTo>
                    <a:pt x="1253490" y="195580"/>
                  </a:lnTo>
                  <a:lnTo>
                    <a:pt x="1248410" y="208280"/>
                  </a:lnTo>
                  <a:lnTo>
                    <a:pt x="1248410" y="215900"/>
                  </a:lnTo>
                  <a:lnTo>
                    <a:pt x="1249680" y="224790"/>
                  </a:lnTo>
                  <a:lnTo>
                    <a:pt x="1249680" y="231140"/>
                  </a:lnTo>
                  <a:lnTo>
                    <a:pt x="1243330" y="236220"/>
                  </a:lnTo>
                  <a:lnTo>
                    <a:pt x="1248410" y="251460"/>
                  </a:lnTo>
                  <a:lnTo>
                    <a:pt x="1249680" y="267970"/>
                  </a:lnTo>
                  <a:lnTo>
                    <a:pt x="1248410" y="287020"/>
                  </a:lnTo>
                  <a:lnTo>
                    <a:pt x="1243330" y="303530"/>
                  </a:lnTo>
                  <a:lnTo>
                    <a:pt x="1244600" y="314960"/>
                  </a:lnTo>
                  <a:lnTo>
                    <a:pt x="1248410" y="325120"/>
                  </a:lnTo>
                  <a:lnTo>
                    <a:pt x="1253490" y="334010"/>
                  </a:lnTo>
                  <a:lnTo>
                    <a:pt x="1261110" y="341630"/>
                  </a:lnTo>
                  <a:lnTo>
                    <a:pt x="1267460" y="349250"/>
                  </a:lnTo>
                  <a:lnTo>
                    <a:pt x="1275080" y="356870"/>
                  </a:lnTo>
                  <a:lnTo>
                    <a:pt x="1280160" y="365760"/>
                  </a:lnTo>
                  <a:lnTo>
                    <a:pt x="1285240" y="373380"/>
                  </a:lnTo>
                  <a:lnTo>
                    <a:pt x="1283970" y="374650"/>
                  </a:lnTo>
                  <a:lnTo>
                    <a:pt x="1276350" y="378460"/>
                  </a:lnTo>
                  <a:lnTo>
                    <a:pt x="1276350" y="383540"/>
                  </a:lnTo>
                  <a:lnTo>
                    <a:pt x="1280160" y="387350"/>
                  </a:lnTo>
                  <a:lnTo>
                    <a:pt x="1273810" y="406400"/>
                  </a:lnTo>
                  <a:lnTo>
                    <a:pt x="1275080" y="424180"/>
                  </a:lnTo>
                  <a:lnTo>
                    <a:pt x="1278890" y="441960"/>
                  </a:lnTo>
                  <a:lnTo>
                    <a:pt x="1280160" y="462280"/>
                  </a:lnTo>
                  <a:lnTo>
                    <a:pt x="1276350" y="466090"/>
                  </a:lnTo>
                  <a:lnTo>
                    <a:pt x="1275080" y="469900"/>
                  </a:lnTo>
                  <a:lnTo>
                    <a:pt x="1276350" y="473710"/>
                  </a:lnTo>
                  <a:lnTo>
                    <a:pt x="1278890" y="477520"/>
                  </a:lnTo>
                  <a:lnTo>
                    <a:pt x="1281430" y="485140"/>
                  </a:lnTo>
                  <a:lnTo>
                    <a:pt x="1280160" y="488950"/>
                  </a:lnTo>
                  <a:lnTo>
                    <a:pt x="1276350" y="492760"/>
                  </a:lnTo>
                  <a:lnTo>
                    <a:pt x="1280160" y="506730"/>
                  </a:lnTo>
                  <a:lnTo>
                    <a:pt x="1281430" y="523240"/>
                  </a:lnTo>
                  <a:lnTo>
                    <a:pt x="1281430" y="541020"/>
                  </a:lnTo>
                  <a:lnTo>
                    <a:pt x="1280160" y="556260"/>
                  </a:lnTo>
                  <a:lnTo>
                    <a:pt x="1283970" y="565150"/>
                  </a:lnTo>
                  <a:lnTo>
                    <a:pt x="1285240" y="574040"/>
                  </a:lnTo>
                  <a:lnTo>
                    <a:pt x="1285240" y="581660"/>
                  </a:lnTo>
                  <a:lnTo>
                    <a:pt x="1280160" y="590550"/>
                  </a:lnTo>
                  <a:lnTo>
                    <a:pt x="1283970" y="624840"/>
                  </a:lnTo>
                  <a:lnTo>
                    <a:pt x="1282700" y="661670"/>
                  </a:lnTo>
                  <a:lnTo>
                    <a:pt x="1280160" y="699770"/>
                  </a:lnTo>
                  <a:lnTo>
                    <a:pt x="1280160" y="736600"/>
                  </a:lnTo>
                  <a:lnTo>
                    <a:pt x="1289050" y="753110"/>
                  </a:lnTo>
                  <a:lnTo>
                    <a:pt x="1294130" y="770890"/>
                  </a:lnTo>
                  <a:lnTo>
                    <a:pt x="1296670" y="788670"/>
                  </a:lnTo>
                  <a:lnTo>
                    <a:pt x="1292860" y="805180"/>
                  </a:lnTo>
                  <a:lnTo>
                    <a:pt x="1339850" y="803910"/>
                  </a:lnTo>
                  <a:lnTo>
                    <a:pt x="1339850" y="807720"/>
                  </a:lnTo>
                  <a:lnTo>
                    <a:pt x="1341120" y="811530"/>
                  </a:lnTo>
                  <a:lnTo>
                    <a:pt x="1339850" y="814070"/>
                  </a:lnTo>
                  <a:lnTo>
                    <a:pt x="1338580" y="817880"/>
                  </a:lnTo>
                  <a:lnTo>
                    <a:pt x="1333500" y="821690"/>
                  </a:lnTo>
                  <a:lnTo>
                    <a:pt x="1329690" y="826770"/>
                  </a:lnTo>
                  <a:lnTo>
                    <a:pt x="1327150" y="833120"/>
                  </a:lnTo>
                  <a:lnTo>
                    <a:pt x="1323340" y="838200"/>
                  </a:lnTo>
                  <a:lnTo>
                    <a:pt x="1320800" y="844550"/>
                  </a:lnTo>
                  <a:lnTo>
                    <a:pt x="1316990" y="848360"/>
                  </a:lnTo>
                  <a:lnTo>
                    <a:pt x="1310640" y="852170"/>
                  </a:lnTo>
                  <a:lnTo>
                    <a:pt x="1303020" y="853440"/>
                  </a:lnTo>
                  <a:lnTo>
                    <a:pt x="1303020" y="859790"/>
                  </a:lnTo>
                  <a:lnTo>
                    <a:pt x="1333500" y="833120"/>
                  </a:lnTo>
                  <a:lnTo>
                    <a:pt x="1337310" y="826770"/>
                  </a:lnTo>
                  <a:lnTo>
                    <a:pt x="1342390" y="822960"/>
                  </a:lnTo>
                  <a:lnTo>
                    <a:pt x="1346200" y="808990"/>
                  </a:lnTo>
                  <a:lnTo>
                    <a:pt x="1346200" y="781050"/>
                  </a:lnTo>
                  <a:lnTo>
                    <a:pt x="1352550" y="768350"/>
                  </a:lnTo>
                  <a:lnTo>
                    <a:pt x="1356360" y="779780"/>
                  </a:lnTo>
                  <a:lnTo>
                    <a:pt x="1358900" y="792480"/>
                  </a:lnTo>
                  <a:lnTo>
                    <a:pt x="1357630" y="803910"/>
                  </a:lnTo>
                  <a:lnTo>
                    <a:pt x="1351280" y="814070"/>
                  </a:lnTo>
                  <a:lnTo>
                    <a:pt x="1355090" y="816610"/>
                  </a:lnTo>
                  <a:lnTo>
                    <a:pt x="1357630" y="820420"/>
                  </a:lnTo>
                  <a:lnTo>
                    <a:pt x="1361440" y="825500"/>
                  </a:lnTo>
                  <a:lnTo>
                    <a:pt x="1365250" y="829310"/>
                  </a:lnTo>
                  <a:lnTo>
                    <a:pt x="1369060" y="834390"/>
                  </a:lnTo>
                  <a:lnTo>
                    <a:pt x="1376680" y="839470"/>
                  </a:lnTo>
                  <a:lnTo>
                    <a:pt x="1380490" y="838200"/>
                  </a:lnTo>
                  <a:lnTo>
                    <a:pt x="1363980" y="816610"/>
                  </a:lnTo>
                  <a:lnTo>
                    <a:pt x="1366520" y="808990"/>
                  </a:lnTo>
                  <a:lnTo>
                    <a:pt x="1363980" y="802640"/>
                  </a:lnTo>
                  <a:lnTo>
                    <a:pt x="1360170" y="796290"/>
                  </a:lnTo>
                  <a:lnTo>
                    <a:pt x="1360170" y="788670"/>
                  </a:lnTo>
                  <a:lnTo>
                    <a:pt x="1365250" y="784860"/>
                  </a:lnTo>
                  <a:lnTo>
                    <a:pt x="1369060" y="781050"/>
                  </a:lnTo>
                  <a:lnTo>
                    <a:pt x="1372870" y="778510"/>
                  </a:lnTo>
                  <a:lnTo>
                    <a:pt x="1377950" y="775970"/>
                  </a:lnTo>
                  <a:lnTo>
                    <a:pt x="1380490" y="779780"/>
                  </a:lnTo>
                  <a:lnTo>
                    <a:pt x="1383030" y="784860"/>
                  </a:lnTo>
                  <a:lnTo>
                    <a:pt x="1385570" y="787400"/>
                  </a:lnTo>
                  <a:lnTo>
                    <a:pt x="1390650" y="791210"/>
                  </a:lnTo>
                  <a:lnTo>
                    <a:pt x="1394460" y="792480"/>
                  </a:lnTo>
                  <a:lnTo>
                    <a:pt x="1399540" y="793750"/>
                  </a:lnTo>
                  <a:lnTo>
                    <a:pt x="1404620" y="793750"/>
                  </a:lnTo>
                  <a:lnTo>
                    <a:pt x="1409700" y="792480"/>
                  </a:lnTo>
                  <a:lnTo>
                    <a:pt x="1412240" y="801370"/>
                  </a:lnTo>
                  <a:lnTo>
                    <a:pt x="1414780" y="817880"/>
                  </a:lnTo>
                  <a:lnTo>
                    <a:pt x="1417320" y="825500"/>
                  </a:lnTo>
                  <a:lnTo>
                    <a:pt x="1398270" y="834390"/>
                  </a:lnTo>
                  <a:lnTo>
                    <a:pt x="1367790" y="882650"/>
                  </a:lnTo>
                  <a:lnTo>
                    <a:pt x="1357630" y="924560"/>
                  </a:lnTo>
                  <a:lnTo>
                    <a:pt x="1355090" y="944880"/>
                  </a:lnTo>
                  <a:lnTo>
                    <a:pt x="1351280" y="965200"/>
                  </a:lnTo>
                  <a:lnTo>
                    <a:pt x="1339850" y="980440"/>
                  </a:lnTo>
                  <a:lnTo>
                    <a:pt x="1336040" y="999490"/>
                  </a:lnTo>
                  <a:lnTo>
                    <a:pt x="1334770" y="1018540"/>
                  </a:lnTo>
                  <a:lnTo>
                    <a:pt x="1334770" y="1037590"/>
                  </a:lnTo>
                  <a:lnTo>
                    <a:pt x="1347470" y="1037590"/>
                  </a:lnTo>
                  <a:lnTo>
                    <a:pt x="1342390" y="1068070"/>
                  </a:lnTo>
                  <a:lnTo>
                    <a:pt x="1342390" y="1098550"/>
                  </a:lnTo>
                  <a:lnTo>
                    <a:pt x="1344930" y="1127760"/>
                  </a:lnTo>
                  <a:lnTo>
                    <a:pt x="1357630" y="1186180"/>
                  </a:lnTo>
                  <a:lnTo>
                    <a:pt x="1365250" y="1215390"/>
                  </a:lnTo>
                  <a:lnTo>
                    <a:pt x="1371600" y="1244600"/>
                  </a:lnTo>
                  <a:lnTo>
                    <a:pt x="1376680" y="1276350"/>
                  </a:lnTo>
                  <a:lnTo>
                    <a:pt x="1370330" y="1281430"/>
                  </a:lnTo>
                  <a:lnTo>
                    <a:pt x="1376680" y="1292860"/>
                  </a:lnTo>
                  <a:lnTo>
                    <a:pt x="1380490" y="1305560"/>
                  </a:lnTo>
                  <a:lnTo>
                    <a:pt x="1384300" y="1316990"/>
                  </a:lnTo>
                  <a:lnTo>
                    <a:pt x="1393190" y="1328420"/>
                  </a:lnTo>
                  <a:lnTo>
                    <a:pt x="1397000" y="1327150"/>
                  </a:lnTo>
                  <a:lnTo>
                    <a:pt x="1400810" y="1327150"/>
                  </a:lnTo>
                  <a:lnTo>
                    <a:pt x="1403350" y="1328420"/>
                  </a:lnTo>
                  <a:lnTo>
                    <a:pt x="1405890" y="1332230"/>
                  </a:lnTo>
                  <a:lnTo>
                    <a:pt x="1408430" y="1337310"/>
                  </a:lnTo>
                  <a:lnTo>
                    <a:pt x="1410970" y="1339850"/>
                  </a:lnTo>
                  <a:lnTo>
                    <a:pt x="1414780" y="1339850"/>
                  </a:lnTo>
                  <a:lnTo>
                    <a:pt x="1427480" y="1461770"/>
                  </a:lnTo>
                  <a:lnTo>
                    <a:pt x="1424940" y="1484630"/>
                  </a:lnTo>
                  <a:lnTo>
                    <a:pt x="1427480" y="1508760"/>
                  </a:lnTo>
                  <a:lnTo>
                    <a:pt x="1435100" y="1554480"/>
                  </a:lnTo>
                  <a:lnTo>
                    <a:pt x="1428750" y="1584960"/>
                  </a:lnTo>
                  <a:lnTo>
                    <a:pt x="1427480" y="1616710"/>
                  </a:lnTo>
                  <a:lnTo>
                    <a:pt x="1427480" y="1648460"/>
                  </a:lnTo>
                  <a:lnTo>
                    <a:pt x="1430020" y="1682750"/>
                  </a:lnTo>
                  <a:lnTo>
                    <a:pt x="1432560" y="1748790"/>
                  </a:lnTo>
                  <a:lnTo>
                    <a:pt x="1432560" y="1781810"/>
                  </a:lnTo>
                  <a:lnTo>
                    <a:pt x="1427480" y="1813560"/>
                  </a:lnTo>
                  <a:lnTo>
                    <a:pt x="1422400" y="1818640"/>
                  </a:lnTo>
                  <a:lnTo>
                    <a:pt x="1412240" y="1831340"/>
                  </a:lnTo>
                  <a:lnTo>
                    <a:pt x="1407160" y="1838960"/>
                  </a:lnTo>
                  <a:lnTo>
                    <a:pt x="1402080" y="1845310"/>
                  </a:lnTo>
                  <a:lnTo>
                    <a:pt x="1398270" y="1852930"/>
                  </a:lnTo>
                  <a:lnTo>
                    <a:pt x="1393190" y="1860550"/>
                  </a:lnTo>
                  <a:lnTo>
                    <a:pt x="1390650" y="1868170"/>
                  </a:lnTo>
                  <a:lnTo>
                    <a:pt x="1403350" y="1873250"/>
                  </a:lnTo>
                  <a:lnTo>
                    <a:pt x="1414780" y="1873250"/>
                  </a:lnTo>
                  <a:lnTo>
                    <a:pt x="1426210" y="1871980"/>
                  </a:lnTo>
                  <a:lnTo>
                    <a:pt x="1437640" y="1868170"/>
                  </a:lnTo>
                  <a:lnTo>
                    <a:pt x="1449070" y="1861820"/>
                  </a:lnTo>
                  <a:lnTo>
                    <a:pt x="1460500" y="1856740"/>
                  </a:lnTo>
                  <a:lnTo>
                    <a:pt x="1471930" y="1852930"/>
                  </a:lnTo>
                  <a:lnTo>
                    <a:pt x="1484630" y="1850390"/>
                  </a:lnTo>
                  <a:lnTo>
                    <a:pt x="1484630" y="1842770"/>
                  </a:lnTo>
                  <a:lnTo>
                    <a:pt x="1488440" y="1836420"/>
                  </a:lnTo>
                  <a:lnTo>
                    <a:pt x="1492250" y="1833880"/>
                  </a:lnTo>
                  <a:lnTo>
                    <a:pt x="1497330" y="1832610"/>
                  </a:lnTo>
                  <a:lnTo>
                    <a:pt x="1504950" y="1831340"/>
                  </a:lnTo>
                  <a:lnTo>
                    <a:pt x="1511300" y="1831340"/>
                  </a:lnTo>
                  <a:lnTo>
                    <a:pt x="1518920" y="1830070"/>
                  </a:lnTo>
                  <a:lnTo>
                    <a:pt x="1525270" y="1827530"/>
                  </a:lnTo>
                  <a:lnTo>
                    <a:pt x="1527810" y="1794510"/>
                  </a:lnTo>
                  <a:lnTo>
                    <a:pt x="1525270" y="1762760"/>
                  </a:lnTo>
                  <a:lnTo>
                    <a:pt x="1525270" y="1731010"/>
                  </a:lnTo>
                  <a:lnTo>
                    <a:pt x="1531620" y="1701800"/>
                  </a:lnTo>
                  <a:lnTo>
                    <a:pt x="1524000" y="1661160"/>
                  </a:lnTo>
                  <a:lnTo>
                    <a:pt x="1522730" y="1619250"/>
                  </a:lnTo>
                  <a:lnTo>
                    <a:pt x="1526540" y="1578610"/>
                  </a:lnTo>
                  <a:lnTo>
                    <a:pt x="1532890" y="1536700"/>
                  </a:lnTo>
                  <a:lnTo>
                    <a:pt x="1540510" y="1494790"/>
                  </a:lnTo>
                  <a:lnTo>
                    <a:pt x="1546860" y="1455420"/>
                  </a:lnTo>
                  <a:lnTo>
                    <a:pt x="1549400" y="1414780"/>
                  </a:lnTo>
                  <a:lnTo>
                    <a:pt x="1546860" y="1375410"/>
                  </a:lnTo>
                  <a:lnTo>
                    <a:pt x="1553210" y="1413510"/>
                  </a:lnTo>
                  <a:lnTo>
                    <a:pt x="1564640" y="1529080"/>
                  </a:lnTo>
                  <a:lnTo>
                    <a:pt x="1555750" y="1586230"/>
                  </a:lnTo>
                  <a:lnTo>
                    <a:pt x="1554480" y="1640840"/>
                  </a:lnTo>
                  <a:lnTo>
                    <a:pt x="1554480" y="1695450"/>
                  </a:lnTo>
                  <a:lnTo>
                    <a:pt x="1550670" y="1753870"/>
                  </a:lnTo>
                  <a:lnTo>
                    <a:pt x="1553210" y="1788160"/>
                  </a:lnTo>
                  <a:lnTo>
                    <a:pt x="1557020" y="1802130"/>
                  </a:lnTo>
                  <a:lnTo>
                    <a:pt x="1565910" y="1811020"/>
                  </a:lnTo>
                  <a:lnTo>
                    <a:pt x="1567180" y="1817370"/>
                  </a:lnTo>
                  <a:lnTo>
                    <a:pt x="1565910" y="1819910"/>
                  </a:lnTo>
                  <a:lnTo>
                    <a:pt x="1562100" y="1822450"/>
                  </a:lnTo>
                  <a:lnTo>
                    <a:pt x="1559560" y="1824990"/>
                  </a:lnTo>
                  <a:lnTo>
                    <a:pt x="1577340" y="1846580"/>
                  </a:lnTo>
                  <a:lnTo>
                    <a:pt x="1579880" y="1842770"/>
                  </a:lnTo>
                  <a:lnTo>
                    <a:pt x="1582420" y="1840230"/>
                  </a:lnTo>
                  <a:lnTo>
                    <a:pt x="1586230" y="1838960"/>
                  </a:lnTo>
                  <a:lnTo>
                    <a:pt x="1590040" y="1836420"/>
                  </a:lnTo>
                  <a:lnTo>
                    <a:pt x="1595120" y="1836420"/>
                  </a:lnTo>
                  <a:lnTo>
                    <a:pt x="1598930" y="1838960"/>
                  </a:lnTo>
                  <a:lnTo>
                    <a:pt x="1601470" y="1841500"/>
                  </a:lnTo>
                  <a:lnTo>
                    <a:pt x="1604010" y="1846580"/>
                  </a:lnTo>
                  <a:lnTo>
                    <a:pt x="1637030" y="1830070"/>
                  </a:lnTo>
                  <a:lnTo>
                    <a:pt x="1637030" y="1813560"/>
                  </a:lnTo>
                  <a:lnTo>
                    <a:pt x="1638300" y="1808480"/>
                  </a:lnTo>
                  <a:lnTo>
                    <a:pt x="1640840" y="1812290"/>
                  </a:lnTo>
                  <a:lnTo>
                    <a:pt x="1648460" y="1819910"/>
                  </a:lnTo>
                  <a:lnTo>
                    <a:pt x="1651000" y="1823720"/>
                  </a:lnTo>
                  <a:lnTo>
                    <a:pt x="1654810" y="1827530"/>
                  </a:lnTo>
                  <a:lnTo>
                    <a:pt x="1658620" y="1830070"/>
                  </a:lnTo>
                  <a:lnTo>
                    <a:pt x="1663700" y="1835150"/>
                  </a:lnTo>
                  <a:lnTo>
                    <a:pt x="1663700" y="1830070"/>
                  </a:lnTo>
                  <a:lnTo>
                    <a:pt x="1661160" y="1823720"/>
                  </a:lnTo>
                  <a:lnTo>
                    <a:pt x="1657350" y="1818640"/>
                  </a:lnTo>
                  <a:lnTo>
                    <a:pt x="1651000" y="1813560"/>
                  </a:lnTo>
                  <a:lnTo>
                    <a:pt x="1651000" y="1724660"/>
                  </a:lnTo>
                  <a:lnTo>
                    <a:pt x="1645920" y="1694180"/>
                  </a:lnTo>
                  <a:lnTo>
                    <a:pt x="1658620" y="1614170"/>
                  </a:lnTo>
                  <a:lnTo>
                    <a:pt x="1673860" y="1534160"/>
                  </a:lnTo>
                  <a:lnTo>
                    <a:pt x="1678940" y="1494790"/>
                  </a:lnTo>
                  <a:lnTo>
                    <a:pt x="1685290" y="1454150"/>
                  </a:lnTo>
                  <a:lnTo>
                    <a:pt x="1690370" y="1412240"/>
                  </a:lnTo>
                  <a:lnTo>
                    <a:pt x="1694180" y="1370330"/>
                  </a:lnTo>
                  <a:lnTo>
                    <a:pt x="1691640" y="1365250"/>
                  </a:lnTo>
                  <a:lnTo>
                    <a:pt x="1690370" y="1357630"/>
                  </a:lnTo>
                  <a:lnTo>
                    <a:pt x="1687830" y="1352550"/>
                  </a:lnTo>
                  <a:lnTo>
                    <a:pt x="1681480" y="1348740"/>
                  </a:lnTo>
                  <a:lnTo>
                    <a:pt x="1691640" y="1341120"/>
                  </a:lnTo>
                  <a:lnTo>
                    <a:pt x="1723390" y="1320800"/>
                  </a:lnTo>
                  <a:lnTo>
                    <a:pt x="1720850" y="1233170"/>
                  </a:lnTo>
                  <a:lnTo>
                    <a:pt x="1725930" y="1215390"/>
                  </a:lnTo>
                  <a:lnTo>
                    <a:pt x="1729740" y="1197610"/>
                  </a:lnTo>
                  <a:lnTo>
                    <a:pt x="1734820" y="1179830"/>
                  </a:lnTo>
                  <a:lnTo>
                    <a:pt x="1739900" y="1160780"/>
                  </a:lnTo>
                  <a:lnTo>
                    <a:pt x="1744980" y="1122680"/>
                  </a:lnTo>
                  <a:lnTo>
                    <a:pt x="1746250" y="1102360"/>
                  </a:lnTo>
                  <a:lnTo>
                    <a:pt x="1743710" y="1082040"/>
                  </a:lnTo>
                  <a:lnTo>
                    <a:pt x="1743710" y="1074420"/>
                  </a:lnTo>
                  <a:lnTo>
                    <a:pt x="1742440" y="1068070"/>
                  </a:lnTo>
                  <a:lnTo>
                    <a:pt x="1739900" y="1051560"/>
                  </a:lnTo>
                  <a:lnTo>
                    <a:pt x="1741170" y="1043940"/>
                  </a:lnTo>
                  <a:lnTo>
                    <a:pt x="1743710" y="1037590"/>
                  </a:lnTo>
                  <a:lnTo>
                    <a:pt x="1748790" y="1033780"/>
                  </a:lnTo>
                  <a:lnTo>
                    <a:pt x="1756410" y="1032510"/>
                  </a:lnTo>
                  <a:lnTo>
                    <a:pt x="1755140" y="1009650"/>
                  </a:lnTo>
                  <a:lnTo>
                    <a:pt x="1747520" y="962660"/>
                  </a:lnTo>
                  <a:lnTo>
                    <a:pt x="1746250" y="937260"/>
                  </a:lnTo>
                  <a:lnTo>
                    <a:pt x="1743710" y="927100"/>
                  </a:lnTo>
                  <a:lnTo>
                    <a:pt x="1739900" y="916940"/>
                  </a:lnTo>
                  <a:lnTo>
                    <a:pt x="1724660" y="886460"/>
                  </a:lnTo>
                  <a:lnTo>
                    <a:pt x="1723390" y="876300"/>
                  </a:lnTo>
                  <a:lnTo>
                    <a:pt x="1725930" y="864870"/>
                  </a:lnTo>
                  <a:lnTo>
                    <a:pt x="1733550" y="854710"/>
                  </a:lnTo>
                  <a:lnTo>
                    <a:pt x="1725930" y="829310"/>
                  </a:lnTo>
                  <a:lnTo>
                    <a:pt x="1723390" y="803910"/>
                  </a:lnTo>
                  <a:lnTo>
                    <a:pt x="1727200" y="778510"/>
                  </a:lnTo>
                  <a:lnTo>
                    <a:pt x="1736090" y="753110"/>
                  </a:lnTo>
                  <a:lnTo>
                    <a:pt x="1738630" y="741680"/>
                  </a:lnTo>
                  <a:lnTo>
                    <a:pt x="1738630" y="702310"/>
                  </a:lnTo>
                  <a:lnTo>
                    <a:pt x="1739900" y="690880"/>
                  </a:lnTo>
                  <a:lnTo>
                    <a:pt x="1744980" y="681990"/>
                  </a:lnTo>
                  <a:lnTo>
                    <a:pt x="1753870" y="675640"/>
                  </a:lnTo>
                  <a:lnTo>
                    <a:pt x="1769110" y="673100"/>
                  </a:lnTo>
                  <a:lnTo>
                    <a:pt x="1774190" y="684530"/>
                  </a:lnTo>
                  <a:lnTo>
                    <a:pt x="1775460" y="678180"/>
                  </a:lnTo>
                  <a:lnTo>
                    <a:pt x="1778000" y="674370"/>
                  </a:lnTo>
                  <a:lnTo>
                    <a:pt x="1783080" y="670560"/>
                  </a:lnTo>
                  <a:lnTo>
                    <a:pt x="1786890" y="666750"/>
                  </a:lnTo>
                  <a:lnTo>
                    <a:pt x="1781810" y="666750"/>
                  </a:lnTo>
                  <a:lnTo>
                    <a:pt x="1778000" y="647700"/>
                  </a:lnTo>
                  <a:lnTo>
                    <a:pt x="1774190" y="626110"/>
                  </a:lnTo>
                  <a:lnTo>
                    <a:pt x="1772920" y="607060"/>
                  </a:lnTo>
                  <a:lnTo>
                    <a:pt x="1776730" y="590550"/>
                  </a:lnTo>
                  <a:lnTo>
                    <a:pt x="1770380" y="574040"/>
                  </a:lnTo>
                  <a:lnTo>
                    <a:pt x="1767840" y="554990"/>
                  </a:lnTo>
                  <a:lnTo>
                    <a:pt x="1769110" y="537210"/>
                  </a:lnTo>
                  <a:lnTo>
                    <a:pt x="1771650" y="519430"/>
                  </a:lnTo>
                  <a:lnTo>
                    <a:pt x="1776730" y="519430"/>
                  </a:lnTo>
                  <a:lnTo>
                    <a:pt x="1776730" y="511810"/>
                  </a:lnTo>
                  <a:lnTo>
                    <a:pt x="1769110" y="508000"/>
                  </a:lnTo>
                  <a:lnTo>
                    <a:pt x="1767840" y="497840"/>
                  </a:lnTo>
                  <a:lnTo>
                    <a:pt x="1769110" y="487680"/>
                  </a:lnTo>
                  <a:lnTo>
                    <a:pt x="1769110" y="477520"/>
                  </a:lnTo>
                  <a:lnTo>
                    <a:pt x="1794510" y="447040"/>
                  </a:lnTo>
                  <a:lnTo>
                    <a:pt x="1803400" y="391160"/>
                  </a:lnTo>
                  <a:lnTo>
                    <a:pt x="1805940" y="370840"/>
                  </a:lnTo>
                  <a:lnTo>
                    <a:pt x="1807210" y="351790"/>
                  </a:lnTo>
                  <a:lnTo>
                    <a:pt x="1813560" y="332740"/>
                  </a:lnTo>
                  <a:lnTo>
                    <a:pt x="1823720" y="323850"/>
                  </a:lnTo>
                  <a:close/>
                </a:path>
                <a:path w="1967229" h="3822700">
                  <a:moveTo>
                    <a:pt x="1967230" y="2578100"/>
                  </a:moveTo>
                  <a:lnTo>
                    <a:pt x="1965325" y="2565400"/>
                  </a:lnTo>
                  <a:lnTo>
                    <a:pt x="1963420" y="2552700"/>
                  </a:lnTo>
                  <a:lnTo>
                    <a:pt x="1957070" y="2540000"/>
                  </a:lnTo>
                  <a:lnTo>
                    <a:pt x="1939290" y="2540000"/>
                  </a:lnTo>
                  <a:lnTo>
                    <a:pt x="1935480" y="2552700"/>
                  </a:lnTo>
                  <a:lnTo>
                    <a:pt x="1918970" y="2552700"/>
                  </a:lnTo>
                  <a:lnTo>
                    <a:pt x="1921510" y="2540000"/>
                  </a:lnTo>
                  <a:lnTo>
                    <a:pt x="1917700" y="2540000"/>
                  </a:lnTo>
                  <a:lnTo>
                    <a:pt x="1917700" y="2527300"/>
                  </a:lnTo>
                  <a:lnTo>
                    <a:pt x="1921510" y="2527300"/>
                  </a:lnTo>
                  <a:lnTo>
                    <a:pt x="1926590" y="2514600"/>
                  </a:lnTo>
                  <a:lnTo>
                    <a:pt x="1930400" y="2514600"/>
                  </a:lnTo>
                  <a:lnTo>
                    <a:pt x="1932940" y="2527300"/>
                  </a:lnTo>
                  <a:lnTo>
                    <a:pt x="1940560" y="2527300"/>
                  </a:lnTo>
                  <a:lnTo>
                    <a:pt x="1939290" y="2514600"/>
                  </a:lnTo>
                  <a:lnTo>
                    <a:pt x="1940560" y="2501900"/>
                  </a:lnTo>
                  <a:lnTo>
                    <a:pt x="1944370" y="2489200"/>
                  </a:lnTo>
                  <a:lnTo>
                    <a:pt x="1941830" y="2463800"/>
                  </a:lnTo>
                  <a:lnTo>
                    <a:pt x="1940128" y="2438400"/>
                  </a:lnTo>
                  <a:lnTo>
                    <a:pt x="1939290" y="2425700"/>
                  </a:lnTo>
                  <a:lnTo>
                    <a:pt x="1935480" y="2400300"/>
                  </a:lnTo>
                  <a:lnTo>
                    <a:pt x="1925320" y="2362200"/>
                  </a:lnTo>
                  <a:lnTo>
                    <a:pt x="1926590" y="2349500"/>
                  </a:lnTo>
                  <a:lnTo>
                    <a:pt x="1925320" y="2324100"/>
                  </a:lnTo>
                  <a:lnTo>
                    <a:pt x="1921510" y="2311400"/>
                  </a:lnTo>
                  <a:lnTo>
                    <a:pt x="1916430" y="2298700"/>
                  </a:lnTo>
                  <a:lnTo>
                    <a:pt x="1908810" y="2273300"/>
                  </a:lnTo>
                  <a:lnTo>
                    <a:pt x="1899920" y="2260600"/>
                  </a:lnTo>
                  <a:lnTo>
                    <a:pt x="1888490" y="2247900"/>
                  </a:lnTo>
                  <a:lnTo>
                    <a:pt x="1878330" y="2235200"/>
                  </a:lnTo>
                  <a:lnTo>
                    <a:pt x="1852930" y="2235200"/>
                  </a:lnTo>
                  <a:lnTo>
                    <a:pt x="1837690" y="2222500"/>
                  </a:lnTo>
                  <a:lnTo>
                    <a:pt x="1823720" y="2222500"/>
                  </a:lnTo>
                  <a:lnTo>
                    <a:pt x="1816100" y="2209800"/>
                  </a:lnTo>
                  <a:lnTo>
                    <a:pt x="1778000" y="2197100"/>
                  </a:lnTo>
                  <a:lnTo>
                    <a:pt x="1771650" y="2197100"/>
                  </a:lnTo>
                  <a:lnTo>
                    <a:pt x="1764030" y="2184400"/>
                  </a:lnTo>
                  <a:lnTo>
                    <a:pt x="1752600" y="2184400"/>
                  </a:lnTo>
                  <a:lnTo>
                    <a:pt x="1747520" y="2171700"/>
                  </a:lnTo>
                  <a:lnTo>
                    <a:pt x="1743710" y="2159000"/>
                  </a:lnTo>
                  <a:lnTo>
                    <a:pt x="1738630" y="2159000"/>
                  </a:lnTo>
                  <a:lnTo>
                    <a:pt x="1732280" y="2146300"/>
                  </a:lnTo>
                  <a:lnTo>
                    <a:pt x="1725930" y="2133600"/>
                  </a:lnTo>
                  <a:lnTo>
                    <a:pt x="1708150" y="2133600"/>
                  </a:lnTo>
                  <a:lnTo>
                    <a:pt x="1711960" y="2120900"/>
                  </a:lnTo>
                  <a:lnTo>
                    <a:pt x="1719580" y="2082800"/>
                  </a:lnTo>
                  <a:lnTo>
                    <a:pt x="1720850" y="2070100"/>
                  </a:lnTo>
                  <a:lnTo>
                    <a:pt x="1727200" y="2057400"/>
                  </a:lnTo>
                  <a:lnTo>
                    <a:pt x="1732280" y="2044700"/>
                  </a:lnTo>
                  <a:lnTo>
                    <a:pt x="1734820" y="2032000"/>
                  </a:lnTo>
                  <a:lnTo>
                    <a:pt x="1733550" y="2019300"/>
                  </a:lnTo>
                  <a:lnTo>
                    <a:pt x="1733550" y="1993900"/>
                  </a:lnTo>
                  <a:lnTo>
                    <a:pt x="1739900" y="1993900"/>
                  </a:lnTo>
                  <a:lnTo>
                    <a:pt x="1743710" y="1981200"/>
                  </a:lnTo>
                  <a:lnTo>
                    <a:pt x="1756410" y="1981200"/>
                  </a:lnTo>
                  <a:lnTo>
                    <a:pt x="1751330" y="1968500"/>
                  </a:lnTo>
                  <a:lnTo>
                    <a:pt x="1738630" y="1968500"/>
                  </a:lnTo>
                  <a:lnTo>
                    <a:pt x="1718310" y="1879600"/>
                  </a:lnTo>
                  <a:lnTo>
                    <a:pt x="1710690" y="1879600"/>
                  </a:lnTo>
                  <a:lnTo>
                    <a:pt x="1701800" y="1866900"/>
                  </a:lnTo>
                  <a:lnTo>
                    <a:pt x="1678940" y="1854200"/>
                  </a:lnTo>
                  <a:lnTo>
                    <a:pt x="1657350" y="1854200"/>
                  </a:lnTo>
                  <a:lnTo>
                    <a:pt x="1645920" y="1841500"/>
                  </a:lnTo>
                  <a:lnTo>
                    <a:pt x="1637030" y="1841500"/>
                  </a:lnTo>
                  <a:lnTo>
                    <a:pt x="1604010" y="1854200"/>
                  </a:lnTo>
                  <a:lnTo>
                    <a:pt x="1578610" y="1854200"/>
                  </a:lnTo>
                  <a:lnTo>
                    <a:pt x="1573530" y="1866900"/>
                  </a:lnTo>
                  <a:lnTo>
                    <a:pt x="1564640" y="1866900"/>
                  </a:lnTo>
                  <a:lnTo>
                    <a:pt x="1551940" y="1879600"/>
                  </a:lnTo>
                  <a:lnTo>
                    <a:pt x="1535430" y="1892300"/>
                  </a:lnTo>
                  <a:lnTo>
                    <a:pt x="1531620" y="1905000"/>
                  </a:lnTo>
                  <a:lnTo>
                    <a:pt x="1529080" y="1905000"/>
                  </a:lnTo>
                  <a:lnTo>
                    <a:pt x="1526540" y="1917700"/>
                  </a:lnTo>
                  <a:lnTo>
                    <a:pt x="1526540" y="1930400"/>
                  </a:lnTo>
                  <a:lnTo>
                    <a:pt x="1527810" y="1943100"/>
                  </a:lnTo>
                  <a:lnTo>
                    <a:pt x="1527810" y="1955800"/>
                  </a:lnTo>
                  <a:lnTo>
                    <a:pt x="1526540" y="1968500"/>
                  </a:lnTo>
                  <a:lnTo>
                    <a:pt x="1521460" y="1981200"/>
                  </a:lnTo>
                  <a:lnTo>
                    <a:pt x="1513840" y="1993900"/>
                  </a:lnTo>
                  <a:lnTo>
                    <a:pt x="1502410" y="1993900"/>
                  </a:lnTo>
                  <a:lnTo>
                    <a:pt x="1501140" y="2006600"/>
                  </a:lnTo>
                  <a:lnTo>
                    <a:pt x="1529080" y="2006600"/>
                  </a:lnTo>
                  <a:lnTo>
                    <a:pt x="1534160" y="2019300"/>
                  </a:lnTo>
                  <a:lnTo>
                    <a:pt x="1531620" y="2019300"/>
                  </a:lnTo>
                  <a:lnTo>
                    <a:pt x="1534160" y="2032000"/>
                  </a:lnTo>
                  <a:lnTo>
                    <a:pt x="1537970" y="2044700"/>
                  </a:lnTo>
                  <a:lnTo>
                    <a:pt x="1544320" y="2057400"/>
                  </a:lnTo>
                  <a:lnTo>
                    <a:pt x="1551940" y="2070100"/>
                  </a:lnTo>
                  <a:lnTo>
                    <a:pt x="1558290" y="2070100"/>
                  </a:lnTo>
                  <a:lnTo>
                    <a:pt x="1559560" y="2057400"/>
                  </a:lnTo>
                  <a:lnTo>
                    <a:pt x="1559560" y="2044700"/>
                  </a:lnTo>
                  <a:lnTo>
                    <a:pt x="1557020" y="2032000"/>
                  </a:lnTo>
                  <a:lnTo>
                    <a:pt x="1555750" y="2032000"/>
                  </a:lnTo>
                  <a:lnTo>
                    <a:pt x="1555750" y="2019300"/>
                  </a:lnTo>
                  <a:lnTo>
                    <a:pt x="1560830" y="2006600"/>
                  </a:lnTo>
                  <a:lnTo>
                    <a:pt x="1638300" y="2006600"/>
                  </a:lnTo>
                  <a:lnTo>
                    <a:pt x="1656080" y="1993900"/>
                  </a:lnTo>
                  <a:lnTo>
                    <a:pt x="1708150" y="1993900"/>
                  </a:lnTo>
                  <a:lnTo>
                    <a:pt x="1708150" y="2019300"/>
                  </a:lnTo>
                  <a:lnTo>
                    <a:pt x="1706880" y="2019300"/>
                  </a:lnTo>
                  <a:lnTo>
                    <a:pt x="1709420" y="2070100"/>
                  </a:lnTo>
                  <a:lnTo>
                    <a:pt x="1708150" y="2095500"/>
                  </a:lnTo>
                  <a:lnTo>
                    <a:pt x="1701800" y="2120900"/>
                  </a:lnTo>
                  <a:lnTo>
                    <a:pt x="1695450" y="2133600"/>
                  </a:lnTo>
                  <a:lnTo>
                    <a:pt x="1687830" y="2133600"/>
                  </a:lnTo>
                  <a:lnTo>
                    <a:pt x="1678940" y="2146300"/>
                  </a:lnTo>
                  <a:lnTo>
                    <a:pt x="1658620" y="2159000"/>
                  </a:lnTo>
                  <a:lnTo>
                    <a:pt x="1624330" y="2159000"/>
                  </a:lnTo>
                  <a:lnTo>
                    <a:pt x="1624330" y="2171700"/>
                  </a:lnTo>
                  <a:lnTo>
                    <a:pt x="1619250" y="2171700"/>
                  </a:lnTo>
                  <a:lnTo>
                    <a:pt x="1612900" y="2184400"/>
                  </a:lnTo>
                  <a:lnTo>
                    <a:pt x="1637030" y="2184400"/>
                  </a:lnTo>
                  <a:lnTo>
                    <a:pt x="1630680" y="2171700"/>
                  </a:lnTo>
                  <a:lnTo>
                    <a:pt x="1661160" y="2171700"/>
                  </a:lnTo>
                  <a:lnTo>
                    <a:pt x="1673860" y="2159000"/>
                  </a:lnTo>
                  <a:lnTo>
                    <a:pt x="1681480" y="2159000"/>
                  </a:lnTo>
                  <a:lnTo>
                    <a:pt x="1678940" y="2171700"/>
                  </a:lnTo>
                  <a:lnTo>
                    <a:pt x="1680210" y="2171700"/>
                  </a:lnTo>
                  <a:lnTo>
                    <a:pt x="1684020" y="2159000"/>
                  </a:lnTo>
                  <a:lnTo>
                    <a:pt x="1685290" y="2159000"/>
                  </a:lnTo>
                  <a:lnTo>
                    <a:pt x="1691640" y="2146300"/>
                  </a:lnTo>
                  <a:lnTo>
                    <a:pt x="1701800" y="2146300"/>
                  </a:lnTo>
                  <a:lnTo>
                    <a:pt x="1701800" y="2171700"/>
                  </a:lnTo>
                  <a:lnTo>
                    <a:pt x="1700530" y="2184400"/>
                  </a:lnTo>
                  <a:lnTo>
                    <a:pt x="1696720" y="2197100"/>
                  </a:lnTo>
                  <a:lnTo>
                    <a:pt x="1691640" y="2197100"/>
                  </a:lnTo>
                  <a:lnTo>
                    <a:pt x="1686560" y="2222500"/>
                  </a:lnTo>
                  <a:lnTo>
                    <a:pt x="1676400" y="2235200"/>
                  </a:lnTo>
                  <a:lnTo>
                    <a:pt x="1664970" y="2247900"/>
                  </a:lnTo>
                  <a:lnTo>
                    <a:pt x="1639570" y="2273300"/>
                  </a:lnTo>
                  <a:lnTo>
                    <a:pt x="1629410" y="2286000"/>
                  </a:lnTo>
                  <a:lnTo>
                    <a:pt x="1621790" y="2298700"/>
                  </a:lnTo>
                  <a:lnTo>
                    <a:pt x="1619250" y="2311400"/>
                  </a:lnTo>
                  <a:lnTo>
                    <a:pt x="1591310" y="2311400"/>
                  </a:lnTo>
                  <a:lnTo>
                    <a:pt x="1591310" y="2298700"/>
                  </a:lnTo>
                  <a:lnTo>
                    <a:pt x="1595120" y="2298700"/>
                  </a:lnTo>
                  <a:lnTo>
                    <a:pt x="1600200" y="2286000"/>
                  </a:lnTo>
                  <a:lnTo>
                    <a:pt x="1619250" y="2286000"/>
                  </a:lnTo>
                  <a:lnTo>
                    <a:pt x="1619250" y="2260600"/>
                  </a:lnTo>
                  <a:lnTo>
                    <a:pt x="1614170" y="2260600"/>
                  </a:lnTo>
                  <a:lnTo>
                    <a:pt x="1598930" y="2235200"/>
                  </a:lnTo>
                  <a:lnTo>
                    <a:pt x="1595120" y="2235200"/>
                  </a:lnTo>
                  <a:lnTo>
                    <a:pt x="1592580" y="2222500"/>
                  </a:lnTo>
                  <a:lnTo>
                    <a:pt x="1591310" y="2209800"/>
                  </a:lnTo>
                  <a:lnTo>
                    <a:pt x="1591310" y="2197100"/>
                  </a:lnTo>
                  <a:lnTo>
                    <a:pt x="1583690" y="2197100"/>
                  </a:lnTo>
                  <a:lnTo>
                    <a:pt x="1581150" y="2184400"/>
                  </a:lnTo>
                  <a:lnTo>
                    <a:pt x="1609090" y="2184400"/>
                  </a:lnTo>
                  <a:lnTo>
                    <a:pt x="1604010" y="2171700"/>
                  </a:lnTo>
                  <a:lnTo>
                    <a:pt x="1582420" y="2171700"/>
                  </a:lnTo>
                  <a:lnTo>
                    <a:pt x="1578610" y="2159000"/>
                  </a:lnTo>
                  <a:lnTo>
                    <a:pt x="1573530" y="2146300"/>
                  </a:lnTo>
                  <a:lnTo>
                    <a:pt x="1572260" y="2146300"/>
                  </a:lnTo>
                  <a:lnTo>
                    <a:pt x="1568450" y="2133600"/>
                  </a:lnTo>
                  <a:lnTo>
                    <a:pt x="1555750" y="2133600"/>
                  </a:lnTo>
                  <a:lnTo>
                    <a:pt x="1540510" y="2159000"/>
                  </a:lnTo>
                  <a:lnTo>
                    <a:pt x="1535430" y="2159000"/>
                  </a:lnTo>
                  <a:lnTo>
                    <a:pt x="1531620" y="2171700"/>
                  </a:lnTo>
                  <a:lnTo>
                    <a:pt x="1517650" y="2171700"/>
                  </a:lnTo>
                  <a:lnTo>
                    <a:pt x="1525270" y="2184400"/>
                  </a:lnTo>
                  <a:lnTo>
                    <a:pt x="1522730" y="2184400"/>
                  </a:lnTo>
                  <a:lnTo>
                    <a:pt x="1517650" y="2197100"/>
                  </a:lnTo>
                  <a:lnTo>
                    <a:pt x="1515110" y="2197100"/>
                  </a:lnTo>
                  <a:lnTo>
                    <a:pt x="1510030" y="2209800"/>
                  </a:lnTo>
                  <a:lnTo>
                    <a:pt x="1501140" y="2209800"/>
                  </a:lnTo>
                  <a:lnTo>
                    <a:pt x="1497330" y="2222500"/>
                  </a:lnTo>
                  <a:lnTo>
                    <a:pt x="1488440" y="2222500"/>
                  </a:lnTo>
                  <a:lnTo>
                    <a:pt x="1485900" y="2235200"/>
                  </a:lnTo>
                  <a:lnTo>
                    <a:pt x="1483360" y="2235200"/>
                  </a:lnTo>
                  <a:lnTo>
                    <a:pt x="1422400" y="2260600"/>
                  </a:lnTo>
                  <a:lnTo>
                    <a:pt x="1423670" y="2273300"/>
                  </a:lnTo>
                  <a:lnTo>
                    <a:pt x="1418590" y="2286000"/>
                  </a:lnTo>
                  <a:lnTo>
                    <a:pt x="1405890" y="2286000"/>
                  </a:lnTo>
                  <a:lnTo>
                    <a:pt x="1405890" y="2273300"/>
                  </a:lnTo>
                  <a:lnTo>
                    <a:pt x="1399540" y="2273300"/>
                  </a:lnTo>
                  <a:lnTo>
                    <a:pt x="1397000" y="2286000"/>
                  </a:lnTo>
                  <a:lnTo>
                    <a:pt x="1383030" y="2286000"/>
                  </a:lnTo>
                  <a:lnTo>
                    <a:pt x="1388110" y="2273300"/>
                  </a:lnTo>
                  <a:lnTo>
                    <a:pt x="1390650" y="2260600"/>
                  </a:lnTo>
                  <a:lnTo>
                    <a:pt x="1395730" y="2260600"/>
                  </a:lnTo>
                  <a:lnTo>
                    <a:pt x="1402080" y="2247900"/>
                  </a:lnTo>
                  <a:lnTo>
                    <a:pt x="1419860" y="2247900"/>
                  </a:lnTo>
                  <a:lnTo>
                    <a:pt x="1440180" y="2235200"/>
                  </a:lnTo>
                  <a:lnTo>
                    <a:pt x="1447800" y="2235200"/>
                  </a:lnTo>
                  <a:lnTo>
                    <a:pt x="1451610" y="2222500"/>
                  </a:lnTo>
                  <a:lnTo>
                    <a:pt x="1456690" y="2222500"/>
                  </a:lnTo>
                  <a:lnTo>
                    <a:pt x="1463040" y="2209800"/>
                  </a:lnTo>
                  <a:lnTo>
                    <a:pt x="1456690" y="2209800"/>
                  </a:lnTo>
                  <a:lnTo>
                    <a:pt x="1443990" y="2222500"/>
                  </a:lnTo>
                  <a:lnTo>
                    <a:pt x="1418590" y="2222500"/>
                  </a:lnTo>
                  <a:lnTo>
                    <a:pt x="1405890" y="2235200"/>
                  </a:lnTo>
                  <a:lnTo>
                    <a:pt x="1395730" y="2235200"/>
                  </a:lnTo>
                  <a:lnTo>
                    <a:pt x="1389380" y="2247900"/>
                  </a:lnTo>
                  <a:lnTo>
                    <a:pt x="1377950" y="2273300"/>
                  </a:lnTo>
                  <a:lnTo>
                    <a:pt x="1376680" y="2286000"/>
                  </a:lnTo>
                  <a:lnTo>
                    <a:pt x="1374140" y="2286000"/>
                  </a:lnTo>
                  <a:lnTo>
                    <a:pt x="1372870" y="2298700"/>
                  </a:lnTo>
                  <a:lnTo>
                    <a:pt x="1365250" y="2311400"/>
                  </a:lnTo>
                  <a:lnTo>
                    <a:pt x="1360170" y="2324100"/>
                  </a:lnTo>
                  <a:lnTo>
                    <a:pt x="1356360" y="2336800"/>
                  </a:lnTo>
                  <a:lnTo>
                    <a:pt x="1355090" y="2349500"/>
                  </a:lnTo>
                  <a:lnTo>
                    <a:pt x="1353820" y="2374900"/>
                  </a:lnTo>
                  <a:lnTo>
                    <a:pt x="1351280" y="2387600"/>
                  </a:lnTo>
                  <a:lnTo>
                    <a:pt x="1347470" y="2400300"/>
                  </a:lnTo>
                  <a:lnTo>
                    <a:pt x="1342390" y="2413000"/>
                  </a:lnTo>
                  <a:lnTo>
                    <a:pt x="1334770" y="2400300"/>
                  </a:lnTo>
                  <a:lnTo>
                    <a:pt x="1337310" y="2413000"/>
                  </a:lnTo>
                  <a:lnTo>
                    <a:pt x="1341120" y="2413000"/>
                  </a:lnTo>
                  <a:lnTo>
                    <a:pt x="1338580" y="2425700"/>
                  </a:lnTo>
                  <a:lnTo>
                    <a:pt x="1327150" y="2425700"/>
                  </a:lnTo>
                  <a:lnTo>
                    <a:pt x="1316990" y="2438400"/>
                  </a:lnTo>
                  <a:lnTo>
                    <a:pt x="1303020" y="2438400"/>
                  </a:lnTo>
                  <a:lnTo>
                    <a:pt x="1300480" y="2425700"/>
                  </a:lnTo>
                  <a:lnTo>
                    <a:pt x="1292860" y="2400300"/>
                  </a:lnTo>
                  <a:lnTo>
                    <a:pt x="1291590" y="2374900"/>
                  </a:lnTo>
                  <a:lnTo>
                    <a:pt x="1301750" y="2374900"/>
                  </a:lnTo>
                  <a:lnTo>
                    <a:pt x="1306830" y="2362200"/>
                  </a:lnTo>
                  <a:lnTo>
                    <a:pt x="1323340" y="2362200"/>
                  </a:lnTo>
                  <a:lnTo>
                    <a:pt x="1327150" y="2374900"/>
                  </a:lnTo>
                  <a:lnTo>
                    <a:pt x="1329690" y="2374900"/>
                  </a:lnTo>
                  <a:lnTo>
                    <a:pt x="1330960" y="2387600"/>
                  </a:lnTo>
                  <a:lnTo>
                    <a:pt x="1334770" y="2400300"/>
                  </a:lnTo>
                  <a:lnTo>
                    <a:pt x="1334770" y="2387600"/>
                  </a:lnTo>
                  <a:lnTo>
                    <a:pt x="1342390" y="2387600"/>
                  </a:lnTo>
                  <a:lnTo>
                    <a:pt x="1339850" y="2374900"/>
                  </a:lnTo>
                  <a:lnTo>
                    <a:pt x="1336040" y="2362200"/>
                  </a:lnTo>
                  <a:lnTo>
                    <a:pt x="1330960" y="2349500"/>
                  </a:lnTo>
                  <a:lnTo>
                    <a:pt x="1327150" y="2336800"/>
                  </a:lnTo>
                  <a:lnTo>
                    <a:pt x="1322070" y="2324100"/>
                  </a:lnTo>
                  <a:lnTo>
                    <a:pt x="1318260" y="2311400"/>
                  </a:lnTo>
                  <a:lnTo>
                    <a:pt x="1308100" y="2286000"/>
                  </a:lnTo>
                  <a:lnTo>
                    <a:pt x="1305560" y="2273300"/>
                  </a:lnTo>
                  <a:lnTo>
                    <a:pt x="1301750" y="2260600"/>
                  </a:lnTo>
                  <a:lnTo>
                    <a:pt x="1296670" y="2235200"/>
                  </a:lnTo>
                  <a:lnTo>
                    <a:pt x="1291590" y="2222500"/>
                  </a:lnTo>
                  <a:lnTo>
                    <a:pt x="1282700" y="2222500"/>
                  </a:lnTo>
                  <a:lnTo>
                    <a:pt x="1275080" y="2209800"/>
                  </a:lnTo>
                  <a:lnTo>
                    <a:pt x="1257300" y="2209800"/>
                  </a:lnTo>
                  <a:lnTo>
                    <a:pt x="1236980" y="2197100"/>
                  </a:lnTo>
                  <a:lnTo>
                    <a:pt x="1219200" y="2197100"/>
                  </a:lnTo>
                  <a:lnTo>
                    <a:pt x="1206500" y="2184400"/>
                  </a:lnTo>
                  <a:lnTo>
                    <a:pt x="1191260" y="2184400"/>
                  </a:lnTo>
                  <a:lnTo>
                    <a:pt x="1177290" y="2171700"/>
                  </a:lnTo>
                  <a:lnTo>
                    <a:pt x="1162050" y="2171700"/>
                  </a:lnTo>
                  <a:lnTo>
                    <a:pt x="1148080" y="2159000"/>
                  </a:lnTo>
                  <a:lnTo>
                    <a:pt x="1136650" y="2159000"/>
                  </a:lnTo>
                  <a:lnTo>
                    <a:pt x="1127760" y="2146300"/>
                  </a:lnTo>
                  <a:lnTo>
                    <a:pt x="1123950" y="2120900"/>
                  </a:lnTo>
                  <a:lnTo>
                    <a:pt x="1117600" y="2108200"/>
                  </a:lnTo>
                  <a:lnTo>
                    <a:pt x="1118870" y="2095500"/>
                  </a:lnTo>
                  <a:lnTo>
                    <a:pt x="1123950" y="2082800"/>
                  </a:lnTo>
                  <a:lnTo>
                    <a:pt x="1131570" y="2082800"/>
                  </a:lnTo>
                  <a:lnTo>
                    <a:pt x="1140460" y="2070100"/>
                  </a:lnTo>
                  <a:lnTo>
                    <a:pt x="1148080" y="2057400"/>
                  </a:lnTo>
                  <a:lnTo>
                    <a:pt x="1153160" y="2044700"/>
                  </a:lnTo>
                  <a:lnTo>
                    <a:pt x="1151890" y="2032000"/>
                  </a:lnTo>
                  <a:lnTo>
                    <a:pt x="1144270" y="2019300"/>
                  </a:lnTo>
                  <a:lnTo>
                    <a:pt x="1140460" y="1993900"/>
                  </a:lnTo>
                  <a:lnTo>
                    <a:pt x="1139190" y="1981200"/>
                  </a:lnTo>
                  <a:lnTo>
                    <a:pt x="1137920" y="1955800"/>
                  </a:lnTo>
                  <a:lnTo>
                    <a:pt x="1135380" y="1943100"/>
                  </a:lnTo>
                  <a:lnTo>
                    <a:pt x="1130300" y="1930400"/>
                  </a:lnTo>
                  <a:lnTo>
                    <a:pt x="1117600" y="1917700"/>
                  </a:lnTo>
                  <a:lnTo>
                    <a:pt x="1099820" y="1905000"/>
                  </a:lnTo>
                  <a:lnTo>
                    <a:pt x="1104900" y="1892300"/>
                  </a:lnTo>
                  <a:lnTo>
                    <a:pt x="1101090" y="1892300"/>
                  </a:lnTo>
                  <a:lnTo>
                    <a:pt x="1093470" y="1905000"/>
                  </a:lnTo>
                  <a:lnTo>
                    <a:pt x="1066800" y="1879600"/>
                  </a:lnTo>
                  <a:lnTo>
                    <a:pt x="1061720" y="1866900"/>
                  </a:lnTo>
                  <a:lnTo>
                    <a:pt x="1049020" y="1866900"/>
                  </a:lnTo>
                  <a:lnTo>
                    <a:pt x="1042670" y="1879600"/>
                  </a:lnTo>
                  <a:lnTo>
                    <a:pt x="1027430" y="1879600"/>
                  </a:lnTo>
                  <a:lnTo>
                    <a:pt x="1022350" y="1866900"/>
                  </a:lnTo>
                  <a:lnTo>
                    <a:pt x="991870" y="1866900"/>
                  </a:lnTo>
                  <a:lnTo>
                    <a:pt x="977900" y="1879600"/>
                  </a:lnTo>
                  <a:lnTo>
                    <a:pt x="965200" y="1879600"/>
                  </a:lnTo>
                  <a:lnTo>
                    <a:pt x="939800" y="1905000"/>
                  </a:lnTo>
                  <a:lnTo>
                    <a:pt x="929640" y="1917700"/>
                  </a:lnTo>
                  <a:lnTo>
                    <a:pt x="918210" y="1917700"/>
                  </a:lnTo>
                  <a:lnTo>
                    <a:pt x="918210" y="1968500"/>
                  </a:lnTo>
                  <a:lnTo>
                    <a:pt x="919480" y="1981200"/>
                  </a:lnTo>
                  <a:lnTo>
                    <a:pt x="922020" y="1993900"/>
                  </a:lnTo>
                  <a:lnTo>
                    <a:pt x="927100" y="2006600"/>
                  </a:lnTo>
                  <a:lnTo>
                    <a:pt x="934720" y="2019300"/>
                  </a:lnTo>
                  <a:lnTo>
                    <a:pt x="924560" y="2019300"/>
                  </a:lnTo>
                  <a:lnTo>
                    <a:pt x="923290" y="2032000"/>
                  </a:lnTo>
                  <a:lnTo>
                    <a:pt x="929640" y="2044700"/>
                  </a:lnTo>
                  <a:lnTo>
                    <a:pt x="932180" y="2057400"/>
                  </a:lnTo>
                  <a:lnTo>
                    <a:pt x="935990" y="2070100"/>
                  </a:lnTo>
                  <a:lnTo>
                    <a:pt x="944880" y="2095500"/>
                  </a:lnTo>
                  <a:lnTo>
                    <a:pt x="960120" y="2095500"/>
                  </a:lnTo>
                  <a:lnTo>
                    <a:pt x="962660" y="2120900"/>
                  </a:lnTo>
                  <a:lnTo>
                    <a:pt x="965200" y="2133600"/>
                  </a:lnTo>
                  <a:lnTo>
                    <a:pt x="960120" y="2146300"/>
                  </a:lnTo>
                  <a:lnTo>
                    <a:pt x="957580" y="2146300"/>
                  </a:lnTo>
                  <a:lnTo>
                    <a:pt x="982980" y="2171700"/>
                  </a:lnTo>
                  <a:lnTo>
                    <a:pt x="998220" y="2184400"/>
                  </a:lnTo>
                  <a:lnTo>
                    <a:pt x="1012190" y="2184400"/>
                  </a:lnTo>
                  <a:lnTo>
                    <a:pt x="1012190" y="2197100"/>
                  </a:lnTo>
                  <a:lnTo>
                    <a:pt x="1009650" y="2209800"/>
                  </a:lnTo>
                  <a:lnTo>
                    <a:pt x="1007110" y="2209800"/>
                  </a:lnTo>
                  <a:lnTo>
                    <a:pt x="1003300" y="2222500"/>
                  </a:lnTo>
                  <a:lnTo>
                    <a:pt x="994410" y="2209800"/>
                  </a:lnTo>
                  <a:lnTo>
                    <a:pt x="971550" y="2184400"/>
                  </a:lnTo>
                  <a:lnTo>
                    <a:pt x="961390" y="2184400"/>
                  </a:lnTo>
                  <a:lnTo>
                    <a:pt x="953770" y="2171700"/>
                  </a:lnTo>
                  <a:lnTo>
                    <a:pt x="948690" y="2159000"/>
                  </a:lnTo>
                  <a:lnTo>
                    <a:pt x="948690" y="2146300"/>
                  </a:lnTo>
                  <a:lnTo>
                    <a:pt x="955040" y="2133600"/>
                  </a:lnTo>
                  <a:lnTo>
                    <a:pt x="939800" y="2133600"/>
                  </a:lnTo>
                  <a:lnTo>
                    <a:pt x="937260" y="2146300"/>
                  </a:lnTo>
                  <a:lnTo>
                    <a:pt x="935990" y="2146300"/>
                  </a:lnTo>
                  <a:lnTo>
                    <a:pt x="933450" y="2159000"/>
                  </a:lnTo>
                  <a:lnTo>
                    <a:pt x="929640" y="2159000"/>
                  </a:lnTo>
                  <a:lnTo>
                    <a:pt x="923290" y="2171700"/>
                  </a:lnTo>
                  <a:lnTo>
                    <a:pt x="904240" y="2171700"/>
                  </a:lnTo>
                  <a:lnTo>
                    <a:pt x="895350" y="2184400"/>
                  </a:lnTo>
                  <a:lnTo>
                    <a:pt x="877570" y="2184400"/>
                  </a:lnTo>
                  <a:lnTo>
                    <a:pt x="850900" y="2197100"/>
                  </a:lnTo>
                  <a:lnTo>
                    <a:pt x="842010" y="2209800"/>
                  </a:lnTo>
                  <a:lnTo>
                    <a:pt x="824230" y="2209800"/>
                  </a:lnTo>
                  <a:lnTo>
                    <a:pt x="816610" y="2222500"/>
                  </a:lnTo>
                  <a:lnTo>
                    <a:pt x="798830" y="2222500"/>
                  </a:lnTo>
                  <a:lnTo>
                    <a:pt x="781050" y="2235200"/>
                  </a:lnTo>
                  <a:lnTo>
                    <a:pt x="773430" y="2247900"/>
                  </a:lnTo>
                  <a:lnTo>
                    <a:pt x="765810" y="2273300"/>
                  </a:lnTo>
                  <a:lnTo>
                    <a:pt x="759460" y="2286000"/>
                  </a:lnTo>
                  <a:lnTo>
                    <a:pt x="751840" y="2298700"/>
                  </a:lnTo>
                  <a:lnTo>
                    <a:pt x="739140" y="2336800"/>
                  </a:lnTo>
                  <a:lnTo>
                    <a:pt x="735330" y="2362200"/>
                  </a:lnTo>
                  <a:lnTo>
                    <a:pt x="731520" y="2374900"/>
                  </a:lnTo>
                  <a:lnTo>
                    <a:pt x="727710" y="2400300"/>
                  </a:lnTo>
                  <a:lnTo>
                    <a:pt x="722630" y="2413000"/>
                  </a:lnTo>
                  <a:lnTo>
                    <a:pt x="715010" y="2438400"/>
                  </a:lnTo>
                  <a:lnTo>
                    <a:pt x="708660" y="2451100"/>
                  </a:lnTo>
                  <a:lnTo>
                    <a:pt x="701040" y="2476500"/>
                  </a:lnTo>
                  <a:lnTo>
                    <a:pt x="695960" y="2501900"/>
                  </a:lnTo>
                  <a:lnTo>
                    <a:pt x="692137" y="2514600"/>
                  </a:lnTo>
                  <a:lnTo>
                    <a:pt x="693420" y="2540000"/>
                  </a:lnTo>
                  <a:lnTo>
                    <a:pt x="721360" y="2540000"/>
                  </a:lnTo>
                  <a:lnTo>
                    <a:pt x="709930" y="2654300"/>
                  </a:lnTo>
                  <a:lnTo>
                    <a:pt x="709930" y="2692400"/>
                  </a:lnTo>
                  <a:lnTo>
                    <a:pt x="715010" y="2730500"/>
                  </a:lnTo>
                  <a:lnTo>
                    <a:pt x="722630" y="2755900"/>
                  </a:lnTo>
                  <a:lnTo>
                    <a:pt x="732790" y="2794000"/>
                  </a:lnTo>
                  <a:lnTo>
                    <a:pt x="742950" y="2819400"/>
                  </a:lnTo>
                  <a:lnTo>
                    <a:pt x="751840" y="2857500"/>
                  </a:lnTo>
                  <a:lnTo>
                    <a:pt x="758190" y="2895600"/>
                  </a:lnTo>
                  <a:lnTo>
                    <a:pt x="758190" y="2908300"/>
                  </a:lnTo>
                  <a:lnTo>
                    <a:pt x="760730" y="2921000"/>
                  </a:lnTo>
                  <a:lnTo>
                    <a:pt x="764540" y="2933700"/>
                  </a:lnTo>
                  <a:lnTo>
                    <a:pt x="769620" y="2946400"/>
                  </a:lnTo>
                  <a:lnTo>
                    <a:pt x="788670" y="2984500"/>
                  </a:lnTo>
                  <a:lnTo>
                    <a:pt x="793750" y="2997200"/>
                  </a:lnTo>
                  <a:lnTo>
                    <a:pt x="820420" y="2997200"/>
                  </a:lnTo>
                  <a:lnTo>
                    <a:pt x="831850" y="3149600"/>
                  </a:lnTo>
                  <a:lnTo>
                    <a:pt x="838200" y="3200400"/>
                  </a:lnTo>
                  <a:lnTo>
                    <a:pt x="834390" y="3200400"/>
                  </a:lnTo>
                  <a:lnTo>
                    <a:pt x="829310" y="3213100"/>
                  </a:lnTo>
                  <a:lnTo>
                    <a:pt x="825500" y="3213100"/>
                  </a:lnTo>
                  <a:lnTo>
                    <a:pt x="828040" y="3238500"/>
                  </a:lnTo>
                  <a:lnTo>
                    <a:pt x="831850" y="3263900"/>
                  </a:lnTo>
                  <a:lnTo>
                    <a:pt x="836930" y="3302000"/>
                  </a:lnTo>
                  <a:lnTo>
                    <a:pt x="842010" y="3327400"/>
                  </a:lnTo>
                  <a:lnTo>
                    <a:pt x="844550" y="3352800"/>
                  </a:lnTo>
                  <a:lnTo>
                    <a:pt x="845820" y="3378200"/>
                  </a:lnTo>
                  <a:lnTo>
                    <a:pt x="842010" y="3403600"/>
                  </a:lnTo>
                  <a:lnTo>
                    <a:pt x="833120" y="3429000"/>
                  </a:lnTo>
                  <a:lnTo>
                    <a:pt x="834390" y="3454400"/>
                  </a:lnTo>
                  <a:lnTo>
                    <a:pt x="838200" y="3492500"/>
                  </a:lnTo>
                  <a:lnTo>
                    <a:pt x="849630" y="3568700"/>
                  </a:lnTo>
                  <a:lnTo>
                    <a:pt x="852170" y="3606800"/>
                  </a:lnTo>
                  <a:lnTo>
                    <a:pt x="853440" y="3632200"/>
                  </a:lnTo>
                  <a:lnTo>
                    <a:pt x="853440" y="3657600"/>
                  </a:lnTo>
                  <a:lnTo>
                    <a:pt x="849630" y="3670300"/>
                  </a:lnTo>
                  <a:lnTo>
                    <a:pt x="844550" y="3670300"/>
                  </a:lnTo>
                  <a:lnTo>
                    <a:pt x="842010" y="3683000"/>
                  </a:lnTo>
                  <a:lnTo>
                    <a:pt x="845820" y="3683000"/>
                  </a:lnTo>
                  <a:lnTo>
                    <a:pt x="842010" y="3695700"/>
                  </a:lnTo>
                  <a:lnTo>
                    <a:pt x="844550" y="3695700"/>
                  </a:lnTo>
                  <a:lnTo>
                    <a:pt x="848360" y="3708400"/>
                  </a:lnTo>
                  <a:lnTo>
                    <a:pt x="843280" y="3708400"/>
                  </a:lnTo>
                  <a:lnTo>
                    <a:pt x="840740" y="3721100"/>
                  </a:lnTo>
                  <a:lnTo>
                    <a:pt x="828040" y="3733800"/>
                  </a:lnTo>
                  <a:lnTo>
                    <a:pt x="820420" y="3746500"/>
                  </a:lnTo>
                  <a:lnTo>
                    <a:pt x="814070" y="3759200"/>
                  </a:lnTo>
                  <a:lnTo>
                    <a:pt x="811530" y="3759200"/>
                  </a:lnTo>
                  <a:lnTo>
                    <a:pt x="814070" y="3771900"/>
                  </a:lnTo>
                  <a:lnTo>
                    <a:pt x="822960" y="3784600"/>
                  </a:lnTo>
                  <a:lnTo>
                    <a:pt x="807720" y="3784600"/>
                  </a:lnTo>
                  <a:lnTo>
                    <a:pt x="806450" y="3797300"/>
                  </a:lnTo>
                  <a:lnTo>
                    <a:pt x="890270" y="3797300"/>
                  </a:lnTo>
                  <a:lnTo>
                    <a:pt x="895350" y="3784600"/>
                  </a:lnTo>
                  <a:lnTo>
                    <a:pt x="910590" y="3784600"/>
                  </a:lnTo>
                  <a:lnTo>
                    <a:pt x="923290" y="3759200"/>
                  </a:lnTo>
                  <a:lnTo>
                    <a:pt x="929640" y="3759200"/>
                  </a:lnTo>
                  <a:lnTo>
                    <a:pt x="938530" y="3746500"/>
                  </a:lnTo>
                  <a:lnTo>
                    <a:pt x="947420" y="3746500"/>
                  </a:lnTo>
                  <a:lnTo>
                    <a:pt x="958850" y="3733800"/>
                  </a:lnTo>
                  <a:lnTo>
                    <a:pt x="972820" y="3746500"/>
                  </a:lnTo>
                  <a:lnTo>
                    <a:pt x="985520" y="3733800"/>
                  </a:lnTo>
                  <a:lnTo>
                    <a:pt x="985520" y="3721100"/>
                  </a:lnTo>
                  <a:lnTo>
                    <a:pt x="991870" y="3683000"/>
                  </a:lnTo>
                  <a:lnTo>
                    <a:pt x="994410" y="3632200"/>
                  </a:lnTo>
                  <a:lnTo>
                    <a:pt x="994410" y="3594100"/>
                  </a:lnTo>
                  <a:lnTo>
                    <a:pt x="991870" y="3543300"/>
                  </a:lnTo>
                  <a:lnTo>
                    <a:pt x="989330" y="3454400"/>
                  </a:lnTo>
                  <a:lnTo>
                    <a:pt x="991870" y="3416300"/>
                  </a:lnTo>
                  <a:lnTo>
                    <a:pt x="999490" y="3365500"/>
                  </a:lnTo>
                  <a:lnTo>
                    <a:pt x="1009650" y="3289300"/>
                  </a:lnTo>
                  <a:lnTo>
                    <a:pt x="1013460" y="3251200"/>
                  </a:lnTo>
                  <a:lnTo>
                    <a:pt x="1016000" y="3213100"/>
                  </a:lnTo>
                  <a:lnTo>
                    <a:pt x="1019810" y="3187700"/>
                  </a:lnTo>
                  <a:lnTo>
                    <a:pt x="1021080" y="3149600"/>
                  </a:lnTo>
                  <a:lnTo>
                    <a:pt x="1024890" y="3111500"/>
                  </a:lnTo>
                  <a:lnTo>
                    <a:pt x="1027430" y="3073400"/>
                  </a:lnTo>
                  <a:lnTo>
                    <a:pt x="1033780" y="3149600"/>
                  </a:lnTo>
                  <a:lnTo>
                    <a:pt x="1037590" y="3225800"/>
                  </a:lnTo>
                  <a:lnTo>
                    <a:pt x="1036320" y="3314700"/>
                  </a:lnTo>
                  <a:lnTo>
                    <a:pt x="1027430" y="3390900"/>
                  </a:lnTo>
                  <a:lnTo>
                    <a:pt x="1032510" y="3467100"/>
                  </a:lnTo>
                  <a:lnTo>
                    <a:pt x="1040130" y="3543300"/>
                  </a:lnTo>
                  <a:lnTo>
                    <a:pt x="1042670" y="3581400"/>
                  </a:lnTo>
                  <a:lnTo>
                    <a:pt x="1050290" y="3657600"/>
                  </a:lnTo>
                  <a:lnTo>
                    <a:pt x="1052830" y="3695700"/>
                  </a:lnTo>
                  <a:lnTo>
                    <a:pt x="1050290" y="3708400"/>
                  </a:lnTo>
                  <a:lnTo>
                    <a:pt x="1049020" y="3721100"/>
                  </a:lnTo>
                  <a:lnTo>
                    <a:pt x="1049020" y="3733800"/>
                  </a:lnTo>
                  <a:lnTo>
                    <a:pt x="1054100" y="3746500"/>
                  </a:lnTo>
                  <a:lnTo>
                    <a:pt x="1061720" y="3746500"/>
                  </a:lnTo>
                  <a:lnTo>
                    <a:pt x="1065530" y="3759200"/>
                  </a:lnTo>
                  <a:lnTo>
                    <a:pt x="1084580" y="3759200"/>
                  </a:lnTo>
                  <a:lnTo>
                    <a:pt x="1087120" y="3746500"/>
                  </a:lnTo>
                  <a:lnTo>
                    <a:pt x="1098550" y="3746500"/>
                  </a:lnTo>
                  <a:lnTo>
                    <a:pt x="1106170" y="3771900"/>
                  </a:lnTo>
                  <a:lnTo>
                    <a:pt x="1108710" y="3771900"/>
                  </a:lnTo>
                  <a:lnTo>
                    <a:pt x="1111250" y="3784600"/>
                  </a:lnTo>
                  <a:lnTo>
                    <a:pt x="1116330" y="3784600"/>
                  </a:lnTo>
                  <a:lnTo>
                    <a:pt x="1129030" y="3797300"/>
                  </a:lnTo>
                  <a:lnTo>
                    <a:pt x="1202690" y="3797300"/>
                  </a:lnTo>
                  <a:lnTo>
                    <a:pt x="1216660" y="3784600"/>
                  </a:lnTo>
                  <a:lnTo>
                    <a:pt x="1228090" y="3784600"/>
                  </a:lnTo>
                  <a:lnTo>
                    <a:pt x="1229360" y="3771900"/>
                  </a:lnTo>
                  <a:lnTo>
                    <a:pt x="1228090" y="3759200"/>
                  </a:lnTo>
                  <a:lnTo>
                    <a:pt x="1223010" y="3759200"/>
                  </a:lnTo>
                  <a:lnTo>
                    <a:pt x="1219200" y="3746500"/>
                  </a:lnTo>
                  <a:lnTo>
                    <a:pt x="1212850" y="3746500"/>
                  </a:lnTo>
                  <a:lnTo>
                    <a:pt x="1209040" y="3733800"/>
                  </a:lnTo>
                  <a:lnTo>
                    <a:pt x="1198880" y="3721100"/>
                  </a:lnTo>
                  <a:lnTo>
                    <a:pt x="1193800" y="3708400"/>
                  </a:lnTo>
                  <a:lnTo>
                    <a:pt x="1191260" y="3695700"/>
                  </a:lnTo>
                  <a:lnTo>
                    <a:pt x="1191260" y="3683000"/>
                  </a:lnTo>
                  <a:lnTo>
                    <a:pt x="1196340" y="3644900"/>
                  </a:lnTo>
                  <a:lnTo>
                    <a:pt x="1201420" y="3619500"/>
                  </a:lnTo>
                  <a:lnTo>
                    <a:pt x="1193800" y="3594100"/>
                  </a:lnTo>
                  <a:lnTo>
                    <a:pt x="1189990" y="3568700"/>
                  </a:lnTo>
                  <a:lnTo>
                    <a:pt x="1189990" y="3505200"/>
                  </a:lnTo>
                  <a:lnTo>
                    <a:pt x="1196340" y="3441700"/>
                  </a:lnTo>
                  <a:lnTo>
                    <a:pt x="1203960" y="3390900"/>
                  </a:lnTo>
                  <a:lnTo>
                    <a:pt x="1210310" y="3340100"/>
                  </a:lnTo>
                  <a:lnTo>
                    <a:pt x="1220470" y="3251200"/>
                  </a:lnTo>
                  <a:lnTo>
                    <a:pt x="1223010" y="3200400"/>
                  </a:lnTo>
                  <a:lnTo>
                    <a:pt x="1223010" y="3111500"/>
                  </a:lnTo>
                  <a:lnTo>
                    <a:pt x="1220470" y="3073400"/>
                  </a:lnTo>
                  <a:lnTo>
                    <a:pt x="1219504" y="3035300"/>
                  </a:lnTo>
                  <a:lnTo>
                    <a:pt x="1219200" y="3022600"/>
                  </a:lnTo>
                  <a:lnTo>
                    <a:pt x="1226820" y="3022600"/>
                  </a:lnTo>
                  <a:lnTo>
                    <a:pt x="1224280" y="3009900"/>
                  </a:lnTo>
                  <a:lnTo>
                    <a:pt x="1211580" y="3009900"/>
                  </a:lnTo>
                  <a:lnTo>
                    <a:pt x="1203960" y="3022600"/>
                  </a:lnTo>
                  <a:lnTo>
                    <a:pt x="1197610" y="3022600"/>
                  </a:lnTo>
                  <a:lnTo>
                    <a:pt x="1193800" y="3035300"/>
                  </a:lnTo>
                  <a:lnTo>
                    <a:pt x="1191260" y="3022600"/>
                  </a:lnTo>
                  <a:lnTo>
                    <a:pt x="1191260" y="3009900"/>
                  </a:lnTo>
                  <a:lnTo>
                    <a:pt x="1193800" y="3009900"/>
                  </a:lnTo>
                  <a:lnTo>
                    <a:pt x="1193800" y="2997200"/>
                  </a:lnTo>
                  <a:lnTo>
                    <a:pt x="1196340" y="2984500"/>
                  </a:lnTo>
                  <a:lnTo>
                    <a:pt x="1200150" y="2971800"/>
                  </a:lnTo>
                  <a:lnTo>
                    <a:pt x="1202690" y="2959100"/>
                  </a:lnTo>
                  <a:lnTo>
                    <a:pt x="1206500" y="2959100"/>
                  </a:lnTo>
                  <a:lnTo>
                    <a:pt x="1207770" y="2946400"/>
                  </a:lnTo>
                  <a:lnTo>
                    <a:pt x="1207770" y="2933700"/>
                  </a:lnTo>
                  <a:lnTo>
                    <a:pt x="1206500" y="2921000"/>
                  </a:lnTo>
                  <a:lnTo>
                    <a:pt x="1210310" y="2921000"/>
                  </a:lnTo>
                  <a:lnTo>
                    <a:pt x="1212850" y="2908300"/>
                  </a:lnTo>
                  <a:lnTo>
                    <a:pt x="1216660" y="2908300"/>
                  </a:lnTo>
                  <a:lnTo>
                    <a:pt x="1219200" y="2895600"/>
                  </a:lnTo>
                  <a:lnTo>
                    <a:pt x="1226820" y="2882900"/>
                  </a:lnTo>
                  <a:lnTo>
                    <a:pt x="1238250" y="2882900"/>
                  </a:lnTo>
                  <a:lnTo>
                    <a:pt x="1238250" y="2870200"/>
                  </a:lnTo>
                  <a:lnTo>
                    <a:pt x="1230630" y="2870200"/>
                  </a:lnTo>
                  <a:lnTo>
                    <a:pt x="1242060" y="2794000"/>
                  </a:lnTo>
                  <a:lnTo>
                    <a:pt x="1245870" y="2755900"/>
                  </a:lnTo>
                  <a:lnTo>
                    <a:pt x="1256030" y="2705100"/>
                  </a:lnTo>
                  <a:lnTo>
                    <a:pt x="1262380" y="2679700"/>
                  </a:lnTo>
                  <a:lnTo>
                    <a:pt x="1271270" y="2654300"/>
                  </a:lnTo>
                  <a:lnTo>
                    <a:pt x="1261110" y="2603500"/>
                  </a:lnTo>
                  <a:lnTo>
                    <a:pt x="1261110" y="2590800"/>
                  </a:lnTo>
                  <a:lnTo>
                    <a:pt x="1263650" y="2578100"/>
                  </a:lnTo>
                  <a:lnTo>
                    <a:pt x="1270000" y="2578100"/>
                  </a:lnTo>
                  <a:lnTo>
                    <a:pt x="1285240" y="2565400"/>
                  </a:lnTo>
                  <a:lnTo>
                    <a:pt x="1305560" y="2565400"/>
                  </a:lnTo>
                  <a:lnTo>
                    <a:pt x="1305560" y="2578100"/>
                  </a:lnTo>
                  <a:lnTo>
                    <a:pt x="1308100" y="2590800"/>
                  </a:lnTo>
                  <a:lnTo>
                    <a:pt x="1308100" y="2616200"/>
                  </a:lnTo>
                  <a:lnTo>
                    <a:pt x="1310640" y="2628900"/>
                  </a:lnTo>
                  <a:lnTo>
                    <a:pt x="1313180" y="2628900"/>
                  </a:lnTo>
                  <a:lnTo>
                    <a:pt x="1316990" y="2641600"/>
                  </a:lnTo>
                  <a:lnTo>
                    <a:pt x="1320800" y="2641600"/>
                  </a:lnTo>
                  <a:lnTo>
                    <a:pt x="1324610" y="2654300"/>
                  </a:lnTo>
                  <a:lnTo>
                    <a:pt x="1334770" y="2654300"/>
                  </a:lnTo>
                  <a:lnTo>
                    <a:pt x="1342390" y="2667000"/>
                  </a:lnTo>
                  <a:lnTo>
                    <a:pt x="1342390" y="2654300"/>
                  </a:lnTo>
                  <a:lnTo>
                    <a:pt x="1352550" y="2654300"/>
                  </a:lnTo>
                  <a:lnTo>
                    <a:pt x="1352550" y="2717800"/>
                  </a:lnTo>
                  <a:lnTo>
                    <a:pt x="1355090" y="2755900"/>
                  </a:lnTo>
                  <a:lnTo>
                    <a:pt x="1356360" y="2806700"/>
                  </a:lnTo>
                  <a:lnTo>
                    <a:pt x="1360170" y="2857500"/>
                  </a:lnTo>
                  <a:lnTo>
                    <a:pt x="1355090" y="2882900"/>
                  </a:lnTo>
                  <a:lnTo>
                    <a:pt x="1348740" y="2908300"/>
                  </a:lnTo>
                  <a:lnTo>
                    <a:pt x="1348740" y="2946400"/>
                  </a:lnTo>
                  <a:lnTo>
                    <a:pt x="1355090" y="2971800"/>
                  </a:lnTo>
                  <a:lnTo>
                    <a:pt x="1363980" y="2984500"/>
                  </a:lnTo>
                  <a:lnTo>
                    <a:pt x="1372870" y="2984500"/>
                  </a:lnTo>
                  <a:lnTo>
                    <a:pt x="1393190" y="2997200"/>
                  </a:lnTo>
                  <a:lnTo>
                    <a:pt x="1432560" y="2997200"/>
                  </a:lnTo>
                  <a:lnTo>
                    <a:pt x="1440180" y="3086100"/>
                  </a:lnTo>
                  <a:lnTo>
                    <a:pt x="1437640" y="3162300"/>
                  </a:lnTo>
                  <a:lnTo>
                    <a:pt x="1432560" y="3238500"/>
                  </a:lnTo>
                  <a:lnTo>
                    <a:pt x="1430020" y="3327400"/>
                  </a:lnTo>
                  <a:lnTo>
                    <a:pt x="1445260" y="3378200"/>
                  </a:lnTo>
                  <a:lnTo>
                    <a:pt x="1449070" y="3403600"/>
                  </a:lnTo>
                  <a:lnTo>
                    <a:pt x="1452880" y="3441700"/>
                  </a:lnTo>
                  <a:lnTo>
                    <a:pt x="1455420" y="3492500"/>
                  </a:lnTo>
                  <a:lnTo>
                    <a:pt x="1457960" y="3530600"/>
                  </a:lnTo>
                  <a:lnTo>
                    <a:pt x="1459230" y="3556000"/>
                  </a:lnTo>
                  <a:lnTo>
                    <a:pt x="1450340" y="3568700"/>
                  </a:lnTo>
                  <a:lnTo>
                    <a:pt x="1443990" y="3594100"/>
                  </a:lnTo>
                  <a:lnTo>
                    <a:pt x="1441450" y="3606800"/>
                  </a:lnTo>
                  <a:lnTo>
                    <a:pt x="1441450" y="3644900"/>
                  </a:lnTo>
                  <a:lnTo>
                    <a:pt x="1442720" y="3670300"/>
                  </a:lnTo>
                  <a:lnTo>
                    <a:pt x="1442720" y="3708400"/>
                  </a:lnTo>
                  <a:lnTo>
                    <a:pt x="1432560" y="3708400"/>
                  </a:lnTo>
                  <a:lnTo>
                    <a:pt x="1437640" y="3721100"/>
                  </a:lnTo>
                  <a:lnTo>
                    <a:pt x="1428750" y="3733800"/>
                  </a:lnTo>
                  <a:lnTo>
                    <a:pt x="1418590" y="3746500"/>
                  </a:lnTo>
                  <a:lnTo>
                    <a:pt x="1407160" y="3746500"/>
                  </a:lnTo>
                  <a:lnTo>
                    <a:pt x="1395730" y="3759200"/>
                  </a:lnTo>
                  <a:lnTo>
                    <a:pt x="1385570" y="3771900"/>
                  </a:lnTo>
                  <a:lnTo>
                    <a:pt x="1377950" y="3784600"/>
                  </a:lnTo>
                  <a:lnTo>
                    <a:pt x="1372870" y="3797300"/>
                  </a:lnTo>
                  <a:lnTo>
                    <a:pt x="1370330" y="3810000"/>
                  </a:lnTo>
                  <a:lnTo>
                    <a:pt x="1375410" y="3822700"/>
                  </a:lnTo>
                  <a:lnTo>
                    <a:pt x="1465580" y="3822700"/>
                  </a:lnTo>
                  <a:lnTo>
                    <a:pt x="1493520" y="3810000"/>
                  </a:lnTo>
                  <a:lnTo>
                    <a:pt x="1504950" y="3797300"/>
                  </a:lnTo>
                  <a:lnTo>
                    <a:pt x="1515110" y="3797300"/>
                  </a:lnTo>
                  <a:lnTo>
                    <a:pt x="1527810" y="3771900"/>
                  </a:lnTo>
                  <a:lnTo>
                    <a:pt x="1550670" y="3771900"/>
                  </a:lnTo>
                  <a:lnTo>
                    <a:pt x="1555750" y="3759200"/>
                  </a:lnTo>
                  <a:lnTo>
                    <a:pt x="1565910" y="3759200"/>
                  </a:lnTo>
                  <a:lnTo>
                    <a:pt x="1570990" y="3746500"/>
                  </a:lnTo>
                  <a:lnTo>
                    <a:pt x="1578610" y="3721100"/>
                  </a:lnTo>
                  <a:lnTo>
                    <a:pt x="1584960" y="3708400"/>
                  </a:lnTo>
                  <a:lnTo>
                    <a:pt x="1582420" y="3708400"/>
                  </a:lnTo>
                  <a:lnTo>
                    <a:pt x="1582420" y="3568700"/>
                  </a:lnTo>
                  <a:lnTo>
                    <a:pt x="1587500" y="3530600"/>
                  </a:lnTo>
                  <a:lnTo>
                    <a:pt x="1595120" y="3416300"/>
                  </a:lnTo>
                  <a:lnTo>
                    <a:pt x="1596390" y="3378200"/>
                  </a:lnTo>
                  <a:lnTo>
                    <a:pt x="1598930" y="3340100"/>
                  </a:lnTo>
                  <a:lnTo>
                    <a:pt x="1606550" y="3263900"/>
                  </a:lnTo>
                  <a:lnTo>
                    <a:pt x="1612900" y="3251200"/>
                  </a:lnTo>
                  <a:lnTo>
                    <a:pt x="1616710" y="3225800"/>
                  </a:lnTo>
                  <a:lnTo>
                    <a:pt x="1620520" y="3213100"/>
                  </a:lnTo>
                  <a:lnTo>
                    <a:pt x="1623060" y="3187700"/>
                  </a:lnTo>
                  <a:lnTo>
                    <a:pt x="1625600" y="3149600"/>
                  </a:lnTo>
                  <a:lnTo>
                    <a:pt x="1628140" y="3136900"/>
                  </a:lnTo>
                  <a:lnTo>
                    <a:pt x="1631950" y="3111500"/>
                  </a:lnTo>
                  <a:lnTo>
                    <a:pt x="1631950" y="3136900"/>
                  </a:lnTo>
                  <a:lnTo>
                    <a:pt x="1634490" y="3162300"/>
                  </a:lnTo>
                  <a:lnTo>
                    <a:pt x="1638300" y="3187700"/>
                  </a:lnTo>
                  <a:lnTo>
                    <a:pt x="1648460" y="3225800"/>
                  </a:lnTo>
                  <a:lnTo>
                    <a:pt x="1652270" y="3251200"/>
                  </a:lnTo>
                  <a:lnTo>
                    <a:pt x="1657350" y="3302000"/>
                  </a:lnTo>
                  <a:lnTo>
                    <a:pt x="1649730" y="3302000"/>
                  </a:lnTo>
                  <a:lnTo>
                    <a:pt x="1648460" y="3390900"/>
                  </a:lnTo>
                  <a:lnTo>
                    <a:pt x="1644650" y="3479800"/>
                  </a:lnTo>
                  <a:lnTo>
                    <a:pt x="1644650" y="3556000"/>
                  </a:lnTo>
                  <a:lnTo>
                    <a:pt x="1651000" y="3644900"/>
                  </a:lnTo>
                  <a:lnTo>
                    <a:pt x="1638300" y="3644900"/>
                  </a:lnTo>
                  <a:lnTo>
                    <a:pt x="1644650" y="3657600"/>
                  </a:lnTo>
                  <a:lnTo>
                    <a:pt x="1648460" y="3657600"/>
                  </a:lnTo>
                  <a:lnTo>
                    <a:pt x="1653540" y="3708400"/>
                  </a:lnTo>
                  <a:lnTo>
                    <a:pt x="1657350" y="3708400"/>
                  </a:lnTo>
                  <a:lnTo>
                    <a:pt x="1662430" y="3721100"/>
                  </a:lnTo>
                  <a:lnTo>
                    <a:pt x="1670050" y="3721100"/>
                  </a:lnTo>
                  <a:lnTo>
                    <a:pt x="1676400" y="3733800"/>
                  </a:lnTo>
                  <a:lnTo>
                    <a:pt x="1680210" y="3746500"/>
                  </a:lnTo>
                  <a:lnTo>
                    <a:pt x="1682750" y="3746500"/>
                  </a:lnTo>
                  <a:lnTo>
                    <a:pt x="1685290" y="3759200"/>
                  </a:lnTo>
                  <a:lnTo>
                    <a:pt x="1689100" y="3771900"/>
                  </a:lnTo>
                  <a:lnTo>
                    <a:pt x="1695450" y="3771900"/>
                  </a:lnTo>
                  <a:lnTo>
                    <a:pt x="1704340" y="3784600"/>
                  </a:lnTo>
                  <a:lnTo>
                    <a:pt x="1708150" y="3797300"/>
                  </a:lnTo>
                  <a:lnTo>
                    <a:pt x="1723390" y="3797300"/>
                  </a:lnTo>
                  <a:lnTo>
                    <a:pt x="1733550" y="3810000"/>
                  </a:lnTo>
                  <a:lnTo>
                    <a:pt x="1744980" y="3810000"/>
                  </a:lnTo>
                  <a:lnTo>
                    <a:pt x="1756410" y="3797300"/>
                  </a:lnTo>
                  <a:lnTo>
                    <a:pt x="1766570" y="3810000"/>
                  </a:lnTo>
                  <a:lnTo>
                    <a:pt x="1781810" y="3810000"/>
                  </a:lnTo>
                  <a:lnTo>
                    <a:pt x="1786890" y="3797300"/>
                  </a:lnTo>
                  <a:lnTo>
                    <a:pt x="1802130" y="3797300"/>
                  </a:lnTo>
                  <a:lnTo>
                    <a:pt x="1807210" y="3784600"/>
                  </a:lnTo>
                  <a:lnTo>
                    <a:pt x="1816100" y="3784600"/>
                  </a:lnTo>
                  <a:lnTo>
                    <a:pt x="1816100" y="3771900"/>
                  </a:lnTo>
                  <a:lnTo>
                    <a:pt x="1814830" y="3759200"/>
                  </a:lnTo>
                  <a:lnTo>
                    <a:pt x="1809750" y="3746500"/>
                  </a:lnTo>
                  <a:lnTo>
                    <a:pt x="1800860" y="3746500"/>
                  </a:lnTo>
                  <a:lnTo>
                    <a:pt x="1798320" y="3733800"/>
                  </a:lnTo>
                  <a:lnTo>
                    <a:pt x="1800860" y="3708400"/>
                  </a:lnTo>
                  <a:lnTo>
                    <a:pt x="1793240" y="3695700"/>
                  </a:lnTo>
                  <a:lnTo>
                    <a:pt x="1779270" y="3695700"/>
                  </a:lnTo>
                  <a:lnTo>
                    <a:pt x="1779270" y="3683000"/>
                  </a:lnTo>
                  <a:lnTo>
                    <a:pt x="1781810" y="3683000"/>
                  </a:lnTo>
                  <a:lnTo>
                    <a:pt x="1785620" y="3670300"/>
                  </a:lnTo>
                  <a:lnTo>
                    <a:pt x="1788160" y="3670300"/>
                  </a:lnTo>
                  <a:lnTo>
                    <a:pt x="1789430" y="3657600"/>
                  </a:lnTo>
                  <a:lnTo>
                    <a:pt x="1778000" y="3657600"/>
                  </a:lnTo>
                  <a:lnTo>
                    <a:pt x="1767840" y="3632200"/>
                  </a:lnTo>
                  <a:lnTo>
                    <a:pt x="1765300" y="3619500"/>
                  </a:lnTo>
                  <a:lnTo>
                    <a:pt x="1769110" y="3606800"/>
                  </a:lnTo>
                  <a:lnTo>
                    <a:pt x="1776730" y="3606800"/>
                  </a:lnTo>
                  <a:lnTo>
                    <a:pt x="1771650" y="3594100"/>
                  </a:lnTo>
                  <a:lnTo>
                    <a:pt x="1795780" y="3467100"/>
                  </a:lnTo>
                  <a:lnTo>
                    <a:pt x="1799590" y="3416300"/>
                  </a:lnTo>
                  <a:lnTo>
                    <a:pt x="1799590" y="3378200"/>
                  </a:lnTo>
                  <a:lnTo>
                    <a:pt x="1800860" y="3327400"/>
                  </a:lnTo>
                  <a:lnTo>
                    <a:pt x="1808480" y="3289300"/>
                  </a:lnTo>
                  <a:lnTo>
                    <a:pt x="1808480" y="3251200"/>
                  </a:lnTo>
                  <a:lnTo>
                    <a:pt x="1811020" y="3225800"/>
                  </a:lnTo>
                  <a:lnTo>
                    <a:pt x="1812290" y="3187700"/>
                  </a:lnTo>
                  <a:lnTo>
                    <a:pt x="1816100" y="3162300"/>
                  </a:lnTo>
                  <a:lnTo>
                    <a:pt x="1819910" y="3124200"/>
                  </a:lnTo>
                  <a:lnTo>
                    <a:pt x="1821815" y="3111500"/>
                  </a:lnTo>
                  <a:lnTo>
                    <a:pt x="1823720" y="3098800"/>
                  </a:lnTo>
                  <a:lnTo>
                    <a:pt x="1827530" y="3060700"/>
                  </a:lnTo>
                  <a:lnTo>
                    <a:pt x="1832610" y="3035300"/>
                  </a:lnTo>
                  <a:lnTo>
                    <a:pt x="1852930" y="3035300"/>
                  </a:lnTo>
                  <a:lnTo>
                    <a:pt x="1858010" y="3022600"/>
                  </a:lnTo>
                  <a:lnTo>
                    <a:pt x="1865630" y="3009900"/>
                  </a:lnTo>
                  <a:lnTo>
                    <a:pt x="1878330" y="2997200"/>
                  </a:lnTo>
                  <a:lnTo>
                    <a:pt x="1893570" y="2997200"/>
                  </a:lnTo>
                  <a:lnTo>
                    <a:pt x="1901190" y="2984500"/>
                  </a:lnTo>
                  <a:lnTo>
                    <a:pt x="1916430" y="2971800"/>
                  </a:lnTo>
                  <a:lnTo>
                    <a:pt x="1922780" y="2971800"/>
                  </a:lnTo>
                  <a:lnTo>
                    <a:pt x="1921510" y="2946400"/>
                  </a:lnTo>
                  <a:lnTo>
                    <a:pt x="1917700" y="2921000"/>
                  </a:lnTo>
                  <a:lnTo>
                    <a:pt x="1913890" y="2882900"/>
                  </a:lnTo>
                  <a:lnTo>
                    <a:pt x="1910080" y="2870200"/>
                  </a:lnTo>
                  <a:lnTo>
                    <a:pt x="1913890" y="2844800"/>
                  </a:lnTo>
                  <a:lnTo>
                    <a:pt x="1916430" y="2832100"/>
                  </a:lnTo>
                  <a:lnTo>
                    <a:pt x="1917700" y="2806700"/>
                  </a:lnTo>
                  <a:lnTo>
                    <a:pt x="1921510" y="2794000"/>
                  </a:lnTo>
                  <a:lnTo>
                    <a:pt x="1924050" y="2768600"/>
                  </a:lnTo>
                  <a:lnTo>
                    <a:pt x="1931670" y="2743200"/>
                  </a:lnTo>
                  <a:lnTo>
                    <a:pt x="1938020" y="2717800"/>
                  </a:lnTo>
                  <a:lnTo>
                    <a:pt x="1940560" y="2705100"/>
                  </a:lnTo>
                  <a:lnTo>
                    <a:pt x="1943100" y="2679700"/>
                  </a:lnTo>
                  <a:lnTo>
                    <a:pt x="1944370" y="2654300"/>
                  </a:lnTo>
                  <a:lnTo>
                    <a:pt x="1946910" y="2641600"/>
                  </a:lnTo>
                  <a:lnTo>
                    <a:pt x="1950720" y="2628900"/>
                  </a:lnTo>
                  <a:lnTo>
                    <a:pt x="1955800" y="2616200"/>
                  </a:lnTo>
                  <a:lnTo>
                    <a:pt x="1964690" y="2603500"/>
                  </a:lnTo>
                  <a:lnTo>
                    <a:pt x="1967230" y="2590800"/>
                  </a:lnTo>
                  <a:lnTo>
                    <a:pt x="1967230" y="257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66210" y="1838959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29" h="12700">
                  <a:moveTo>
                    <a:pt x="16510" y="10160"/>
                  </a:moveTo>
                  <a:lnTo>
                    <a:pt x="0" y="10160"/>
                  </a:lnTo>
                  <a:lnTo>
                    <a:pt x="0" y="12700"/>
                  </a:lnTo>
                  <a:lnTo>
                    <a:pt x="16510" y="12700"/>
                  </a:lnTo>
                  <a:lnTo>
                    <a:pt x="16510" y="10160"/>
                  </a:lnTo>
                  <a:close/>
                </a:path>
                <a:path w="36829" h="12700">
                  <a:moveTo>
                    <a:pt x="36830" y="6350"/>
                  </a:moveTo>
                  <a:lnTo>
                    <a:pt x="35560" y="3810"/>
                  </a:lnTo>
                  <a:lnTo>
                    <a:pt x="31750" y="0"/>
                  </a:lnTo>
                  <a:lnTo>
                    <a:pt x="27940" y="0"/>
                  </a:lnTo>
                  <a:lnTo>
                    <a:pt x="24130" y="1270"/>
                  </a:lnTo>
                  <a:lnTo>
                    <a:pt x="3683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21479" y="1864359"/>
              <a:ext cx="132080" cy="1206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60339" y="1852929"/>
              <a:ext cx="111760" cy="850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80230" y="1865629"/>
              <a:ext cx="1305560" cy="2073910"/>
            </a:xfrm>
            <a:custGeom>
              <a:avLst/>
              <a:gdLst/>
              <a:ahLst/>
              <a:cxnLst/>
              <a:rect l="l" t="t" r="r" b="b"/>
              <a:pathLst>
                <a:path w="1305560" h="2073910">
                  <a:moveTo>
                    <a:pt x="595630" y="275590"/>
                  </a:moveTo>
                  <a:lnTo>
                    <a:pt x="593090" y="255270"/>
                  </a:lnTo>
                  <a:lnTo>
                    <a:pt x="584200" y="236220"/>
                  </a:lnTo>
                  <a:lnTo>
                    <a:pt x="582930" y="217170"/>
                  </a:lnTo>
                  <a:lnTo>
                    <a:pt x="579120" y="196850"/>
                  </a:lnTo>
                  <a:lnTo>
                    <a:pt x="579120" y="177800"/>
                  </a:lnTo>
                  <a:lnTo>
                    <a:pt x="586740" y="161290"/>
                  </a:lnTo>
                  <a:lnTo>
                    <a:pt x="574040" y="157480"/>
                  </a:lnTo>
                  <a:lnTo>
                    <a:pt x="572770" y="148590"/>
                  </a:lnTo>
                  <a:lnTo>
                    <a:pt x="568960" y="144780"/>
                  </a:lnTo>
                  <a:lnTo>
                    <a:pt x="561340" y="140970"/>
                  </a:lnTo>
                  <a:lnTo>
                    <a:pt x="544830" y="138430"/>
                  </a:lnTo>
                  <a:lnTo>
                    <a:pt x="538480" y="135890"/>
                  </a:lnTo>
                  <a:lnTo>
                    <a:pt x="532130" y="132080"/>
                  </a:lnTo>
                  <a:lnTo>
                    <a:pt x="530860" y="124460"/>
                  </a:lnTo>
                  <a:lnTo>
                    <a:pt x="525780" y="129540"/>
                  </a:lnTo>
                  <a:lnTo>
                    <a:pt x="515620" y="118110"/>
                  </a:lnTo>
                  <a:lnTo>
                    <a:pt x="511810" y="106680"/>
                  </a:lnTo>
                  <a:lnTo>
                    <a:pt x="514350" y="96520"/>
                  </a:lnTo>
                  <a:lnTo>
                    <a:pt x="518160" y="85090"/>
                  </a:lnTo>
                  <a:lnTo>
                    <a:pt x="523240" y="72390"/>
                  </a:lnTo>
                  <a:lnTo>
                    <a:pt x="528320" y="60960"/>
                  </a:lnTo>
                  <a:lnTo>
                    <a:pt x="529590" y="48260"/>
                  </a:lnTo>
                  <a:lnTo>
                    <a:pt x="525780" y="35560"/>
                  </a:lnTo>
                  <a:lnTo>
                    <a:pt x="518160" y="33020"/>
                  </a:lnTo>
                  <a:lnTo>
                    <a:pt x="516890" y="26670"/>
                  </a:lnTo>
                  <a:lnTo>
                    <a:pt x="514350" y="20320"/>
                  </a:lnTo>
                  <a:lnTo>
                    <a:pt x="509270" y="15240"/>
                  </a:lnTo>
                  <a:lnTo>
                    <a:pt x="501650" y="12700"/>
                  </a:lnTo>
                  <a:lnTo>
                    <a:pt x="492760" y="10160"/>
                  </a:lnTo>
                  <a:lnTo>
                    <a:pt x="485140" y="7620"/>
                  </a:lnTo>
                  <a:lnTo>
                    <a:pt x="476250" y="5080"/>
                  </a:lnTo>
                  <a:lnTo>
                    <a:pt x="467360" y="3810"/>
                  </a:lnTo>
                  <a:lnTo>
                    <a:pt x="458470" y="3810"/>
                  </a:lnTo>
                  <a:lnTo>
                    <a:pt x="449580" y="5080"/>
                  </a:lnTo>
                  <a:lnTo>
                    <a:pt x="440690" y="7620"/>
                  </a:lnTo>
                  <a:lnTo>
                    <a:pt x="443230" y="10160"/>
                  </a:lnTo>
                  <a:lnTo>
                    <a:pt x="419100" y="35560"/>
                  </a:lnTo>
                  <a:lnTo>
                    <a:pt x="415290" y="43180"/>
                  </a:lnTo>
                  <a:lnTo>
                    <a:pt x="416560" y="49530"/>
                  </a:lnTo>
                  <a:lnTo>
                    <a:pt x="419100" y="54610"/>
                  </a:lnTo>
                  <a:lnTo>
                    <a:pt x="421640" y="58420"/>
                  </a:lnTo>
                  <a:lnTo>
                    <a:pt x="425450" y="63500"/>
                  </a:lnTo>
                  <a:lnTo>
                    <a:pt x="429260" y="67310"/>
                  </a:lnTo>
                  <a:lnTo>
                    <a:pt x="429260" y="72390"/>
                  </a:lnTo>
                  <a:lnTo>
                    <a:pt x="427990" y="80010"/>
                  </a:lnTo>
                  <a:lnTo>
                    <a:pt x="433070" y="80010"/>
                  </a:lnTo>
                  <a:lnTo>
                    <a:pt x="436880" y="81280"/>
                  </a:lnTo>
                  <a:lnTo>
                    <a:pt x="438150" y="85090"/>
                  </a:lnTo>
                  <a:lnTo>
                    <a:pt x="440690" y="90170"/>
                  </a:lnTo>
                  <a:lnTo>
                    <a:pt x="440690" y="54610"/>
                  </a:lnTo>
                  <a:lnTo>
                    <a:pt x="445770" y="50800"/>
                  </a:lnTo>
                  <a:lnTo>
                    <a:pt x="453390" y="48260"/>
                  </a:lnTo>
                  <a:lnTo>
                    <a:pt x="459740" y="46990"/>
                  </a:lnTo>
                  <a:lnTo>
                    <a:pt x="483870" y="46990"/>
                  </a:lnTo>
                  <a:lnTo>
                    <a:pt x="490220" y="48260"/>
                  </a:lnTo>
                  <a:lnTo>
                    <a:pt x="496570" y="46990"/>
                  </a:lnTo>
                  <a:lnTo>
                    <a:pt x="502920" y="62230"/>
                  </a:lnTo>
                  <a:lnTo>
                    <a:pt x="506730" y="80010"/>
                  </a:lnTo>
                  <a:lnTo>
                    <a:pt x="506730" y="96520"/>
                  </a:lnTo>
                  <a:lnTo>
                    <a:pt x="501650" y="111760"/>
                  </a:lnTo>
                  <a:lnTo>
                    <a:pt x="499110" y="114300"/>
                  </a:lnTo>
                  <a:lnTo>
                    <a:pt x="495300" y="115570"/>
                  </a:lnTo>
                  <a:lnTo>
                    <a:pt x="492760" y="118110"/>
                  </a:lnTo>
                  <a:lnTo>
                    <a:pt x="485140" y="120650"/>
                  </a:lnTo>
                  <a:lnTo>
                    <a:pt x="478790" y="120650"/>
                  </a:lnTo>
                  <a:lnTo>
                    <a:pt x="474980" y="119380"/>
                  </a:lnTo>
                  <a:lnTo>
                    <a:pt x="474980" y="114300"/>
                  </a:lnTo>
                  <a:lnTo>
                    <a:pt x="469900" y="118110"/>
                  </a:lnTo>
                  <a:lnTo>
                    <a:pt x="463550" y="116840"/>
                  </a:lnTo>
                  <a:lnTo>
                    <a:pt x="459740" y="118110"/>
                  </a:lnTo>
                  <a:lnTo>
                    <a:pt x="455930" y="121920"/>
                  </a:lnTo>
                  <a:lnTo>
                    <a:pt x="445770" y="107950"/>
                  </a:lnTo>
                  <a:lnTo>
                    <a:pt x="445770" y="110490"/>
                  </a:lnTo>
                  <a:lnTo>
                    <a:pt x="447040" y="111760"/>
                  </a:lnTo>
                  <a:lnTo>
                    <a:pt x="448310" y="114300"/>
                  </a:lnTo>
                  <a:lnTo>
                    <a:pt x="450850" y="116840"/>
                  </a:lnTo>
                  <a:lnTo>
                    <a:pt x="445770" y="119380"/>
                  </a:lnTo>
                  <a:lnTo>
                    <a:pt x="441960" y="123190"/>
                  </a:lnTo>
                  <a:lnTo>
                    <a:pt x="434340" y="128270"/>
                  </a:lnTo>
                  <a:lnTo>
                    <a:pt x="431800" y="132080"/>
                  </a:lnTo>
                  <a:lnTo>
                    <a:pt x="427990" y="134620"/>
                  </a:lnTo>
                  <a:lnTo>
                    <a:pt x="419100" y="134620"/>
                  </a:lnTo>
                  <a:lnTo>
                    <a:pt x="417830" y="140970"/>
                  </a:lnTo>
                  <a:lnTo>
                    <a:pt x="414020" y="144780"/>
                  </a:lnTo>
                  <a:lnTo>
                    <a:pt x="408940" y="147320"/>
                  </a:lnTo>
                  <a:lnTo>
                    <a:pt x="396240" y="152400"/>
                  </a:lnTo>
                  <a:lnTo>
                    <a:pt x="391160" y="154940"/>
                  </a:lnTo>
                  <a:lnTo>
                    <a:pt x="386080" y="158750"/>
                  </a:lnTo>
                  <a:lnTo>
                    <a:pt x="382270" y="165100"/>
                  </a:lnTo>
                  <a:lnTo>
                    <a:pt x="364490" y="157480"/>
                  </a:lnTo>
                  <a:lnTo>
                    <a:pt x="356870" y="152400"/>
                  </a:lnTo>
                  <a:lnTo>
                    <a:pt x="349250" y="148590"/>
                  </a:lnTo>
                  <a:lnTo>
                    <a:pt x="342900" y="143510"/>
                  </a:lnTo>
                  <a:lnTo>
                    <a:pt x="335280" y="138430"/>
                  </a:lnTo>
                  <a:lnTo>
                    <a:pt x="327660" y="134620"/>
                  </a:lnTo>
                  <a:lnTo>
                    <a:pt x="318770" y="129540"/>
                  </a:lnTo>
                  <a:lnTo>
                    <a:pt x="312420" y="120650"/>
                  </a:lnTo>
                  <a:lnTo>
                    <a:pt x="311150" y="111760"/>
                  </a:lnTo>
                  <a:lnTo>
                    <a:pt x="313690" y="104140"/>
                  </a:lnTo>
                  <a:lnTo>
                    <a:pt x="317500" y="96520"/>
                  </a:lnTo>
                  <a:lnTo>
                    <a:pt x="321310" y="87630"/>
                  </a:lnTo>
                  <a:lnTo>
                    <a:pt x="323850" y="78740"/>
                  </a:lnTo>
                  <a:lnTo>
                    <a:pt x="325120" y="69850"/>
                  </a:lnTo>
                  <a:lnTo>
                    <a:pt x="321310" y="59690"/>
                  </a:lnTo>
                  <a:lnTo>
                    <a:pt x="318770" y="49530"/>
                  </a:lnTo>
                  <a:lnTo>
                    <a:pt x="292100" y="21590"/>
                  </a:lnTo>
                  <a:lnTo>
                    <a:pt x="283210" y="16510"/>
                  </a:lnTo>
                  <a:lnTo>
                    <a:pt x="274320" y="12700"/>
                  </a:lnTo>
                  <a:lnTo>
                    <a:pt x="266700" y="13970"/>
                  </a:lnTo>
                  <a:lnTo>
                    <a:pt x="254000" y="19050"/>
                  </a:lnTo>
                  <a:lnTo>
                    <a:pt x="246380" y="21590"/>
                  </a:lnTo>
                  <a:lnTo>
                    <a:pt x="241300" y="25400"/>
                  </a:lnTo>
                  <a:lnTo>
                    <a:pt x="234950" y="29210"/>
                  </a:lnTo>
                  <a:lnTo>
                    <a:pt x="229870" y="33020"/>
                  </a:lnTo>
                  <a:lnTo>
                    <a:pt x="227330" y="39370"/>
                  </a:lnTo>
                  <a:lnTo>
                    <a:pt x="227330" y="48260"/>
                  </a:lnTo>
                  <a:lnTo>
                    <a:pt x="224790" y="58420"/>
                  </a:lnTo>
                  <a:lnTo>
                    <a:pt x="224790" y="64770"/>
                  </a:lnTo>
                  <a:lnTo>
                    <a:pt x="229870" y="67310"/>
                  </a:lnTo>
                  <a:lnTo>
                    <a:pt x="245110" y="36830"/>
                  </a:lnTo>
                  <a:lnTo>
                    <a:pt x="251460" y="39370"/>
                  </a:lnTo>
                  <a:lnTo>
                    <a:pt x="264160" y="39370"/>
                  </a:lnTo>
                  <a:lnTo>
                    <a:pt x="279400" y="36830"/>
                  </a:lnTo>
                  <a:lnTo>
                    <a:pt x="285750" y="34290"/>
                  </a:lnTo>
                  <a:lnTo>
                    <a:pt x="292100" y="30480"/>
                  </a:lnTo>
                  <a:lnTo>
                    <a:pt x="299720" y="27940"/>
                  </a:lnTo>
                  <a:lnTo>
                    <a:pt x="304800" y="35560"/>
                  </a:lnTo>
                  <a:lnTo>
                    <a:pt x="308610" y="44450"/>
                  </a:lnTo>
                  <a:lnTo>
                    <a:pt x="308610" y="64770"/>
                  </a:lnTo>
                  <a:lnTo>
                    <a:pt x="313690" y="64770"/>
                  </a:lnTo>
                  <a:lnTo>
                    <a:pt x="316230" y="69850"/>
                  </a:lnTo>
                  <a:lnTo>
                    <a:pt x="316230" y="85090"/>
                  </a:lnTo>
                  <a:lnTo>
                    <a:pt x="311150" y="90170"/>
                  </a:lnTo>
                  <a:lnTo>
                    <a:pt x="306070" y="105410"/>
                  </a:lnTo>
                  <a:lnTo>
                    <a:pt x="303530" y="121920"/>
                  </a:lnTo>
                  <a:lnTo>
                    <a:pt x="300990" y="128270"/>
                  </a:lnTo>
                  <a:lnTo>
                    <a:pt x="297180" y="134620"/>
                  </a:lnTo>
                  <a:lnTo>
                    <a:pt x="289560" y="139700"/>
                  </a:lnTo>
                  <a:lnTo>
                    <a:pt x="284480" y="143510"/>
                  </a:lnTo>
                  <a:lnTo>
                    <a:pt x="280670" y="144780"/>
                  </a:lnTo>
                  <a:lnTo>
                    <a:pt x="275590" y="144780"/>
                  </a:lnTo>
                  <a:lnTo>
                    <a:pt x="271780" y="143510"/>
                  </a:lnTo>
                  <a:lnTo>
                    <a:pt x="267970" y="140970"/>
                  </a:lnTo>
                  <a:lnTo>
                    <a:pt x="262890" y="138430"/>
                  </a:lnTo>
                  <a:lnTo>
                    <a:pt x="259080" y="135890"/>
                  </a:lnTo>
                  <a:lnTo>
                    <a:pt x="254000" y="134620"/>
                  </a:lnTo>
                  <a:lnTo>
                    <a:pt x="248920" y="123190"/>
                  </a:lnTo>
                  <a:lnTo>
                    <a:pt x="242570" y="110490"/>
                  </a:lnTo>
                  <a:lnTo>
                    <a:pt x="237490" y="99060"/>
                  </a:lnTo>
                  <a:lnTo>
                    <a:pt x="236220" y="86360"/>
                  </a:lnTo>
                  <a:lnTo>
                    <a:pt x="234950" y="83820"/>
                  </a:lnTo>
                  <a:lnTo>
                    <a:pt x="233680" y="78740"/>
                  </a:lnTo>
                  <a:lnTo>
                    <a:pt x="231140" y="74930"/>
                  </a:lnTo>
                  <a:lnTo>
                    <a:pt x="227330" y="74930"/>
                  </a:lnTo>
                  <a:lnTo>
                    <a:pt x="226060" y="90170"/>
                  </a:lnTo>
                  <a:lnTo>
                    <a:pt x="229870" y="102870"/>
                  </a:lnTo>
                  <a:lnTo>
                    <a:pt x="236220" y="114300"/>
                  </a:lnTo>
                  <a:lnTo>
                    <a:pt x="238760" y="127000"/>
                  </a:lnTo>
                  <a:lnTo>
                    <a:pt x="226060" y="137160"/>
                  </a:lnTo>
                  <a:lnTo>
                    <a:pt x="210820" y="147320"/>
                  </a:lnTo>
                  <a:lnTo>
                    <a:pt x="203200" y="149860"/>
                  </a:lnTo>
                  <a:lnTo>
                    <a:pt x="195580" y="154940"/>
                  </a:lnTo>
                  <a:lnTo>
                    <a:pt x="187960" y="158750"/>
                  </a:lnTo>
                  <a:lnTo>
                    <a:pt x="179070" y="161290"/>
                  </a:lnTo>
                  <a:lnTo>
                    <a:pt x="162560" y="167640"/>
                  </a:lnTo>
                  <a:lnTo>
                    <a:pt x="137160" y="207010"/>
                  </a:lnTo>
                  <a:lnTo>
                    <a:pt x="130810" y="242570"/>
                  </a:lnTo>
                  <a:lnTo>
                    <a:pt x="127000" y="260350"/>
                  </a:lnTo>
                  <a:lnTo>
                    <a:pt x="121920" y="276860"/>
                  </a:lnTo>
                  <a:lnTo>
                    <a:pt x="120650" y="294640"/>
                  </a:lnTo>
                  <a:lnTo>
                    <a:pt x="120650" y="311150"/>
                  </a:lnTo>
                  <a:lnTo>
                    <a:pt x="123190" y="328930"/>
                  </a:lnTo>
                  <a:lnTo>
                    <a:pt x="127000" y="347980"/>
                  </a:lnTo>
                  <a:lnTo>
                    <a:pt x="130810" y="365760"/>
                  </a:lnTo>
                  <a:lnTo>
                    <a:pt x="135890" y="383540"/>
                  </a:lnTo>
                  <a:lnTo>
                    <a:pt x="139700" y="400050"/>
                  </a:lnTo>
                  <a:lnTo>
                    <a:pt x="142240" y="417830"/>
                  </a:lnTo>
                  <a:lnTo>
                    <a:pt x="134620" y="427990"/>
                  </a:lnTo>
                  <a:lnTo>
                    <a:pt x="139700" y="433070"/>
                  </a:lnTo>
                  <a:lnTo>
                    <a:pt x="143510" y="439420"/>
                  </a:lnTo>
                  <a:lnTo>
                    <a:pt x="144780" y="447040"/>
                  </a:lnTo>
                  <a:lnTo>
                    <a:pt x="147320" y="454660"/>
                  </a:lnTo>
                  <a:lnTo>
                    <a:pt x="148590" y="462280"/>
                  </a:lnTo>
                  <a:lnTo>
                    <a:pt x="152400" y="469900"/>
                  </a:lnTo>
                  <a:lnTo>
                    <a:pt x="157480" y="474980"/>
                  </a:lnTo>
                  <a:lnTo>
                    <a:pt x="166370" y="477520"/>
                  </a:lnTo>
                  <a:lnTo>
                    <a:pt x="161290" y="483870"/>
                  </a:lnTo>
                  <a:lnTo>
                    <a:pt x="166370" y="511810"/>
                  </a:lnTo>
                  <a:lnTo>
                    <a:pt x="168910" y="539750"/>
                  </a:lnTo>
                  <a:lnTo>
                    <a:pt x="168910" y="567690"/>
                  </a:lnTo>
                  <a:lnTo>
                    <a:pt x="166370" y="595630"/>
                  </a:lnTo>
                  <a:lnTo>
                    <a:pt x="163830" y="652780"/>
                  </a:lnTo>
                  <a:lnTo>
                    <a:pt x="163830" y="681990"/>
                  </a:lnTo>
                  <a:lnTo>
                    <a:pt x="166370" y="712470"/>
                  </a:lnTo>
                  <a:lnTo>
                    <a:pt x="179070" y="713740"/>
                  </a:lnTo>
                  <a:lnTo>
                    <a:pt x="168910" y="716280"/>
                  </a:lnTo>
                  <a:lnTo>
                    <a:pt x="160020" y="720090"/>
                  </a:lnTo>
                  <a:lnTo>
                    <a:pt x="142240" y="732790"/>
                  </a:lnTo>
                  <a:lnTo>
                    <a:pt x="127000" y="748030"/>
                  </a:lnTo>
                  <a:lnTo>
                    <a:pt x="118110" y="753110"/>
                  </a:lnTo>
                  <a:lnTo>
                    <a:pt x="110490" y="758190"/>
                  </a:lnTo>
                  <a:lnTo>
                    <a:pt x="109220" y="769620"/>
                  </a:lnTo>
                  <a:lnTo>
                    <a:pt x="104140" y="792480"/>
                  </a:lnTo>
                  <a:lnTo>
                    <a:pt x="100330" y="805180"/>
                  </a:lnTo>
                  <a:lnTo>
                    <a:pt x="96520" y="816610"/>
                  </a:lnTo>
                  <a:lnTo>
                    <a:pt x="88900" y="842010"/>
                  </a:lnTo>
                  <a:lnTo>
                    <a:pt x="87630" y="854710"/>
                  </a:lnTo>
                  <a:lnTo>
                    <a:pt x="87630" y="864870"/>
                  </a:lnTo>
                  <a:lnTo>
                    <a:pt x="85090" y="873760"/>
                  </a:lnTo>
                  <a:lnTo>
                    <a:pt x="83820" y="881380"/>
                  </a:lnTo>
                  <a:lnTo>
                    <a:pt x="76200" y="896620"/>
                  </a:lnTo>
                  <a:lnTo>
                    <a:pt x="72390" y="905510"/>
                  </a:lnTo>
                  <a:lnTo>
                    <a:pt x="67310" y="923290"/>
                  </a:lnTo>
                  <a:lnTo>
                    <a:pt x="68580" y="928370"/>
                  </a:lnTo>
                  <a:lnTo>
                    <a:pt x="71120" y="933450"/>
                  </a:lnTo>
                  <a:lnTo>
                    <a:pt x="76200" y="941070"/>
                  </a:lnTo>
                  <a:lnTo>
                    <a:pt x="83820" y="948690"/>
                  </a:lnTo>
                  <a:lnTo>
                    <a:pt x="87630" y="951230"/>
                  </a:lnTo>
                  <a:lnTo>
                    <a:pt x="92710" y="953770"/>
                  </a:lnTo>
                  <a:lnTo>
                    <a:pt x="80010" y="960120"/>
                  </a:lnTo>
                  <a:lnTo>
                    <a:pt x="68580" y="966470"/>
                  </a:lnTo>
                  <a:lnTo>
                    <a:pt x="43180" y="979170"/>
                  </a:lnTo>
                  <a:lnTo>
                    <a:pt x="31750" y="986790"/>
                  </a:lnTo>
                  <a:lnTo>
                    <a:pt x="21590" y="995680"/>
                  </a:lnTo>
                  <a:lnTo>
                    <a:pt x="11430" y="1005840"/>
                  </a:lnTo>
                  <a:lnTo>
                    <a:pt x="3810" y="1017270"/>
                  </a:lnTo>
                  <a:lnTo>
                    <a:pt x="2540" y="1076960"/>
                  </a:lnTo>
                  <a:lnTo>
                    <a:pt x="0" y="1137920"/>
                  </a:lnTo>
                  <a:lnTo>
                    <a:pt x="1270" y="1198880"/>
                  </a:lnTo>
                  <a:lnTo>
                    <a:pt x="10160" y="1259840"/>
                  </a:lnTo>
                  <a:lnTo>
                    <a:pt x="20320" y="1267460"/>
                  </a:lnTo>
                  <a:lnTo>
                    <a:pt x="25400" y="1276350"/>
                  </a:lnTo>
                  <a:lnTo>
                    <a:pt x="25400" y="1285240"/>
                  </a:lnTo>
                  <a:lnTo>
                    <a:pt x="16510" y="1305560"/>
                  </a:lnTo>
                  <a:lnTo>
                    <a:pt x="11430" y="1314450"/>
                  </a:lnTo>
                  <a:lnTo>
                    <a:pt x="7620" y="1324610"/>
                  </a:lnTo>
                  <a:lnTo>
                    <a:pt x="5080" y="1333500"/>
                  </a:lnTo>
                  <a:lnTo>
                    <a:pt x="19050" y="1333500"/>
                  </a:lnTo>
                  <a:lnTo>
                    <a:pt x="22860" y="1336040"/>
                  </a:lnTo>
                  <a:lnTo>
                    <a:pt x="25400" y="1447800"/>
                  </a:lnTo>
                  <a:lnTo>
                    <a:pt x="10160" y="1463040"/>
                  </a:lnTo>
                  <a:lnTo>
                    <a:pt x="53340" y="1478280"/>
                  </a:lnTo>
                  <a:lnTo>
                    <a:pt x="52070" y="1501140"/>
                  </a:lnTo>
                  <a:lnTo>
                    <a:pt x="53340" y="1524000"/>
                  </a:lnTo>
                  <a:lnTo>
                    <a:pt x="55880" y="1545590"/>
                  </a:lnTo>
                  <a:lnTo>
                    <a:pt x="67310" y="1610360"/>
                  </a:lnTo>
                  <a:lnTo>
                    <a:pt x="72390" y="1630680"/>
                  </a:lnTo>
                  <a:lnTo>
                    <a:pt x="74930" y="1652270"/>
                  </a:lnTo>
                  <a:lnTo>
                    <a:pt x="74930" y="1663700"/>
                  </a:lnTo>
                  <a:lnTo>
                    <a:pt x="78740" y="1675130"/>
                  </a:lnTo>
                  <a:lnTo>
                    <a:pt x="85090" y="1686560"/>
                  </a:lnTo>
                  <a:lnTo>
                    <a:pt x="90170" y="1696720"/>
                  </a:lnTo>
                  <a:lnTo>
                    <a:pt x="83820" y="1720850"/>
                  </a:lnTo>
                  <a:lnTo>
                    <a:pt x="81280" y="1746250"/>
                  </a:lnTo>
                  <a:lnTo>
                    <a:pt x="78740" y="1800860"/>
                  </a:lnTo>
                  <a:lnTo>
                    <a:pt x="67310" y="1816100"/>
                  </a:lnTo>
                  <a:lnTo>
                    <a:pt x="76200" y="1860550"/>
                  </a:lnTo>
                  <a:lnTo>
                    <a:pt x="78740" y="1907540"/>
                  </a:lnTo>
                  <a:lnTo>
                    <a:pt x="78740" y="1953260"/>
                  </a:lnTo>
                  <a:lnTo>
                    <a:pt x="83820" y="2000250"/>
                  </a:lnTo>
                  <a:lnTo>
                    <a:pt x="85090" y="2009140"/>
                  </a:lnTo>
                  <a:lnTo>
                    <a:pt x="88900" y="2016760"/>
                  </a:lnTo>
                  <a:lnTo>
                    <a:pt x="92710" y="2025650"/>
                  </a:lnTo>
                  <a:lnTo>
                    <a:pt x="96520" y="2033270"/>
                  </a:lnTo>
                  <a:lnTo>
                    <a:pt x="99060" y="2042160"/>
                  </a:lnTo>
                  <a:lnTo>
                    <a:pt x="102870" y="2049780"/>
                  </a:lnTo>
                  <a:lnTo>
                    <a:pt x="105410" y="2057400"/>
                  </a:lnTo>
                  <a:lnTo>
                    <a:pt x="107950" y="2067560"/>
                  </a:lnTo>
                  <a:lnTo>
                    <a:pt x="125730" y="2070100"/>
                  </a:lnTo>
                  <a:lnTo>
                    <a:pt x="134620" y="2072640"/>
                  </a:lnTo>
                  <a:lnTo>
                    <a:pt x="143510" y="2073910"/>
                  </a:lnTo>
                  <a:lnTo>
                    <a:pt x="170180" y="2073910"/>
                  </a:lnTo>
                  <a:lnTo>
                    <a:pt x="177800" y="2072640"/>
                  </a:lnTo>
                  <a:lnTo>
                    <a:pt x="172720" y="2057400"/>
                  </a:lnTo>
                  <a:lnTo>
                    <a:pt x="172720" y="2039620"/>
                  </a:lnTo>
                  <a:lnTo>
                    <a:pt x="170180" y="2010410"/>
                  </a:lnTo>
                  <a:lnTo>
                    <a:pt x="171450" y="1991360"/>
                  </a:lnTo>
                  <a:lnTo>
                    <a:pt x="168910" y="1953260"/>
                  </a:lnTo>
                  <a:lnTo>
                    <a:pt x="166370" y="1935480"/>
                  </a:lnTo>
                  <a:lnTo>
                    <a:pt x="165100" y="1916430"/>
                  </a:lnTo>
                  <a:lnTo>
                    <a:pt x="165100" y="1898650"/>
                  </a:lnTo>
                  <a:lnTo>
                    <a:pt x="166370" y="1882140"/>
                  </a:lnTo>
                  <a:lnTo>
                    <a:pt x="172720" y="1864360"/>
                  </a:lnTo>
                  <a:lnTo>
                    <a:pt x="171450" y="1889760"/>
                  </a:lnTo>
                  <a:lnTo>
                    <a:pt x="175260" y="1917700"/>
                  </a:lnTo>
                  <a:lnTo>
                    <a:pt x="177800" y="1945640"/>
                  </a:lnTo>
                  <a:lnTo>
                    <a:pt x="173990" y="1973580"/>
                  </a:lnTo>
                  <a:lnTo>
                    <a:pt x="181610" y="1978660"/>
                  </a:lnTo>
                  <a:lnTo>
                    <a:pt x="181610" y="1985010"/>
                  </a:lnTo>
                  <a:lnTo>
                    <a:pt x="179070" y="1992630"/>
                  </a:lnTo>
                  <a:lnTo>
                    <a:pt x="179070" y="2001520"/>
                  </a:lnTo>
                  <a:lnTo>
                    <a:pt x="196850" y="2006600"/>
                  </a:lnTo>
                  <a:lnTo>
                    <a:pt x="204470" y="2010410"/>
                  </a:lnTo>
                  <a:lnTo>
                    <a:pt x="213360" y="2014220"/>
                  </a:lnTo>
                  <a:lnTo>
                    <a:pt x="220980" y="2018030"/>
                  </a:lnTo>
                  <a:lnTo>
                    <a:pt x="229870" y="2021840"/>
                  </a:lnTo>
                  <a:lnTo>
                    <a:pt x="237490" y="2025650"/>
                  </a:lnTo>
                  <a:lnTo>
                    <a:pt x="255270" y="2033270"/>
                  </a:lnTo>
                  <a:lnTo>
                    <a:pt x="262890" y="2035810"/>
                  </a:lnTo>
                  <a:lnTo>
                    <a:pt x="271780" y="2038350"/>
                  </a:lnTo>
                  <a:lnTo>
                    <a:pt x="299720" y="2038350"/>
                  </a:lnTo>
                  <a:lnTo>
                    <a:pt x="309880" y="2035810"/>
                  </a:lnTo>
                  <a:lnTo>
                    <a:pt x="318770" y="2032000"/>
                  </a:lnTo>
                  <a:lnTo>
                    <a:pt x="318770" y="2023110"/>
                  </a:lnTo>
                  <a:lnTo>
                    <a:pt x="316230" y="2015490"/>
                  </a:lnTo>
                  <a:lnTo>
                    <a:pt x="311150" y="2007870"/>
                  </a:lnTo>
                  <a:lnTo>
                    <a:pt x="297180" y="1993900"/>
                  </a:lnTo>
                  <a:lnTo>
                    <a:pt x="289560" y="1988820"/>
                  </a:lnTo>
                  <a:lnTo>
                    <a:pt x="283210" y="1982470"/>
                  </a:lnTo>
                  <a:lnTo>
                    <a:pt x="276860" y="1977390"/>
                  </a:lnTo>
                  <a:lnTo>
                    <a:pt x="271780" y="1972310"/>
                  </a:lnTo>
                  <a:lnTo>
                    <a:pt x="270510" y="1968500"/>
                  </a:lnTo>
                  <a:lnTo>
                    <a:pt x="271780" y="1963420"/>
                  </a:lnTo>
                  <a:lnTo>
                    <a:pt x="275590" y="1959610"/>
                  </a:lnTo>
                  <a:lnTo>
                    <a:pt x="279400" y="1954530"/>
                  </a:lnTo>
                  <a:lnTo>
                    <a:pt x="284480" y="1949450"/>
                  </a:lnTo>
                  <a:lnTo>
                    <a:pt x="287020" y="1945640"/>
                  </a:lnTo>
                  <a:lnTo>
                    <a:pt x="289560" y="1940560"/>
                  </a:lnTo>
                  <a:lnTo>
                    <a:pt x="285750" y="1938020"/>
                  </a:lnTo>
                  <a:lnTo>
                    <a:pt x="281940" y="1939290"/>
                  </a:lnTo>
                  <a:lnTo>
                    <a:pt x="276860" y="1940560"/>
                  </a:lnTo>
                  <a:lnTo>
                    <a:pt x="274320" y="1938020"/>
                  </a:lnTo>
                  <a:lnTo>
                    <a:pt x="274320" y="1882140"/>
                  </a:lnTo>
                  <a:lnTo>
                    <a:pt x="271780" y="1864360"/>
                  </a:lnTo>
                  <a:lnTo>
                    <a:pt x="265430" y="1814830"/>
                  </a:lnTo>
                  <a:lnTo>
                    <a:pt x="266700" y="1766570"/>
                  </a:lnTo>
                  <a:lnTo>
                    <a:pt x="273050" y="1719580"/>
                  </a:lnTo>
                  <a:lnTo>
                    <a:pt x="281940" y="1673860"/>
                  </a:lnTo>
                  <a:lnTo>
                    <a:pt x="292100" y="1626870"/>
                  </a:lnTo>
                  <a:lnTo>
                    <a:pt x="299720" y="1579880"/>
                  </a:lnTo>
                  <a:lnTo>
                    <a:pt x="304800" y="1531620"/>
                  </a:lnTo>
                  <a:lnTo>
                    <a:pt x="303530" y="1480820"/>
                  </a:lnTo>
                  <a:lnTo>
                    <a:pt x="307340" y="1477010"/>
                  </a:lnTo>
                  <a:lnTo>
                    <a:pt x="322580" y="1469390"/>
                  </a:lnTo>
                  <a:lnTo>
                    <a:pt x="327660" y="1468120"/>
                  </a:lnTo>
                  <a:lnTo>
                    <a:pt x="332740" y="1465580"/>
                  </a:lnTo>
                  <a:lnTo>
                    <a:pt x="336550" y="1464310"/>
                  </a:lnTo>
                  <a:lnTo>
                    <a:pt x="341630" y="1460500"/>
                  </a:lnTo>
                  <a:lnTo>
                    <a:pt x="334010" y="1452880"/>
                  </a:lnTo>
                  <a:lnTo>
                    <a:pt x="334010" y="1372870"/>
                  </a:lnTo>
                  <a:lnTo>
                    <a:pt x="331470" y="1346200"/>
                  </a:lnTo>
                  <a:lnTo>
                    <a:pt x="335280" y="1343660"/>
                  </a:lnTo>
                  <a:lnTo>
                    <a:pt x="342900" y="1343660"/>
                  </a:lnTo>
                  <a:lnTo>
                    <a:pt x="346710" y="1341120"/>
                  </a:lnTo>
                  <a:lnTo>
                    <a:pt x="344170" y="1338580"/>
                  </a:lnTo>
                  <a:lnTo>
                    <a:pt x="344170" y="1336040"/>
                  </a:lnTo>
                  <a:lnTo>
                    <a:pt x="339090" y="1336040"/>
                  </a:lnTo>
                  <a:lnTo>
                    <a:pt x="340360" y="1323340"/>
                  </a:lnTo>
                  <a:lnTo>
                    <a:pt x="344170" y="1310640"/>
                  </a:lnTo>
                  <a:lnTo>
                    <a:pt x="351790" y="1297940"/>
                  </a:lnTo>
                  <a:lnTo>
                    <a:pt x="359410" y="1286510"/>
                  </a:lnTo>
                  <a:lnTo>
                    <a:pt x="360680" y="1272540"/>
                  </a:lnTo>
                  <a:lnTo>
                    <a:pt x="364490" y="1258570"/>
                  </a:lnTo>
                  <a:lnTo>
                    <a:pt x="368300" y="1247140"/>
                  </a:lnTo>
                  <a:lnTo>
                    <a:pt x="372110" y="1234440"/>
                  </a:lnTo>
                  <a:lnTo>
                    <a:pt x="374650" y="1221740"/>
                  </a:lnTo>
                  <a:lnTo>
                    <a:pt x="378460" y="1210310"/>
                  </a:lnTo>
                  <a:lnTo>
                    <a:pt x="378460" y="1196340"/>
                  </a:lnTo>
                  <a:lnTo>
                    <a:pt x="377190" y="1182370"/>
                  </a:lnTo>
                  <a:lnTo>
                    <a:pt x="372110" y="1163320"/>
                  </a:lnTo>
                  <a:lnTo>
                    <a:pt x="364490" y="1125220"/>
                  </a:lnTo>
                  <a:lnTo>
                    <a:pt x="359410" y="1088390"/>
                  </a:lnTo>
                  <a:lnTo>
                    <a:pt x="356870" y="1068070"/>
                  </a:lnTo>
                  <a:lnTo>
                    <a:pt x="353060" y="1050290"/>
                  </a:lnTo>
                  <a:lnTo>
                    <a:pt x="347980" y="1029970"/>
                  </a:lnTo>
                  <a:lnTo>
                    <a:pt x="345440" y="1016000"/>
                  </a:lnTo>
                  <a:lnTo>
                    <a:pt x="337820" y="1004570"/>
                  </a:lnTo>
                  <a:lnTo>
                    <a:pt x="328930" y="995680"/>
                  </a:lnTo>
                  <a:lnTo>
                    <a:pt x="317500" y="989330"/>
                  </a:lnTo>
                  <a:lnTo>
                    <a:pt x="304800" y="984250"/>
                  </a:lnTo>
                  <a:lnTo>
                    <a:pt x="292100" y="977900"/>
                  </a:lnTo>
                  <a:lnTo>
                    <a:pt x="280670" y="971550"/>
                  </a:lnTo>
                  <a:lnTo>
                    <a:pt x="271780" y="962660"/>
                  </a:lnTo>
                  <a:lnTo>
                    <a:pt x="284480" y="949960"/>
                  </a:lnTo>
                  <a:lnTo>
                    <a:pt x="288290" y="941070"/>
                  </a:lnTo>
                  <a:lnTo>
                    <a:pt x="289560" y="930910"/>
                  </a:lnTo>
                  <a:lnTo>
                    <a:pt x="289560" y="920750"/>
                  </a:lnTo>
                  <a:lnTo>
                    <a:pt x="287020" y="910590"/>
                  </a:lnTo>
                  <a:lnTo>
                    <a:pt x="290830" y="901700"/>
                  </a:lnTo>
                  <a:lnTo>
                    <a:pt x="292100" y="890270"/>
                  </a:lnTo>
                  <a:lnTo>
                    <a:pt x="290830" y="880110"/>
                  </a:lnTo>
                  <a:lnTo>
                    <a:pt x="288290" y="868680"/>
                  </a:lnTo>
                  <a:lnTo>
                    <a:pt x="285750" y="858520"/>
                  </a:lnTo>
                  <a:lnTo>
                    <a:pt x="281940" y="848360"/>
                  </a:lnTo>
                  <a:lnTo>
                    <a:pt x="279400" y="838200"/>
                  </a:lnTo>
                  <a:lnTo>
                    <a:pt x="276860" y="829310"/>
                  </a:lnTo>
                  <a:lnTo>
                    <a:pt x="283210" y="834390"/>
                  </a:lnTo>
                  <a:lnTo>
                    <a:pt x="298450" y="839470"/>
                  </a:lnTo>
                  <a:lnTo>
                    <a:pt x="314960" y="842010"/>
                  </a:lnTo>
                  <a:lnTo>
                    <a:pt x="323850" y="840740"/>
                  </a:lnTo>
                  <a:lnTo>
                    <a:pt x="339090" y="838200"/>
                  </a:lnTo>
                  <a:lnTo>
                    <a:pt x="330200" y="826770"/>
                  </a:lnTo>
                  <a:lnTo>
                    <a:pt x="325120" y="815340"/>
                  </a:lnTo>
                  <a:lnTo>
                    <a:pt x="322580" y="803910"/>
                  </a:lnTo>
                  <a:lnTo>
                    <a:pt x="321310" y="789940"/>
                  </a:lnTo>
                  <a:lnTo>
                    <a:pt x="321310" y="775970"/>
                  </a:lnTo>
                  <a:lnTo>
                    <a:pt x="322580" y="762000"/>
                  </a:lnTo>
                  <a:lnTo>
                    <a:pt x="322580" y="748030"/>
                  </a:lnTo>
                  <a:lnTo>
                    <a:pt x="321310" y="734060"/>
                  </a:lnTo>
                  <a:lnTo>
                    <a:pt x="328930" y="704850"/>
                  </a:lnTo>
                  <a:lnTo>
                    <a:pt x="334010" y="676910"/>
                  </a:lnTo>
                  <a:lnTo>
                    <a:pt x="339090" y="618490"/>
                  </a:lnTo>
                  <a:lnTo>
                    <a:pt x="340360" y="590550"/>
                  </a:lnTo>
                  <a:lnTo>
                    <a:pt x="342900" y="561340"/>
                  </a:lnTo>
                  <a:lnTo>
                    <a:pt x="344170" y="532130"/>
                  </a:lnTo>
                  <a:lnTo>
                    <a:pt x="347980" y="502920"/>
                  </a:lnTo>
                  <a:lnTo>
                    <a:pt x="360680" y="490220"/>
                  </a:lnTo>
                  <a:lnTo>
                    <a:pt x="359410" y="487680"/>
                  </a:lnTo>
                  <a:lnTo>
                    <a:pt x="361950" y="482600"/>
                  </a:lnTo>
                  <a:lnTo>
                    <a:pt x="365760" y="476250"/>
                  </a:lnTo>
                  <a:lnTo>
                    <a:pt x="369570" y="472440"/>
                  </a:lnTo>
                  <a:lnTo>
                    <a:pt x="378460" y="472440"/>
                  </a:lnTo>
                  <a:lnTo>
                    <a:pt x="381000" y="486410"/>
                  </a:lnTo>
                  <a:lnTo>
                    <a:pt x="382270" y="506730"/>
                  </a:lnTo>
                  <a:lnTo>
                    <a:pt x="381000" y="528320"/>
                  </a:lnTo>
                  <a:lnTo>
                    <a:pt x="377190" y="544830"/>
                  </a:lnTo>
                  <a:lnTo>
                    <a:pt x="381000" y="557530"/>
                  </a:lnTo>
                  <a:lnTo>
                    <a:pt x="382270" y="570230"/>
                  </a:lnTo>
                  <a:lnTo>
                    <a:pt x="381000" y="584200"/>
                  </a:lnTo>
                  <a:lnTo>
                    <a:pt x="381000" y="596900"/>
                  </a:lnTo>
                  <a:lnTo>
                    <a:pt x="382270" y="609600"/>
                  </a:lnTo>
                  <a:lnTo>
                    <a:pt x="387350" y="618490"/>
                  </a:lnTo>
                  <a:lnTo>
                    <a:pt x="394970" y="624840"/>
                  </a:lnTo>
                  <a:lnTo>
                    <a:pt x="410210" y="624840"/>
                  </a:lnTo>
                  <a:lnTo>
                    <a:pt x="416560" y="628650"/>
                  </a:lnTo>
                  <a:lnTo>
                    <a:pt x="421640" y="632460"/>
                  </a:lnTo>
                  <a:lnTo>
                    <a:pt x="426720" y="637540"/>
                  </a:lnTo>
                  <a:lnTo>
                    <a:pt x="427990" y="643890"/>
                  </a:lnTo>
                  <a:lnTo>
                    <a:pt x="438150" y="643890"/>
                  </a:lnTo>
                  <a:lnTo>
                    <a:pt x="440690" y="646430"/>
                  </a:lnTo>
                  <a:lnTo>
                    <a:pt x="443230" y="734060"/>
                  </a:lnTo>
                  <a:lnTo>
                    <a:pt x="439420" y="741680"/>
                  </a:lnTo>
                  <a:lnTo>
                    <a:pt x="434340" y="748030"/>
                  </a:lnTo>
                  <a:lnTo>
                    <a:pt x="427990" y="753110"/>
                  </a:lnTo>
                  <a:lnTo>
                    <a:pt x="416560" y="764540"/>
                  </a:lnTo>
                  <a:lnTo>
                    <a:pt x="412750" y="770890"/>
                  </a:lnTo>
                  <a:lnTo>
                    <a:pt x="407670" y="775970"/>
                  </a:lnTo>
                  <a:lnTo>
                    <a:pt x="406400" y="783590"/>
                  </a:lnTo>
                  <a:lnTo>
                    <a:pt x="414020" y="783590"/>
                  </a:lnTo>
                  <a:lnTo>
                    <a:pt x="429260" y="778510"/>
                  </a:lnTo>
                  <a:lnTo>
                    <a:pt x="438150" y="774700"/>
                  </a:lnTo>
                  <a:lnTo>
                    <a:pt x="453390" y="769620"/>
                  </a:lnTo>
                  <a:lnTo>
                    <a:pt x="462280" y="768350"/>
                  </a:lnTo>
                  <a:lnTo>
                    <a:pt x="469900" y="769620"/>
                  </a:lnTo>
                  <a:lnTo>
                    <a:pt x="467360" y="774700"/>
                  </a:lnTo>
                  <a:lnTo>
                    <a:pt x="464820" y="782320"/>
                  </a:lnTo>
                  <a:lnTo>
                    <a:pt x="462280" y="787400"/>
                  </a:lnTo>
                  <a:lnTo>
                    <a:pt x="454660" y="800100"/>
                  </a:lnTo>
                  <a:lnTo>
                    <a:pt x="453390" y="807720"/>
                  </a:lnTo>
                  <a:lnTo>
                    <a:pt x="450850" y="814070"/>
                  </a:lnTo>
                  <a:lnTo>
                    <a:pt x="452120" y="820420"/>
                  </a:lnTo>
                  <a:lnTo>
                    <a:pt x="469900" y="815340"/>
                  </a:lnTo>
                  <a:lnTo>
                    <a:pt x="487680" y="807720"/>
                  </a:lnTo>
                  <a:lnTo>
                    <a:pt x="495300" y="802640"/>
                  </a:lnTo>
                  <a:lnTo>
                    <a:pt x="504190" y="798830"/>
                  </a:lnTo>
                  <a:lnTo>
                    <a:pt x="511810" y="795020"/>
                  </a:lnTo>
                  <a:lnTo>
                    <a:pt x="519430" y="793750"/>
                  </a:lnTo>
                  <a:lnTo>
                    <a:pt x="514350" y="774700"/>
                  </a:lnTo>
                  <a:lnTo>
                    <a:pt x="511810" y="755650"/>
                  </a:lnTo>
                  <a:lnTo>
                    <a:pt x="513080" y="736600"/>
                  </a:lnTo>
                  <a:lnTo>
                    <a:pt x="516890" y="718820"/>
                  </a:lnTo>
                  <a:lnTo>
                    <a:pt x="519430" y="699770"/>
                  </a:lnTo>
                  <a:lnTo>
                    <a:pt x="527050" y="661670"/>
                  </a:lnTo>
                  <a:lnTo>
                    <a:pt x="527050" y="642620"/>
                  </a:lnTo>
                  <a:lnTo>
                    <a:pt x="571500" y="604520"/>
                  </a:lnTo>
                  <a:lnTo>
                    <a:pt x="570230" y="601980"/>
                  </a:lnTo>
                  <a:lnTo>
                    <a:pt x="571500" y="599440"/>
                  </a:lnTo>
                  <a:lnTo>
                    <a:pt x="571500" y="596900"/>
                  </a:lnTo>
                  <a:lnTo>
                    <a:pt x="567690" y="595630"/>
                  </a:lnTo>
                  <a:lnTo>
                    <a:pt x="567690" y="584200"/>
                  </a:lnTo>
                  <a:lnTo>
                    <a:pt x="566420" y="574040"/>
                  </a:lnTo>
                  <a:lnTo>
                    <a:pt x="568960" y="565150"/>
                  </a:lnTo>
                  <a:lnTo>
                    <a:pt x="574040" y="557530"/>
                  </a:lnTo>
                  <a:lnTo>
                    <a:pt x="568960" y="557530"/>
                  </a:lnTo>
                  <a:lnTo>
                    <a:pt x="563880" y="513080"/>
                  </a:lnTo>
                  <a:lnTo>
                    <a:pt x="565150" y="490220"/>
                  </a:lnTo>
                  <a:lnTo>
                    <a:pt x="563880" y="468630"/>
                  </a:lnTo>
                  <a:lnTo>
                    <a:pt x="556260" y="427990"/>
                  </a:lnTo>
                  <a:lnTo>
                    <a:pt x="554990" y="407670"/>
                  </a:lnTo>
                  <a:lnTo>
                    <a:pt x="554990" y="387350"/>
                  </a:lnTo>
                  <a:lnTo>
                    <a:pt x="560070" y="368300"/>
                  </a:lnTo>
                  <a:lnTo>
                    <a:pt x="568960" y="347980"/>
                  </a:lnTo>
                  <a:lnTo>
                    <a:pt x="562610" y="341630"/>
                  </a:lnTo>
                  <a:lnTo>
                    <a:pt x="561340" y="334010"/>
                  </a:lnTo>
                  <a:lnTo>
                    <a:pt x="562610" y="326390"/>
                  </a:lnTo>
                  <a:lnTo>
                    <a:pt x="562610" y="318770"/>
                  </a:lnTo>
                  <a:lnTo>
                    <a:pt x="566420" y="318770"/>
                  </a:lnTo>
                  <a:lnTo>
                    <a:pt x="574040" y="316230"/>
                  </a:lnTo>
                  <a:lnTo>
                    <a:pt x="579120" y="314960"/>
                  </a:lnTo>
                  <a:lnTo>
                    <a:pt x="582930" y="313690"/>
                  </a:lnTo>
                  <a:lnTo>
                    <a:pt x="586740" y="314960"/>
                  </a:lnTo>
                  <a:lnTo>
                    <a:pt x="589280" y="316230"/>
                  </a:lnTo>
                  <a:lnTo>
                    <a:pt x="591820" y="318770"/>
                  </a:lnTo>
                  <a:lnTo>
                    <a:pt x="594360" y="297180"/>
                  </a:lnTo>
                  <a:lnTo>
                    <a:pt x="595630" y="275590"/>
                  </a:lnTo>
                  <a:close/>
                </a:path>
                <a:path w="1305560" h="2073910">
                  <a:moveTo>
                    <a:pt x="985520" y="673100"/>
                  </a:moveTo>
                  <a:lnTo>
                    <a:pt x="984808" y="666750"/>
                  </a:lnTo>
                  <a:lnTo>
                    <a:pt x="984250" y="676910"/>
                  </a:lnTo>
                  <a:lnTo>
                    <a:pt x="984605" y="680364"/>
                  </a:lnTo>
                  <a:lnTo>
                    <a:pt x="985520" y="673100"/>
                  </a:lnTo>
                  <a:close/>
                </a:path>
                <a:path w="1305560" h="2073910">
                  <a:moveTo>
                    <a:pt x="986790" y="701040"/>
                  </a:moveTo>
                  <a:lnTo>
                    <a:pt x="984605" y="680364"/>
                  </a:lnTo>
                  <a:lnTo>
                    <a:pt x="984250" y="683260"/>
                  </a:lnTo>
                  <a:lnTo>
                    <a:pt x="981710" y="692150"/>
                  </a:lnTo>
                  <a:lnTo>
                    <a:pt x="974090" y="703580"/>
                  </a:lnTo>
                  <a:lnTo>
                    <a:pt x="971550" y="704850"/>
                  </a:lnTo>
                  <a:lnTo>
                    <a:pt x="967740" y="707390"/>
                  </a:lnTo>
                  <a:lnTo>
                    <a:pt x="965200" y="708660"/>
                  </a:lnTo>
                  <a:lnTo>
                    <a:pt x="961390" y="711200"/>
                  </a:lnTo>
                  <a:lnTo>
                    <a:pt x="958850" y="713740"/>
                  </a:lnTo>
                  <a:lnTo>
                    <a:pt x="951230" y="716280"/>
                  </a:lnTo>
                  <a:lnTo>
                    <a:pt x="947420" y="715010"/>
                  </a:lnTo>
                  <a:lnTo>
                    <a:pt x="951230" y="707390"/>
                  </a:lnTo>
                  <a:lnTo>
                    <a:pt x="952500" y="698500"/>
                  </a:lnTo>
                  <a:lnTo>
                    <a:pt x="955040" y="692150"/>
                  </a:lnTo>
                  <a:lnTo>
                    <a:pt x="962660" y="688340"/>
                  </a:lnTo>
                  <a:lnTo>
                    <a:pt x="960120" y="654050"/>
                  </a:lnTo>
                  <a:lnTo>
                    <a:pt x="962660" y="588010"/>
                  </a:lnTo>
                  <a:lnTo>
                    <a:pt x="957580" y="552450"/>
                  </a:lnTo>
                  <a:lnTo>
                    <a:pt x="956310" y="577850"/>
                  </a:lnTo>
                  <a:lnTo>
                    <a:pt x="957580" y="600710"/>
                  </a:lnTo>
                  <a:lnTo>
                    <a:pt x="958850" y="622300"/>
                  </a:lnTo>
                  <a:lnTo>
                    <a:pt x="958850" y="643890"/>
                  </a:lnTo>
                  <a:lnTo>
                    <a:pt x="956310" y="665480"/>
                  </a:lnTo>
                  <a:lnTo>
                    <a:pt x="952500" y="685800"/>
                  </a:lnTo>
                  <a:lnTo>
                    <a:pt x="946150" y="707390"/>
                  </a:lnTo>
                  <a:lnTo>
                    <a:pt x="935990" y="727710"/>
                  </a:lnTo>
                  <a:lnTo>
                    <a:pt x="943610" y="727710"/>
                  </a:lnTo>
                  <a:lnTo>
                    <a:pt x="949960" y="723900"/>
                  </a:lnTo>
                  <a:lnTo>
                    <a:pt x="956310" y="721360"/>
                  </a:lnTo>
                  <a:lnTo>
                    <a:pt x="962660" y="716280"/>
                  </a:lnTo>
                  <a:lnTo>
                    <a:pt x="967740" y="711200"/>
                  </a:lnTo>
                  <a:lnTo>
                    <a:pt x="974090" y="708660"/>
                  </a:lnTo>
                  <a:lnTo>
                    <a:pt x="980440" y="707390"/>
                  </a:lnTo>
                  <a:lnTo>
                    <a:pt x="986790" y="708660"/>
                  </a:lnTo>
                  <a:lnTo>
                    <a:pt x="986790" y="707390"/>
                  </a:lnTo>
                  <a:lnTo>
                    <a:pt x="986790" y="701040"/>
                  </a:lnTo>
                  <a:close/>
                </a:path>
                <a:path w="1305560" h="2073910">
                  <a:moveTo>
                    <a:pt x="1113790" y="300990"/>
                  </a:moveTo>
                  <a:lnTo>
                    <a:pt x="1112520" y="292100"/>
                  </a:lnTo>
                  <a:lnTo>
                    <a:pt x="1111834" y="290296"/>
                  </a:lnTo>
                  <a:lnTo>
                    <a:pt x="1112520" y="298450"/>
                  </a:lnTo>
                  <a:lnTo>
                    <a:pt x="1113790" y="302272"/>
                  </a:lnTo>
                  <a:lnTo>
                    <a:pt x="1113790" y="300990"/>
                  </a:lnTo>
                  <a:close/>
                </a:path>
                <a:path w="1305560" h="2073910">
                  <a:moveTo>
                    <a:pt x="1127760" y="205740"/>
                  </a:moveTo>
                  <a:lnTo>
                    <a:pt x="1125220" y="190500"/>
                  </a:lnTo>
                  <a:lnTo>
                    <a:pt x="1120140" y="196850"/>
                  </a:lnTo>
                  <a:lnTo>
                    <a:pt x="1120140" y="203200"/>
                  </a:lnTo>
                  <a:lnTo>
                    <a:pt x="1118870" y="212090"/>
                  </a:lnTo>
                  <a:lnTo>
                    <a:pt x="1115060" y="218440"/>
                  </a:lnTo>
                  <a:lnTo>
                    <a:pt x="1102360" y="193040"/>
                  </a:lnTo>
                  <a:lnTo>
                    <a:pt x="1107440" y="205740"/>
                  </a:lnTo>
                  <a:lnTo>
                    <a:pt x="1108710" y="218440"/>
                  </a:lnTo>
                  <a:lnTo>
                    <a:pt x="1108710" y="245110"/>
                  </a:lnTo>
                  <a:lnTo>
                    <a:pt x="1106170" y="257810"/>
                  </a:lnTo>
                  <a:lnTo>
                    <a:pt x="1106170" y="269240"/>
                  </a:lnTo>
                  <a:lnTo>
                    <a:pt x="1108710" y="281940"/>
                  </a:lnTo>
                  <a:lnTo>
                    <a:pt x="1111834" y="290296"/>
                  </a:lnTo>
                  <a:lnTo>
                    <a:pt x="1111250" y="283210"/>
                  </a:lnTo>
                  <a:lnTo>
                    <a:pt x="1113790" y="266700"/>
                  </a:lnTo>
                  <a:lnTo>
                    <a:pt x="1117600" y="251460"/>
                  </a:lnTo>
                  <a:lnTo>
                    <a:pt x="1122680" y="234950"/>
                  </a:lnTo>
                  <a:lnTo>
                    <a:pt x="1126490" y="220980"/>
                  </a:lnTo>
                  <a:lnTo>
                    <a:pt x="1126693" y="218440"/>
                  </a:lnTo>
                  <a:lnTo>
                    <a:pt x="1127760" y="205740"/>
                  </a:lnTo>
                  <a:close/>
                </a:path>
                <a:path w="1305560" h="2073910">
                  <a:moveTo>
                    <a:pt x="1305560" y="270510"/>
                  </a:moveTo>
                  <a:lnTo>
                    <a:pt x="1301750" y="222250"/>
                  </a:lnTo>
                  <a:lnTo>
                    <a:pt x="1292860" y="171450"/>
                  </a:lnTo>
                  <a:lnTo>
                    <a:pt x="1263650" y="135890"/>
                  </a:lnTo>
                  <a:lnTo>
                    <a:pt x="1240790" y="120650"/>
                  </a:lnTo>
                  <a:lnTo>
                    <a:pt x="1230630" y="111760"/>
                  </a:lnTo>
                  <a:lnTo>
                    <a:pt x="1221740" y="104140"/>
                  </a:lnTo>
                  <a:lnTo>
                    <a:pt x="1225550" y="87630"/>
                  </a:lnTo>
                  <a:lnTo>
                    <a:pt x="1224280" y="69850"/>
                  </a:lnTo>
                  <a:lnTo>
                    <a:pt x="1220470" y="53340"/>
                  </a:lnTo>
                  <a:lnTo>
                    <a:pt x="1219200" y="38100"/>
                  </a:lnTo>
                  <a:lnTo>
                    <a:pt x="1215390" y="31750"/>
                  </a:lnTo>
                  <a:lnTo>
                    <a:pt x="1213688" y="30480"/>
                  </a:lnTo>
                  <a:lnTo>
                    <a:pt x="1210310" y="27940"/>
                  </a:lnTo>
                  <a:lnTo>
                    <a:pt x="1205230" y="25400"/>
                  </a:lnTo>
                  <a:lnTo>
                    <a:pt x="1198880" y="22860"/>
                  </a:lnTo>
                  <a:lnTo>
                    <a:pt x="1193800" y="21590"/>
                  </a:lnTo>
                  <a:lnTo>
                    <a:pt x="1186180" y="19050"/>
                  </a:lnTo>
                  <a:lnTo>
                    <a:pt x="1173480" y="16510"/>
                  </a:lnTo>
                  <a:lnTo>
                    <a:pt x="1168400" y="19050"/>
                  </a:lnTo>
                  <a:lnTo>
                    <a:pt x="1164590" y="19050"/>
                  </a:lnTo>
                  <a:lnTo>
                    <a:pt x="1159510" y="22860"/>
                  </a:lnTo>
                  <a:lnTo>
                    <a:pt x="1155700" y="25400"/>
                  </a:lnTo>
                  <a:lnTo>
                    <a:pt x="1148080" y="31750"/>
                  </a:lnTo>
                  <a:lnTo>
                    <a:pt x="1145540" y="38100"/>
                  </a:lnTo>
                  <a:lnTo>
                    <a:pt x="1144270" y="43180"/>
                  </a:lnTo>
                  <a:lnTo>
                    <a:pt x="1150620" y="44450"/>
                  </a:lnTo>
                  <a:lnTo>
                    <a:pt x="1156970" y="43180"/>
                  </a:lnTo>
                  <a:lnTo>
                    <a:pt x="1163320" y="40640"/>
                  </a:lnTo>
                  <a:lnTo>
                    <a:pt x="1168400" y="38100"/>
                  </a:lnTo>
                  <a:lnTo>
                    <a:pt x="1174750" y="34290"/>
                  </a:lnTo>
                  <a:lnTo>
                    <a:pt x="1181100" y="31750"/>
                  </a:lnTo>
                  <a:lnTo>
                    <a:pt x="1187450" y="30480"/>
                  </a:lnTo>
                  <a:lnTo>
                    <a:pt x="1193800" y="31750"/>
                  </a:lnTo>
                  <a:lnTo>
                    <a:pt x="1201420" y="31750"/>
                  </a:lnTo>
                  <a:lnTo>
                    <a:pt x="1216660" y="62230"/>
                  </a:lnTo>
                  <a:lnTo>
                    <a:pt x="1219200" y="68580"/>
                  </a:lnTo>
                  <a:lnTo>
                    <a:pt x="1221740" y="73660"/>
                  </a:lnTo>
                  <a:lnTo>
                    <a:pt x="1219200" y="76200"/>
                  </a:lnTo>
                  <a:lnTo>
                    <a:pt x="1216660" y="76200"/>
                  </a:lnTo>
                  <a:lnTo>
                    <a:pt x="1216660" y="99060"/>
                  </a:lnTo>
                  <a:lnTo>
                    <a:pt x="1215390" y="104140"/>
                  </a:lnTo>
                  <a:lnTo>
                    <a:pt x="1207770" y="111760"/>
                  </a:lnTo>
                  <a:lnTo>
                    <a:pt x="1203960" y="113030"/>
                  </a:lnTo>
                  <a:lnTo>
                    <a:pt x="1198880" y="114300"/>
                  </a:lnTo>
                  <a:lnTo>
                    <a:pt x="1193800" y="116840"/>
                  </a:lnTo>
                  <a:lnTo>
                    <a:pt x="1189990" y="116840"/>
                  </a:lnTo>
                  <a:lnTo>
                    <a:pt x="1184910" y="118110"/>
                  </a:lnTo>
                  <a:lnTo>
                    <a:pt x="1177290" y="113030"/>
                  </a:lnTo>
                  <a:lnTo>
                    <a:pt x="1169670" y="105410"/>
                  </a:lnTo>
                  <a:lnTo>
                    <a:pt x="1164590" y="97790"/>
                  </a:lnTo>
                  <a:lnTo>
                    <a:pt x="1163320" y="93980"/>
                  </a:lnTo>
                  <a:lnTo>
                    <a:pt x="1160780" y="91440"/>
                  </a:lnTo>
                  <a:lnTo>
                    <a:pt x="1162050" y="95250"/>
                  </a:lnTo>
                  <a:lnTo>
                    <a:pt x="1160780" y="99060"/>
                  </a:lnTo>
                  <a:lnTo>
                    <a:pt x="1158240" y="101600"/>
                  </a:lnTo>
                  <a:lnTo>
                    <a:pt x="1146810" y="110490"/>
                  </a:lnTo>
                  <a:lnTo>
                    <a:pt x="1143000" y="111760"/>
                  </a:lnTo>
                  <a:lnTo>
                    <a:pt x="1139190" y="111760"/>
                  </a:lnTo>
                  <a:lnTo>
                    <a:pt x="1135380" y="114300"/>
                  </a:lnTo>
                  <a:lnTo>
                    <a:pt x="1125220" y="123190"/>
                  </a:lnTo>
                  <a:lnTo>
                    <a:pt x="1117600" y="125730"/>
                  </a:lnTo>
                  <a:lnTo>
                    <a:pt x="1104900" y="130810"/>
                  </a:lnTo>
                  <a:lnTo>
                    <a:pt x="1075690" y="171450"/>
                  </a:lnTo>
                  <a:lnTo>
                    <a:pt x="1070610" y="196850"/>
                  </a:lnTo>
                  <a:lnTo>
                    <a:pt x="1068070" y="208280"/>
                  </a:lnTo>
                  <a:lnTo>
                    <a:pt x="1065530" y="220980"/>
                  </a:lnTo>
                  <a:lnTo>
                    <a:pt x="1061720" y="233680"/>
                  </a:lnTo>
                  <a:lnTo>
                    <a:pt x="1059180" y="233680"/>
                  </a:lnTo>
                  <a:lnTo>
                    <a:pt x="1052830" y="215900"/>
                  </a:lnTo>
                  <a:lnTo>
                    <a:pt x="1050277" y="208280"/>
                  </a:lnTo>
                  <a:lnTo>
                    <a:pt x="1047750" y="200660"/>
                  </a:lnTo>
                  <a:lnTo>
                    <a:pt x="1043940" y="182880"/>
                  </a:lnTo>
                  <a:lnTo>
                    <a:pt x="1038860" y="165100"/>
                  </a:lnTo>
                  <a:lnTo>
                    <a:pt x="1032510" y="148590"/>
                  </a:lnTo>
                  <a:lnTo>
                    <a:pt x="1023620" y="135890"/>
                  </a:lnTo>
                  <a:lnTo>
                    <a:pt x="1010920" y="125730"/>
                  </a:lnTo>
                  <a:lnTo>
                    <a:pt x="994410" y="120650"/>
                  </a:lnTo>
                  <a:lnTo>
                    <a:pt x="990168" y="118110"/>
                  </a:lnTo>
                  <a:lnTo>
                    <a:pt x="988060" y="116840"/>
                  </a:lnTo>
                  <a:lnTo>
                    <a:pt x="985520" y="111760"/>
                  </a:lnTo>
                  <a:lnTo>
                    <a:pt x="982980" y="107950"/>
                  </a:lnTo>
                  <a:lnTo>
                    <a:pt x="974090" y="111760"/>
                  </a:lnTo>
                  <a:lnTo>
                    <a:pt x="974090" y="81280"/>
                  </a:lnTo>
                  <a:lnTo>
                    <a:pt x="972820" y="81280"/>
                  </a:lnTo>
                  <a:lnTo>
                    <a:pt x="952500" y="114300"/>
                  </a:lnTo>
                  <a:lnTo>
                    <a:pt x="942340" y="118110"/>
                  </a:lnTo>
                  <a:lnTo>
                    <a:pt x="935990" y="118110"/>
                  </a:lnTo>
                  <a:lnTo>
                    <a:pt x="925830" y="114300"/>
                  </a:lnTo>
                  <a:lnTo>
                    <a:pt x="922020" y="113030"/>
                  </a:lnTo>
                  <a:lnTo>
                    <a:pt x="918210" y="107950"/>
                  </a:lnTo>
                  <a:lnTo>
                    <a:pt x="915670" y="104140"/>
                  </a:lnTo>
                  <a:lnTo>
                    <a:pt x="918210" y="113030"/>
                  </a:lnTo>
                  <a:lnTo>
                    <a:pt x="916940" y="118110"/>
                  </a:lnTo>
                  <a:lnTo>
                    <a:pt x="904240" y="124460"/>
                  </a:lnTo>
                  <a:lnTo>
                    <a:pt x="894080" y="125730"/>
                  </a:lnTo>
                  <a:lnTo>
                    <a:pt x="883920" y="125730"/>
                  </a:lnTo>
                  <a:lnTo>
                    <a:pt x="875030" y="127000"/>
                  </a:lnTo>
                  <a:lnTo>
                    <a:pt x="867410" y="130810"/>
                  </a:lnTo>
                  <a:lnTo>
                    <a:pt x="872490" y="149860"/>
                  </a:lnTo>
                  <a:lnTo>
                    <a:pt x="872490" y="170180"/>
                  </a:lnTo>
                  <a:lnTo>
                    <a:pt x="869950" y="189230"/>
                  </a:lnTo>
                  <a:lnTo>
                    <a:pt x="866140" y="208280"/>
                  </a:lnTo>
                  <a:lnTo>
                    <a:pt x="863600" y="205740"/>
                  </a:lnTo>
                  <a:lnTo>
                    <a:pt x="858520" y="195580"/>
                  </a:lnTo>
                  <a:lnTo>
                    <a:pt x="858520" y="176530"/>
                  </a:lnTo>
                  <a:lnTo>
                    <a:pt x="863600" y="167640"/>
                  </a:lnTo>
                  <a:lnTo>
                    <a:pt x="853440" y="165100"/>
                  </a:lnTo>
                  <a:lnTo>
                    <a:pt x="844550" y="163830"/>
                  </a:lnTo>
                  <a:lnTo>
                    <a:pt x="835660" y="158750"/>
                  </a:lnTo>
                  <a:lnTo>
                    <a:pt x="826770" y="154940"/>
                  </a:lnTo>
                  <a:lnTo>
                    <a:pt x="811530" y="144780"/>
                  </a:lnTo>
                  <a:lnTo>
                    <a:pt x="802640" y="139700"/>
                  </a:lnTo>
                  <a:lnTo>
                    <a:pt x="795020" y="135890"/>
                  </a:lnTo>
                  <a:lnTo>
                    <a:pt x="793750" y="124460"/>
                  </a:lnTo>
                  <a:lnTo>
                    <a:pt x="796290" y="111760"/>
                  </a:lnTo>
                  <a:lnTo>
                    <a:pt x="806450" y="86360"/>
                  </a:lnTo>
                  <a:lnTo>
                    <a:pt x="800100" y="78740"/>
                  </a:lnTo>
                  <a:lnTo>
                    <a:pt x="802640" y="72390"/>
                  </a:lnTo>
                  <a:lnTo>
                    <a:pt x="807720" y="66040"/>
                  </a:lnTo>
                  <a:lnTo>
                    <a:pt x="811530" y="60960"/>
                  </a:lnTo>
                  <a:lnTo>
                    <a:pt x="802640" y="57150"/>
                  </a:lnTo>
                  <a:lnTo>
                    <a:pt x="800100" y="48260"/>
                  </a:lnTo>
                  <a:lnTo>
                    <a:pt x="800100" y="38100"/>
                  </a:lnTo>
                  <a:lnTo>
                    <a:pt x="798830" y="29210"/>
                  </a:lnTo>
                  <a:lnTo>
                    <a:pt x="793750" y="19050"/>
                  </a:lnTo>
                  <a:lnTo>
                    <a:pt x="787400" y="10160"/>
                  </a:lnTo>
                  <a:lnTo>
                    <a:pt x="767080" y="0"/>
                  </a:lnTo>
                  <a:lnTo>
                    <a:pt x="755650" y="0"/>
                  </a:lnTo>
                  <a:lnTo>
                    <a:pt x="744220" y="3810"/>
                  </a:lnTo>
                  <a:lnTo>
                    <a:pt x="735330" y="6350"/>
                  </a:lnTo>
                  <a:lnTo>
                    <a:pt x="726440" y="12700"/>
                  </a:lnTo>
                  <a:lnTo>
                    <a:pt x="718820" y="19050"/>
                  </a:lnTo>
                  <a:lnTo>
                    <a:pt x="715010" y="25400"/>
                  </a:lnTo>
                  <a:lnTo>
                    <a:pt x="713740" y="34290"/>
                  </a:lnTo>
                  <a:lnTo>
                    <a:pt x="713740" y="55880"/>
                  </a:lnTo>
                  <a:lnTo>
                    <a:pt x="712470" y="63500"/>
                  </a:lnTo>
                  <a:lnTo>
                    <a:pt x="708660" y="72390"/>
                  </a:lnTo>
                  <a:lnTo>
                    <a:pt x="716280" y="72390"/>
                  </a:lnTo>
                  <a:lnTo>
                    <a:pt x="721360" y="76200"/>
                  </a:lnTo>
                  <a:lnTo>
                    <a:pt x="723900" y="82550"/>
                  </a:lnTo>
                  <a:lnTo>
                    <a:pt x="721360" y="91440"/>
                  </a:lnTo>
                  <a:lnTo>
                    <a:pt x="718820" y="91440"/>
                  </a:lnTo>
                  <a:lnTo>
                    <a:pt x="717550" y="97790"/>
                  </a:lnTo>
                  <a:lnTo>
                    <a:pt x="717550" y="101600"/>
                  </a:lnTo>
                  <a:lnTo>
                    <a:pt x="718820" y="107950"/>
                  </a:lnTo>
                  <a:lnTo>
                    <a:pt x="722630" y="111760"/>
                  </a:lnTo>
                  <a:lnTo>
                    <a:pt x="727710" y="119380"/>
                  </a:lnTo>
                  <a:lnTo>
                    <a:pt x="730250" y="124460"/>
                  </a:lnTo>
                  <a:lnTo>
                    <a:pt x="728980" y="130810"/>
                  </a:lnTo>
                  <a:lnTo>
                    <a:pt x="722630" y="137160"/>
                  </a:lnTo>
                  <a:lnTo>
                    <a:pt x="713740" y="142240"/>
                  </a:lnTo>
                  <a:lnTo>
                    <a:pt x="706120" y="144780"/>
                  </a:lnTo>
                  <a:lnTo>
                    <a:pt x="688340" y="149860"/>
                  </a:lnTo>
                  <a:lnTo>
                    <a:pt x="679450" y="151130"/>
                  </a:lnTo>
                  <a:lnTo>
                    <a:pt x="664210" y="158750"/>
                  </a:lnTo>
                  <a:lnTo>
                    <a:pt x="665480" y="162560"/>
                  </a:lnTo>
                  <a:lnTo>
                    <a:pt x="666750" y="163830"/>
                  </a:lnTo>
                  <a:lnTo>
                    <a:pt x="666750" y="167640"/>
                  </a:lnTo>
                  <a:lnTo>
                    <a:pt x="655320" y="171450"/>
                  </a:lnTo>
                  <a:lnTo>
                    <a:pt x="647700" y="180340"/>
                  </a:lnTo>
                  <a:lnTo>
                    <a:pt x="642620" y="190500"/>
                  </a:lnTo>
                  <a:lnTo>
                    <a:pt x="642620" y="203200"/>
                  </a:lnTo>
                  <a:lnTo>
                    <a:pt x="641350" y="218440"/>
                  </a:lnTo>
                  <a:lnTo>
                    <a:pt x="641350" y="246380"/>
                  </a:lnTo>
                  <a:lnTo>
                    <a:pt x="637540" y="257810"/>
                  </a:lnTo>
                  <a:lnTo>
                    <a:pt x="643890" y="260350"/>
                  </a:lnTo>
                  <a:lnTo>
                    <a:pt x="642620" y="292100"/>
                  </a:lnTo>
                  <a:lnTo>
                    <a:pt x="640080" y="322580"/>
                  </a:lnTo>
                  <a:lnTo>
                    <a:pt x="636270" y="353060"/>
                  </a:lnTo>
                  <a:lnTo>
                    <a:pt x="637540" y="381000"/>
                  </a:lnTo>
                  <a:lnTo>
                    <a:pt x="636270" y="381000"/>
                  </a:lnTo>
                  <a:lnTo>
                    <a:pt x="633730" y="379730"/>
                  </a:lnTo>
                  <a:lnTo>
                    <a:pt x="629920" y="379730"/>
                  </a:lnTo>
                  <a:lnTo>
                    <a:pt x="632460" y="389890"/>
                  </a:lnTo>
                  <a:lnTo>
                    <a:pt x="645160" y="415290"/>
                  </a:lnTo>
                  <a:lnTo>
                    <a:pt x="648970" y="429260"/>
                  </a:lnTo>
                  <a:lnTo>
                    <a:pt x="652780" y="425450"/>
                  </a:lnTo>
                  <a:lnTo>
                    <a:pt x="660400" y="430530"/>
                  </a:lnTo>
                  <a:lnTo>
                    <a:pt x="664210" y="431800"/>
                  </a:lnTo>
                  <a:lnTo>
                    <a:pt x="666750" y="444500"/>
                  </a:lnTo>
                  <a:lnTo>
                    <a:pt x="666750" y="450850"/>
                  </a:lnTo>
                  <a:lnTo>
                    <a:pt x="661670" y="457200"/>
                  </a:lnTo>
                  <a:lnTo>
                    <a:pt x="662940" y="520700"/>
                  </a:lnTo>
                  <a:lnTo>
                    <a:pt x="666432" y="603250"/>
                  </a:lnTo>
                  <a:lnTo>
                    <a:pt x="668020" y="638810"/>
                  </a:lnTo>
                  <a:lnTo>
                    <a:pt x="671830" y="698500"/>
                  </a:lnTo>
                  <a:lnTo>
                    <a:pt x="671830" y="709930"/>
                  </a:lnTo>
                  <a:lnTo>
                    <a:pt x="668020" y="717550"/>
                  </a:lnTo>
                  <a:lnTo>
                    <a:pt x="661670" y="723900"/>
                  </a:lnTo>
                  <a:lnTo>
                    <a:pt x="654050" y="730250"/>
                  </a:lnTo>
                  <a:lnTo>
                    <a:pt x="645160" y="735330"/>
                  </a:lnTo>
                  <a:lnTo>
                    <a:pt x="637540" y="741680"/>
                  </a:lnTo>
                  <a:lnTo>
                    <a:pt x="631190" y="748030"/>
                  </a:lnTo>
                  <a:lnTo>
                    <a:pt x="627380" y="758190"/>
                  </a:lnTo>
                  <a:lnTo>
                    <a:pt x="640080" y="758190"/>
                  </a:lnTo>
                  <a:lnTo>
                    <a:pt x="652780" y="755650"/>
                  </a:lnTo>
                  <a:lnTo>
                    <a:pt x="665480" y="754380"/>
                  </a:lnTo>
                  <a:lnTo>
                    <a:pt x="688340" y="746760"/>
                  </a:lnTo>
                  <a:lnTo>
                    <a:pt x="701040" y="742950"/>
                  </a:lnTo>
                  <a:lnTo>
                    <a:pt x="726440" y="740410"/>
                  </a:lnTo>
                  <a:lnTo>
                    <a:pt x="726554" y="713740"/>
                  </a:lnTo>
                  <a:lnTo>
                    <a:pt x="727583" y="692150"/>
                  </a:lnTo>
                  <a:lnTo>
                    <a:pt x="727710" y="664210"/>
                  </a:lnTo>
                  <a:lnTo>
                    <a:pt x="723900" y="638810"/>
                  </a:lnTo>
                  <a:lnTo>
                    <a:pt x="731520" y="627380"/>
                  </a:lnTo>
                  <a:lnTo>
                    <a:pt x="735330" y="615950"/>
                  </a:lnTo>
                  <a:lnTo>
                    <a:pt x="736600" y="603250"/>
                  </a:lnTo>
                  <a:lnTo>
                    <a:pt x="735203" y="588010"/>
                  </a:lnTo>
                  <a:lnTo>
                    <a:pt x="734187" y="577850"/>
                  </a:lnTo>
                  <a:lnTo>
                    <a:pt x="734060" y="551180"/>
                  </a:lnTo>
                  <a:lnTo>
                    <a:pt x="749300" y="590550"/>
                  </a:lnTo>
                  <a:lnTo>
                    <a:pt x="753110" y="641350"/>
                  </a:lnTo>
                  <a:lnTo>
                    <a:pt x="753237" y="694690"/>
                  </a:lnTo>
                  <a:lnTo>
                    <a:pt x="755650" y="745490"/>
                  </a:lnTo>
                  <a:lnTo>
                    <a:pt x="750570" y="755650"/>
                  </a:lnTo>
                  <a:lnTo>
                    <a:pt x="742950" y="765810"/>
                  </a:lnTo>
                  <a:lnTo>
                    <a:pt x="737870" y="774700"/>
                  </a:lnTo>
                  <a:lnTo>
                    <a:pt x="737870" y="781050"/>
                  </a:lnTo>
                  <a:lnTo>
                    <a:pt x="739140" y="787400"/>
                  </a:lnTo>
                  <a:lnTo>
                    <a:pt x="759460" y="787400"/>
                  </a:lnTo>
                  <a:lnTo>
                    <a:pt x="764540" y="784860"/>
                  </a:lnTo>
                  <a:lnTo>
                    <a:pt x="770890" y="783590"/>
                  </a:lnTo>
                  <a:lnTo>
                    <a:pt x="775970" y="779780"/>
                  </a:lnTo>
                  <a:lnTo>
                    <a:pt x="781050" y="774700"/>
                  </a:lnTo>
                  <a:lnTo>
                    <a:pt x="786130" y="770890"/>
                  </a:lnTo>
                  <a:lnTo>
                    <a:pt x="789940" y="768350"/>
                  </a:lnTo>
                  <a:lnTo>
                    <a:pt x="793750" y="768350"/>
                  </a:lnTo>
                  <a:lnTo>
                    <a:pt x="797560" y="767080"/>
                  </a:lnTo>
                  <a:lnTo>
                    <a:pt x="800100" y="767080"/>
                  </a:lnTo>
                  <a:lnTo>
                    <a:pt x="807720" y="764540"/>
                  </a:lnTo>
                  <a:lnTo>
                    <a:pt x="810260" y="762000"/>
                  </a:lnTo>
                  <a:lnTo>
                    <a:pt x="811530" y="758190"/>
                  </a:lnTo>
                  <a:lnTo>
                    <a:pt x="812800" y="734060"/>
                  </a:lnTo>
                  <a:lnTo>
                    <a:pt x="815340" y="707390"/>
                  </a:lnTo>
                  <a:lnTo>
                    <a:pt x="825500" y="656590"/>
                  </a:lnTo>
                  <a:lnTo>
                    <a:pt x="819150" y="596900"/>
                  </a:lnTo>
                  <a:lnTo>
                    <a:pt x="819150" y="539750"/>
                  </a:lnTo>
                  <a:lnTo>
                    <a:pt x="819150" y="535940"/>
                  </a:lnTo>
                  <a:lnTo>
                    <a:pt x="822960" y="474980"/>
                  </a:lnTo>
                  <a:lnTo>
                    <a:pt x="825106" y="425450"/>
                  </a:lnTo>
                  <a:lnTo>
                    <a:pt x="825500" y="416560"/>
                  </a:lnTo>
                  <a:lnTo>
                    <a:pt x="849198" y="381000"/>
                  </a:lnTo>
                  <a:lnTo>
                    <a:pt x="850900" y="378460"/>
                  </a:lnTo>
                  <a:lnTo>
                    <a:pt x="858520" y="374650"/>
                  </a:lnTo>
                  <a:lnTo>
                    <a:pt x="862330" y="372110"/>
                  </a:lnTo>
                  <a:lnTo>
                    <a:pt x="863600" y="367030"/>
                  </a:lnTo>
                  <a:lnTo>
                    <a:pt x="862330" y="361950"/>
                  </a:lnTo>
                  <a:lnTo>
                    <a:pt x="862330" y="349250"/>
                  </a:lnTo>
                  <a:lnTo>
                    <a:pt x="863600" y="345440"/>
                  </a:lnTo>
                  <a:lnTo>
                    <a:pt x="867410" y="340360"/>
                  </a:lnTo>
                  <a:lnTo>
                    <a:pt x="867410" y="374650"/>
                  </a:lnTo>
                  <a:lnTo>
                    <a:pt x="869950" y="412750"/>
                  </a:lnTo>
                  <a:lnTo>
                    <a:pt x="871080" y="444500"/>
                  </a:lnTo>
                  <a:lnTo>
                    <a:pt x="871118" y="450850"/>
                  </a:lnTo>
                  <a:lnTo>
                    <a:pt x="869950" y="482600"/>
                  </a:lnTo>
                  <a:lnTo>
                    <a:pt x="863600" y="511810"/>
                  </a:lnTo>
                  <a:lnTo>
                    <a:pt x="867410" y="514350"/>
                  </a:lnTo>
                  <a:lnTo>
                    <a:pt x="875030" y="516890"/>
                  </a:lnTo>
                  <a:lnTo>
                    <a:pt x="887730" y="516890"/>
                  </a:lnTo>
                  <a:lnTo>
                    <a:pt x="895350" y="519430"/>
                  </a:lnTo>
                  <a:lnTo>
                    <a:pt x="905510" y="660400"/>
                  </a:lnTo>
                  <a:lnTo>
                    <a:pt x="901700" y="666750"/>
                  </a:lnTo>
                  <a:lnTo>
                    <a:pt x="886460" y="685800"/>
                  </a:lnTo>
                  <a:lnTo>
                    <a:pt x="882650" y="692150"/>
                  </a:lnTo>
                  <a:lnTo>
                    <a:pt x="877570" y="698500"/>
                  </a:lnTo>
                  <a:lnTo>
                    <a:pt x="875030" y="704850"/>
                  </a:lnTo>
                  <a:lnTo>
                    <a:pt x="872490" y="713740"/>
                  </a:lnTo>
                  <a:lnTo>
                    <a:pt x="882650" y="711200"/>
                  </a:lnTo>
                  <a:lnTo>
                    <a:pt x="902970" y="703580"/>
                  </a:lnTo>
                  <a:lnTo>
                    <a:pt x="911860" y="698500"/>
                  </a:lnTo>
                  <a:lnTo>
                    <a:pt x="929640" y="689610"/>
                  </a:lnTo>
                  <a:lnTo>
                    <a:pt x="935990" y="683260"/>
                  </a:lnTo>
                  <a:lnTo>
                    <a:pt x="941070" y="675640"/>
                  </a:lnTo>
                  <a:lnTo>
                    <a:pt x="937260" y="647700"/>
                  </a:lnTo>
                  <a:lnTo>
                    <a:pt x="936104" y="622300"/>
                  </a:lnTo>
                  <a:lnTo>
                    <a:pt x="935990" y="589280"/>
                  </a:lnTo>
                  <a:lnTo>
                    <a:pt x="941070" y="558800"/>
                  </a:lnTo>
                  <a:lnTo>
                    <a:pt x="948690" y="552450"/>
                  </a:lnTo>
                  <a:lnTo>
                    <a:pt x="951230" y="543560"/>
                  </a:lnTo>
                  <a:lnTo>
                    <a:pt x="949960" y="532130"/>
                  </a:lnTo>
                  <a:lnTo>
                    <a:pt x="949960" y="519430"/>
                  </a:lnTo>
                  <a:lnTo>
                    <a:pt x="956310" y="519430"/>
                  </a:lnTo>
                  <a:lnTo>
                    <a:pt x="961390" y="516890"/>
                  </a:lnTo>
                  <a:lnTo>
                    <a:pt x="967740" y="514350"/>
                  </a:lnTo>
                  <a:lnTo>
                    <a:pt x="977900" y="511810"/>
                  </a:lnTo>
                  <a:lnTo>
                    <a:pt x="989330" y="511810"/>
                  </a:lnTo>
                  <a:lnTo>
                    <a:pt x="994410" y="514350"/>
                  </a:lnTo>
                  <a:lnTo>
                    <a:pt x="998220" y="539750"/>
                  </a:lnTo>
                  <a:lnTo>
                    <a:pt x="995680" y="565150"/>
                  </a:lnTo>
                  <a:lnTo>
                    <a:pt x="985520" y="613410"/>
                  </a:lnTo>
                  <a:lnTo>
                    <a:pt x="982980" y="626110"/>
                  </a:lnTo>
                  <a:lnTo>
                    <a:pt x="981710" y="638810"/>
                  </a:lnTo>
                  <a:lnTo>
                    <a:pt x="984808" y="666750"/>
                  </a:lnTo>
                  <a:lnTo>
                    <a:pt x="985520" y="654050"/>
                  </a:lnTo>
                  <a:lnTo>
                    <a:pt x="993140" y="608330"/>
                  </a:lnTo>
                  <a:lnTo>
                    <a:pt x="998220" y="584200"/>
                  </a:lnTo>
                  <a:lnTo>
                    <a:pt x="1002030" y="561340"/>
                  </a:lnTo>
                  <a:lnTo>
                    <a:pt x="1004570" y="537210"/>
                  </a:lnTo>
                  <a:lnTo>
                    <a:pt x="1003300" y="511810"/>
                  </a:lnTo>
                  <a:lnTo>
                    <a:pt x="1005840" y="508000"/>
                  </a:lnTo>
                  <a:lnTo>
                    <a:pt x="1013460" y="501650"/>
                  </a:lnTo>
                  <a:lnTo>
                    <a:pt x="1023620" y="499110"/>
                  </a:lnTo>
                  <a:lnTo>
                    <a:pt x="1027430" y="497840"/>
                  </a:lnTo>
                  <a:lnTo>
                    <a:pt x="1032510" y="495300"/>
                  </a:lnTo>
                  <a:lnTo>
                    <a:pt x="1035050" y="491490"/>
                  </a:lnTo>
                  <a:lnTo>
                    <a:pt x="1022350" y="372110"/>
                  </a:lnTo>
                  <a:lnTo>
                    <a:pt x="1033780" y="361950"/>
                  </a:lnTo>
                  <a:lnTo>
                    <a:pt x="1041400" y="349250"/>
                  </a:lnTo>
                  <a:lnTo>
                    <a:pt x="1044956" y="340360"/>
                  </a:lnTo>
                  <a:lnTo>
                    <a:pt x="1046480" y="336550"/>
                  </a:lnTo>
                  <a:lnTo>
                    <a:pt x="1050290" y="323850"/>
                  </a:lnTo>
                  <a:lnTo>
                    <a:pt x="1052830" y="308610"/>
                  </a:lnTo>
                  <a:lnTo>
                    <a:pt x="1052931" y="290830"/>
                  </a:lnTo>
                  <a:lnTo>
                    <a:pt x="1054100" y="276860"/>
                  </a:lnTo>
                  <a:lnTo>
                    <a:pt x="1056640" y="260350"/>
                  </a:lnTo>
                  <a:lnTo>
                    <a:pt x="1061720" y="264160"/>
                  </a:lnTo>
                  <a:lnTo>
                    <a:pt x="1065530" y="266700"/>
                  </a:lnTo>
                  <a:lnTo>
                    <a:pt x="1061720" y="276860"/>
                  </a:lnTo>
                  <a:lnTo>
                    <a:pt x="1061720" y="285750"/>
                  </a:lnTo>
                  <a:lnTo>
                    <a:pt x="1062990" y="295910"/>
                  </a:lnTo>
                  <a:lnTo>
                    <a:pt x="1066800" y="304800"/>
                  </a:lnTo>
                  <a:lnTo>
                    <a:pt x="1069340" y="311150"/>
                  </a:lnTo>
                  <a:lnTo>
                    <a:pt x="1070610" y="321310"/>
                  </a:lnTo>
                  <a:lnTo>
                    <a:pt x="1071880" y="328930"/>
                  </a:lnTo>
                  <a:lnTo>
                    <a:pt x="1069340" y="336550"/>
                  </a:lnTo>
                  <a:lnTo>
                    <a:pt x="1079500" y="336550"/>
                  </a:lnTo>
                  <a:lnTo>
                    <a:pt x="1075690" y="321310"/>
                  </a:lnTo>
                  <a:lnTo>
                    <a:pt x="1071880" y="307340"/>
                  </a:lnTo>
                  <a:lnTo>
                    <a:pt x="1068070" y="290830"/>
                  </a:lnTo>
                  <a:lnTo>
                    <a:pt x="1066800" y="273050"/>
                  </a:lnTo>
                  <a:lnTo>
                    <a:pt x="1074420" y="266700"/>
                  </a:lnTo>
                  <a:lnTo>
                    <a:pt x="1074420" y="260350"/>
                  </a:lnTo>
                  <a:lnTo>
                    <a:pt x="1074420" y="257810"/>
                  </a:lnTo>
                  <a:lnTo>
                    <a:pt x="1071880" y="250190"/>
                  </a:lnTo>
                  <a:lnTo>
                    <a:pt x="1078230" y="241300"/>
                  </a:lnTo>
                  <a:lnTo>
                    <a:pt x="1070610" y="238760"/>
                  </a:lnTo>
                  <a:lnTo>
                    <a:pt x="1068070" y="233680"/>
                  </a:lnTo>
                  <a:lnTo>
                    <a:pt x="1068070" y="228600"/>
                  </a:lnTo>
                  <a:lnTo>
                    <a:pt x="1069340" y="222250"/>
                  </a:lnTo>
                  <a:lnTo>
                    <a:pt x="1074420" y="209550"/>
                  </a:lnTo>
                  <a:lnTo>
                    <a:pt x="1075690" y="203200"/>
                  </a:lnTo>
                  <a:lnTo>
                    <a:pt x="1088390" y="158750"/>
                  </a:lnTo>
                  <a:lnTo>
                    <a:pt x="1115060" y="130810"/>
                  </a:lnTo>
                  <a:lnTo>
                    <a:pt x="1141730" y="120650"/>
                  </a:lnTo>
                  <a:lnTo>
                    <a:pt x="1148080" y="127000"/>
                  </a:lnTo>
                  <a:lnTo>
                    <a:pt x="1163320" y="139700"/>
                  </a:lnTo>
                  <a:lnTo>
                    <a:pt x="1172210" y="144780"/>
                  </a:lnTo>
                  <a:lnTo>
                    <a:pt x="1179830" y="148590"/>
                  </a:lnTo>
                  <a:lnTo>
                    <a:pt x="1188720" y="149860"/>
                  </a:lnTo>
                  <a:lnTo>
                    <a:pt x="1197610" y="149860"/>
                  </a:lnTo>
                  <a:lnTo>
                    <a:pt x="1206500" y="148590"/>
                  </a:lnTo>
                  <a:lnTo>
                    <a:pt x="1206500" y="146050"/>
                  </a:lnTo>
                  <a:lnTo>
                    <a:pt x="1203960" y="146050"/>
                  </a:lnTo>
                  <a:lnTo>
                    <a:pt x="1202690" y="144780"/>
                  </a:lnTo>
                  <a:lnTo>
                    <a:pt x="1201420" y="142240"/>
                  </a:lnTo>
                  <a:lnTo>
                    <a:pt x="1198880" y="139700"/>
                  </a:lnTo>
                  <a:lnTo>
                    <a:pt x="1203960" y="135890"/>
                  </a:lnTo>
                  <a:lnTo>
                    <a:pt x="1214120" y="123190"/>
                  </a:lnTo>
                  <a:lnTo>
                    <a:pt x="1219200" y="120650"/>
                  </a:lnTo>
                  <a:lnTo>
                    <a:pt x="1224280" y="118110"/>
                  </a:lnTo>
                  <a:lnTo>
                    <a:pt x="1234440" y="119380"/>
                  </a:lnTo>
                  <a:lnTo>
                    <a:pt x="1243330" y="125730"/>
                  </a:lnTo>
                  <a:lnTo>
                    <a:pt x="1262380" y="144780"/>
                  </a:lnTo>
                  <a:lnTo>
                    <a:pt x="1271270" y="151130"/>
                  </a:lnTo>
                  <a:lnTo>
                    <a:pt x="1280160" y="154940"/>
                  </a:lnTo>
                  <a:lnTo>
                    <a:pt x="1287780" y="181610"/>
                  </a:lnTo>
                  <a:lnTo>
                    <a:pt x="1292860" y="205740"/>
                  </a:lnTo>
                  <a:lnTo>
                    <a:pt x="1300480" y="256540"/>
                  </a:lnTo>
                  <a:lnTo>
                    <a:pt x="1300353" y="281940"/>
                  </a:lnTo>
                  <a:lnTo>
                    <a:pt x="1299210" y="304800"/>
                  </a:lnTo>
                  <a:lnTo>
                    <a:pt x="1295400" y="328930"/>
                  </a:lnTo>
                  <a:lnTo>
                    <a:pt x="1289050" y="353060"/>
                  </a:lnTo>
                  <a:lnTo>
                    <a:pt x="1276350" y="349250"/>
                  </a:lnTo>
                  <a:lnTo>
                    <a:pt x="1271270" y="349250"/>
                  </a:lnTo>
                  <a:lnTo>
                    <a:pt x="1263650" y="347980"/>
                  </a:lnTo>
                  <a:lnTo>
                    <a:pt x="1253490" y="342900"/>
                  </a:lnTo>
                  <a:lnTo>
                    <a:pt x="1249680" y="340360"/>
                  </a:lnTo>
                  <a:lnTo>
                    <a:pt x="1245870" y="335280"/>
                  </a:lnTo>
                  <a:lnTo>
                    <a:pt x="1247140" y="332740"/>
                  </a:lnTo>
                  <a:lnTo>
                    <a:pt x="1248410" y="330200"/>
                  </a:lnTo>
                  <a:lnTo>
                    <a:pt x="1249680" y="323850"/>
                  </a:lnTo>
                  <a:lnTo>
                    <a:pt x="1252220" y="321310"/>
                  </a:lnTo>
                  <a:lnTo>
                    <a:pt x="1254760" y="316230"/>
                  </a:lnTo>
                  <a:lnTo>
                    <a:pt x="1258570" y="313690"/>
                  </a:lnTo>
                  <a:lnTo>
                    <a:pt x="1263650" y="311150"/>
                  </a:lnTo>
                  <a:lnTo>
                    <a:pt x="1268730" y="309880"/>
                  </a:lnTo>
                  <a:lnTo>
                    <a:pt x="1273810" y="309880"/>
                  </a:lnTo>
                  <a:lnTo>
                    <a:pt x="1271270" y="304800"/>
                  </a:lnTo>
                  <a:lnTo>
                    <a:pt x="1270508" y="303530"/>
                  </a:lnTo>
                  <a:lnTo>
                    <a:pt x="1267460" y="298450"/>
                  </a:lnTo>
                  <a:lnTo>
                    <a:pt x="1263650" y="297180"/>
                  </a:lnTo>
                  <a:lnTo>
                    <a:pt x="1258570" y="292100"/>
                  </a:lnTo>
                  <a:lnTo>
                    <a:pt x="1254760" y="290830"/>
                  </a:lnTo>
                  <a:lnTo>
                    <a:pt x="1250950" y="285750"/>
                  </a:lnTo>
                  <a:lnTo>
                    <a:pt x="1248410" y="281940"/>
                  </a:lnTo>
                  <a:lnTo>
                    <a:pt x="1245870" y="273050"/>
                  </a:lnTo>
                  <a:lnTo>
                    <a:pt x="1250950" y="264160"/>
                  </a:lnTo>
                  <a:lnTo>
                    <a:pt x="1250950" y="243840"/>
                  </a:lnTo>
                  <a:lnTo>
                    <a:pt x="1249680" y="233680"/>
                  </a:lnTo>
                  <a:lnTo>
                    <a:pt x="1247140" y="222250"/>
                  </a:lnTo>
                  <a:lnTo>
                    <a:pt x="1245870" y="213360"/>
                  </a:lnTo>
                  <a:lnTo>
                    <a:pt x="1245870" y="201930"/>
                  </a:lnTo>
                  <a:lnTo>
                    <a:pt x="1247673" y="195580"/>
                  </a:lnTo>
                  <a:lnTo>
                    <a:pt x="1248410" y="193040"/>
                  </a:lnTo>
                  <a:lnTo>
                    <a:pt x="1244600" y="193040"/>
                  </a:lnTo>
                  <a:lnTo>
                    <a:pt x="1242060" y="194310"/>
                  </a:lnTo>
                  <a:lnTo>
                    <a:pt x="1240790" y="195580"/>
                  </a:lnTo>
                  <a:lnTo>
                    <a:pt x="1236980" y="180340"/>
                  </a:lnTo>
                  <a:lnTo>
                    <a:pt x="1233170" y="184150"/>
                  </a:lnTo>
                  <a:lnTo>
                    <a:pt x="1230630" y="184150"/>
                  </a:lnTo>
                  <a:lnTo>
                    <a:pt x="1228090" y="189230"/>
                  </a:lnTo>
                  <a:lnTo>
                    <a:pt x="1226820" y="193040"/>
                  </a:lnTo>
                  <a:lnTo>
                    <a:pt x="1231900" y="215900"/>
                  </a:lnTo>
                  <a:lnTo>
                    <a:pt x="1242060" y="264160"/>
                  </a:lnTo>
                  <a:lnTo>
                    <a:pt x="1245870" y="285750"/>
                  </a:lnTo>
                  <a:lnTo>
                    <a:pt x="1159510" y="298450"/>
                  </a:lnTo>
                  <a:lnTo>
                    <a:pt x="1168400" y="307340"/>
                  </a:lnTo>
                  <a:lnTo>
                    <a:pt x="1178560" y="311150"/>
                  </a:lnTo>
                  <a:lnTo>
                    <a:pt x="1189990" y="311150"/>
                  </a:lnTo>
                  <a:lnTo>
                    <a:pt x="1215390" y="307340"/>
                  </a:lnTo>
                  <a:lnTo>
                    <a:pt x="1229360" y="304800"/>
                  </a:lnTo>
                  <a:lnTo>
                    <a:pt x="1242060" y="303530"/>
                  </a:lnTo>
                  <a:lnTo>
                    <a:pt x="1253490" y="304800"/>
                  </a:lnTo>
                  <a:lnTo>
                    <a:pt x="1248410" y="311150"/>
                  </a:lnTo>
                  <a:lnTo>
                    <a:pt x="1240790" y="316230"/>
                  </a:lnTo>
                  <a:lnTo>
                    <a:pt x="1231900" y="321310"/>
                  </a:lnTo>
                  <a:lnTo>
                    <a:pt x="1224280" y="323850"/>
                  </a:lnTo>
                  <a:lnTo>
                    <a:pt x="1206500" y="328930"/>
                  </a:lnTo>
                  <a:lnTo>
                    <a:pt x="1197610" y="330200"/>
                  </a:lnTo>
                  <a:lnTo>
                    <a:pt x="1189990" y="332740"/>
                  </a:lnTo>
                  <a:lnTo>
                    <a:pt x="1181100" y="332740"/>
                  </a:lnTo>
                  <a:lnTo>
                    <a:pt x="1172210" y="330200"/>
                  </a:lnTo>
                  <a:lnTo>
                    <a:pt x="1154430" y="327660"/>
                  </a:lnTo>
                  <a:lnTo>
                    <a:pt x="1146810" y="323850"/>
                  </a:lnTo>
                  <a:lnTo>
                    <a:pt x="1137920" y="321310"/>
                  </a:lnTo>
                  <a:lnTo>
                    <a:pt x="1129030" y="320040"/>
                  </a:lnTo>
                  <a:lnTo>
                    <a:pt x="1118870" y="317500"/>
                  </a:lnTo>
                  <a:lnTo>
                    <a:pt x="1113790" y="302272"/>
                  </a:lnTo>
                  <a:lnTo>
                    <a:pt x="1113790" y="311150"/>
                  </a:lnTo>
                  <a:lnTo>
                    <a:pt x="1112520" y="317500"/>
                  </a:lnTo>
                  <a:lnTo>
                    <a:pt x="1104900" y="322580"/>
                  </a:lnTo>
                  <a:lnTo>
                    <a:pt x="1106170" y="326390"/>
                  </a:lnTo>
                  <a:lnTo>
                    <a:pt x="1108710" y="328930"/>
                  </a:lnTo>
                  <a:lnTo>
                    <a:pt x="1109980" y="332740"/>
                  </a:lnTo>
                  <a:lnTo>
                    <a:pt x="1106170" y="335280"/>
                  </a:lnTo>
                  <a:lnTo>
                    <a:pt x="1112520" y="340360"/>
                  </a:lnTo>
                  <a:lnTo>
                    <a:pt x="1106170" y="345440"/>
                  </a:lnTo>
                  <a:lnTo>
                    <a:pt x="1101090" y="349250"/>
                  </a:lnTo>
                  <a:lnTo>
                    <a:pt x="1084580" y="349250"/>
                  </a:lnTo>
                  <a:lnTo>
                    <a:pt x="1079500" y="347980"/>
                  </a:lnTo>
                  <a:lnTo>
                    <a:pt x="1075690" y="349250"/>
                  </a:lnTo>
                  <a:lnTo>
                    <a:pt x="1071880" y="353060"/>
                  </a:lnTo>
                  <a:lnTo>
                    <a:pt x="1069340" y="359410"/>
                  </a:lnTo>
                  <a:lnTo>
                    <a:pt x="1099820" y="416560"/>
                  </a:lnTo>
                  <a:lnTo>
                    <a:pt x="1097280" y="419100"/>
                  </a:lnTo>
                  <a:lnTo>
                    <a:pt x="1102360" y="450850"/>
                  </a:lnTo>
                  <a:lnTo>
                    <a:pt x="1104900" y="482600"/>
                  </a:lnTo>
                  <a:lnTo>
                    <a:pt x="1104785" y="514350"/>
                  </a:lnTo>
                  <a:lnTo>
                    <a:pt x="1102360" y="543560"/>
                  </a:lnTo>
                  <a:lnTo>
                    <a:pt x="1099820" y="571500"/>
                  </a:lnTo>
                  <a:lnTo>
                    <a:pt x="1097280" y="603250"/>
                  </a:lnTo>
                  <a:lnTo>
                    <a:pt x="1097280" y="635000"/>
                  </a:lnTo>
                  <a:lnTo>
                    <a:pt x="1099820" y="665480"/>
                  </a:lnTo>
                  <a:lnTo>
                    <a:pt x="1087120" y="678180"/>
                  </a:lnTo>
                  <a:lnTo>
                    <a:pt x="1088390" y="683260"/>
                  </a:lnTo>
                  <a:lnTo>
                    <a:pt x="1085850" y="689610"/>
                  </a:lnTo>
                  <a:lnTo>
                    <a:pt x="1083310" y="694690"/>
                  </a:lnTo>
                  <a:lnTo>
                    <a:pt x="1079500" y="698500"/>
                  </a:lnTo>
                  <a:lnTo>
                    <a:pt x="1074420" y="704850"/>
                  </a:lnTo>
                  <a:lnTo>
                    <a:pt x="1069340" y="715010"/>
                  </a:lnTo>
                  <a:lnTo>
                    <a:pt x="1069340" y="720090"/>
                  </a:lnTo>
                  <a:lnTo>
                    <a:pt x="1104900" y="720090"/>
                  </a:lnTo>
                  <a:lnTo>
                    <a:pt x="1112520" y="717550"/>
                  </a:lnTo>
                  <a:lnTo>
                    <a:pt x="1120140" y="716280"/>
                  </a:lnTo>
                  <a:lnTo>
                    <a:pt x="1126490" y="711200"/>
                  </a:lnTo>
                  <a:lnTo>
                    <a:pt x="1131570" y="704850"/>
                  </a:lnTo>
                  <a:lnTo>
                    <a:pt x="1132840" y="698500"/>
                  </a:lnTo>
                  <a:lnTo>
                    <a:pt x="1134110" y="694690"/>
                  </a:lnTo>
                  <a:lnTo>
                    <a:pt x="1137920" y="690880"/>
                  </a:lnTo>
                  <a:lnTo>
                    <a:pt x="1140460" y="685800"/>
                  </a:lnTo>
                  <a:lnTo>
                    <a:pt x="1144270" y="684530"/>
                  </a:lnTo>
                  <a:lnTo>
                    <a:pt x="1149350" y="681990"/>
                  </a:lnTo>
                  <a:lnTo>
                    <a:pt x="1153160" y="679450"/>
                  </a:lnTo>
                  <a:lnTo>
                    <a:pt x="1156970" y="675640"/>
                  </a:lnTo>
                  <a:lnTo>
                    <a:pt x="1149350" y="669290"/>
                  </a:lnTo>
                  <a:lnTo>
                    <a:pt x="1151890" y="645160"/>
                  </a:lnTo>
                  <a:lnTo>
                    <a:pt x="1155700" y="619760"/>
                  </a:lnTo>
                  <a:lnTo>
                    <a:pt x="1156970" y="595630"/>
                  </a:lnTo>
                  <a:lnTo>
                    <a:pt x="1160780" y="568960"/>
                  </a:lnTo>
                  <a:lnTo>
                    <a:pt x="1163320" y="543560"/>
                  </a:lnTo>
                  <a:lnTo>
                    <a:pt x="1167130" y="519430"/>
                  </a:lnTo>
                  <a:lnTo>
                    <a:pt x="1172210" y="494030"/>
                  </a:lnTo>
                  <a:lnTo>
                    <a:pt x="1177290" y="469900"/>
                  </a:lnTo>
                  <a:lnTo>
                    <a:pt x="1181100" y="487680"/>
                  </a:lnTo>
                  <a:lnTo>
                    <a:pt x="1182370" y="506730"/>
                  </a:lnTo>
                  <a:lnTo>
                    <a:pt x="1181100" y="525780"/>
                  </a:lnTo>
                  <a:lnTo>
                    <a:pt x="1181100" y="546100"/>
                  </a:lnTo>
                  <a:lnTo>
                    <a:pt x="1176020" y="563880"/>
                  </a:lnTo>
                  <a:lnTo>
                    <a:pt x="1173480" y="581660"/>
                  </a:lnTo>
                  <a:lnTo>
                    <a:pt x="1174750" y="596900"/>
                  </a:lnTo>
                  <a:lnTo>
                    <a:pt x="1177290" y="615950"/>
                  </a:lnTo>
                  <a:lnTo>
                    <a:pt x="1181100" y="633730"/>
                  </a:lnTo>
                  <a:lnTo>
                    <a:pt x="1183640" y="651510"/>
                  </a:lnTo>
                  <a:lnTo>
                    <a:pt x="1184910" y="669290"/>
                  </a:lnTo>
                  <a:lnTo>
                    <a:pt x="1184910" y="688340"/>
                  </a:lnTo>
                  <a:lnTo>
                    <a:pt x="1188720" y="689610"/>
                  </a:lnTo>
                  <a:lnTo>
                    <a:pt x="1197610" y="698500"/>
                  </a:lnTo>
                  <a:lnTo>
                    <a:pt x="1201420" y="703580"/>
                  </a:lnTo>
                  <a:lnTo>
                    <a:pt x="1209040" y="707390"/>
                  </a:lnTo>
                  <a:lnTo>
                    <a:pt x="1219200" y="709930"/>
                  </a:lnTo>
                  <a:lnTo>
                    <a:pt x="1223010" y="711200"/>
                  </a:lnTo>
                  <a:lnTo>
                    <a:pt x="1228090" y="711200"/>
                  </a:lnTo>
                  <a:lnTo>
                    <a:pt x="1231900" y="709930"/>
                  </a:lnTo>
                  <a:lnTo>
                    <a:pt x="1236980" y="708660"/>
                  </a:lnTo>
                  <a:lnTo>
                    <a:pt x="1240790" y="707390"/>
                  </a:lnTo>
                  <a:lnTo>
                    <a:pt x="1243330" y="704850"/>
                  </a:lnTo>
                  <a:lnTo>
                    <a:pt x="1245870" y="701040"/>
                  </a:lnTo>
                  <a:lnTo>
                    <a:pt x="1240790" y="690880"/>
                  </a:lnTo>
                  <a:lnTo>
                    <a:pt x="1238250" y="679450"/>
                  </a:lnTo>
                  <a:lnTo>
                    <a:pt x="1235710" y="669290"/>
                  </a:lnTo>
                  <a:lnTo>
                    <a:pt x="1229360" y="660400"/>
                  </a:lnTo>
                  <a:lnTo>
                    <a:pt x="1226820" y="627380"/>
                  </a:lnTo>
                  <a:lnTo>
                    <a:pt x="1228090" y="594360"/>
                  </a:lnTo>
                  <a:lnTo>
                    <a:pt x="1231900" y="562610"/>
                  </a:lnTo>
                  <a:lnTo>
                    <a:pt x="1235710" y="529590"/>
                  </a:lnTo>
                  <a:lnTo>
                    <a:pt x="1242060" y="497840"/>
                  </a:lnTo>
                  <a:lnTo>
                    <a:pt x="1247228" y="469900"/>
                  </a:lnTo>
                  <a:lnTo>
                    <a:pt x="1248410" y="463550"/>
                  </a:lnTo>
                  <a:lnTo>
                    <a:pt x="1253490" y="431800"/>
                  </a:lnTo>
                  <a:lnTo>
                    <a:pt x="1256030" y="400050"/>
                  </a:lnTo>
                  <a:lnTo>
                    <a:pt x="1259840" y="398780"/>
                  </a:lnTo>
                  <a:lnTo>
                    <a:pt x="1262380" y="396240"/>
                  </a:lnTo>
                  <a:lnTo>
                    <a:pt x="1266190" y="393700"/>
                  </a:lnTo>
                  <a:lnTo>
                    <a:pt x="1268730" y="397510"/>
                  </a:lnTo>
                  <a:lnTo>
                    <a:pt x="1261110" y="406400"/>
                  </a:lnTo>
                  <a:lnTo>
                    <a:pt x="1263650" y="410210"/>
                  </a:lnTo>
                  <a:lnTo>
                    <a:pt x="1267460" y="410210"/>
                  </a:lnTo>
                  <a:lnTo>
                    <a:pt x="1270000" y="408940"/>
                  </a:lnTo>
                  <a:lnTo>
                    <a:pt x="1271270" y="406400"/>
                  </a:lnTo>
                  <a:lnTo>
                    <a:pt x="1273810" y="406400"/>
                  </a:lnTo>
                  <a:lnTo>
                    <a:pt x="1278890" y="393700"/>
                  </a:lnTo>
                  <a:lnTo>
                    <a:pt x="1280160" y="381000"/>
                  </a:lnTo>
                  <a:lnTo>
                    <a:pt x="1282700" y="370840"/>
                  </a:lnTo>
                  <a:lnTo>
                    <a:pt x="1289050" y="361950"/>
                  </a:lnTo>
                  <a:lnTo>
                    <a:pt x="1292186" y="353060"/>
                  </a:lnTo>
                  <a:lnTo>
                    <a:pt x="1296670" y="340360"/>
                  </a:lnTo>
                  <a:lnTo>
                    <a:pt x="1301750" y="317500"/>
                  </a:lnTo>
                  <a:lnTo>
                    <a:pt x="1304290" y="294640"/>
                  </a:lnTo>
                  <a:lnTo>
                    <a:pt x="1305560" y="2705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89350" y="1870709"/>
              <a:ext cx="1631950" cy="58419"/>
            </a:xfrm>
            <a:custGeom>
              <a:avLst/>
              <a:gdLst/>
              <a:ahLst/>
              <a:cxnLst/>
              <a:rect l="l" t="t" r="r" b="b"/>
              <a:pathLst>
                <a:path w="1631950" h="58419">
                  <a:moveTo>
                    <a:pt x="22860" y="10160"/>
                  </a:moveTo>
                  <a:lnTo>
                    <a:pt x="20320" y="10160"/>
                  </a:lnTo>
                  <a:lnTo>
                    <a:pt x="17780" y="11430"/>
                  </a:lnTo>
                  <a:lnTo>
                    <a:pt x="15240" y="11430"/>
                  </a:lnTo>
                  <a:lnTo>
                    <a:pt x="12700" y="12700"/>
                  </a:lnTo>
                  <a:lnTo>
                    <a:pt x="8890" y="15240"/>
                  </a:lnTo>
                  <a:lnTo>
                    <a:pt x="5080" y="16510"/>
                  </a:lnTo>
                  <a:lnTo>
                    <a:pt x="2540" y="19050"/>
                  </a:lnTo>
                  <a:lnTo>
                    <a:pt x="0" y="20320"/>
                  </a:lnTo>
                  <a:lnTo>
                    <a:pt x="2540" y="21590"/>
                  </a:lnTo>
                  <a:lnTo>
                    <a:pt x="5080" y="20320"/>
                  </a:lnTo>
                  <a:lnTo>
                    <a:pt x="8890" y="19050"/>
                  </a:lnTo>
                  <a:lnTo>
                    <a:pt x="11430" y="17780"/>
                  </a:lnTo>
                  <a:lnTo>
                    <a:pt x="13970" y="15240"/>
                  </a:lnTo>
                  <a:lnTo>
                    <a:pt x="17780" y="12700"/>
                  </a:lnTo>
                  <a:lnTo>
                    <a:pt x="22860" y="10160"/>
                  </a:lnTo>
                  <a:close/>
                </a:path>
                <a:path w="1631950" h="58419">
                  <a:moveTo>
                    <a:pt x="1201420" y="35560"/>
                  </a:moveTo>
                  <a:lnTo>
                    <a:pt x="1200150" y="30480"/>
                  </a:lnTo>
                  <a:lnTo>
                    <a:pt x="1200150" y="25400"/>
                  </a:lnTo>
                  <a:lnTo>
                    <a:pt x="1196340" y="21590"/>
                  </a:lnTo>
                  <a:lnTo>
                    <a:pt x="1186180" y="13970"/>
                  </a:lnTo>
                  <a:lnTo>
                    <a:pt x="1179830" y="11430"/>
                  </a:lnTo>
                  <a:lnTo>
                    <a:pt x="1173480" y="7620"/>
                  </a:lnTo>
                  <a:lnTo>
                    <a:pt x="1160780" y="5080"/>
                  </a:lnTo>
                  <a:lnTo>
                    <a:pt x="1149350" y="5080"/>
                  </a:lnTo>
                  <a:lnTo>
                    <a:pt x="1129030" y="31750"/>
                  </a:lnTo>
                  <a:lnTo>
                    <a:pt x="1118870" y="41910"/>
                  </a:lnTo>
                  <a:lnTo>
                    <a:pt x="1118870" y="49530"/>
                  </a:lnTo>
                  <a:lnTo>
                    <a:pt x="1131570" y="31750"/>
                  </a:lnTo>
                  <a:lnTo>
                    <a:pt x="1140460" y="35560"/>
                  </a:lnTo>
                  <a:lnTo>
                    <a:pt x="1150620" y="35560"/>
                  </a:lnTo>
                  <a:lnTo>
                    <a:pt x="1160780" y="34290"/>
                  </a:lnTo>
                  <a:lnTo>
                    <a:pt x="1170940" y="31750"/>
                  </a:lnTo>
                  <a:lnTo>
                    <a:pt x="1179830" y="30480"/>
                  </a:lnTo>
                  <a:lnTo>
                    <a:pt x="1187450" y="31750"/>
                  </a:lnTo>
                  <a:lnTo>
                    <a:pt x="1193800" y="34290"/>
                  </a:lnTo>
                  <a:lnTo>
                    <a:pt x="1197610" y="44450"/>
                  </a:lnTo>
                  <a:lnTo>
                    <a:pt x="1200150" y="40640"/>
                  </a:lnTo>
                  <a:lnTo>
                    <a:pt x="1201420" y="35560"/>
                  </a:lnTo>
                  <a:close/>
                </a:path>
                <a:path w="1631950" h="58419">
                  <a:moveTo>
                    <a:pt x="1484630" y="49530"/>
                  </a:moveTo>
                  <a:lnTo>
                    <a:pt x="1482090" y="43180"/>
                  </a:lnTo>
                  <a:lnTo>
                    <a:pt x="1482090" y="36830"/>
                  </a:lnTo>
                  <a:lnTo>
                    <a:pt x="1479550" y="22860"/>
                  </a:lnTo>
                  <a:lnTo>
                    <a:pt x="1475740" y="16510"/>
                  </a:lnTo>
                  <a:lnTo>
                    <a:pt x="1468120" y="10160"/>
                  </a:lnTo>
                  <a:lnTo>
                    <a:pt x="1460500" y="6350"/>
                  </a:lnTo>
                  <a:lnTo>
                    <a:pt x="1451610" y="3810"/>
                  </a:lnTo>
                  <a:lnTo>
                    <a:pt x="1443990" y="3810"/>
                  </a:lnTo>
                  <a:lnTo>
                    <a:pt x="1435100" y="5080"/>
                  </a:lnTo>
                  <a:lnTo>
                    <a:pt x="1428750" y="8890"/>
                  </a:lnTo>
                  <a:lnTo>
                    <a:pt x="1413510" y="24130"/>
                  </a:lnTo>
                  <a:lnTo>
                    <a:pt x="1412240" y="34290"/>
                  </a:lnTo>
                  <a:lnTo>
                    <a:pt x="1412240" y="45720"/>
                  </a:lnTo>
                  <a:lnTo>
                    <a:pt x="1409700" y="57150"/>
                  </a:lnTo>
                  <a:lnTo>
                    <a:pt x="1438910" y="57150"/>
                  </a:lnTo>
                  <a:lnTo>
                    <a:pt x="1449070" y="58420"/>
                  </a:lnTo>
                  <a:lnTo>
                    <a:pt x="1457960" y="57150"/>
                  </a:lnTo>
                  <a:lnTo>
                    <a:pt x="1468120" y="57150"/>
                  </a:lnTo>
                  <a:lnTo>
                    <a:pt x="1475740" y="53340"/>
                  </a:lnTo>
                  <a:lnTo>
                    <a:pt x="1484630" y="49530"/>
                  </a:lnTo>
                  <a:close/>
                </a:path>
                <a:path w="1631950" h="58419">
                  <a:moveTo>
                    <a:pt x="1631950" y="0"/>
                  </a:moveTo>
                  <a:lnTo>
                    <a:pt x="1621790" y="0"/>
                  </a:lnTo>
                  <a:lnTo>
                    <a:pt x="1621790" y="2540"/>
                  </a:lnTo>
                  <a:lnTo>
                    <a:pt x="1631950" y="2540"/>
                  </a:lnTo>
                  <a:lnTo>
                    <a:pt x="1631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107429" y="1865629"/>
              <a:ext cx="374650" cy="642620"/>
            </a:xfrm>
            <a:custGeom>
              <a:avLst/>
              <a:gdLst/>
              <a:ahLst/>
              <a:cxnLst/>
              <a:rect l="l" t="t" r="r" b="b"/>
              <a:pathLst>
                <a:path w="374650" h="642619">
                  <a:moveTo>
                    <a:pt x="72390" y="0"/>
                  </a:moveTo>
                  <a:lnTo>
                    <a:pt x="46990" y="33020"/>
                  </a:lnTo>
                  <a:lnTo>
                    <a:pt x="46990" y="39370"/>
                  </a:lnTo>
                  <a:lnTo>
                    <a:pt x="50800" y="49530"/>
                  </a:lnTo>
                  <a:lnTo>
                    <a:pt x="53340" y="59690"/>
                  </a:lnTo>
                  <a:lnTo>
                    <a:pt x="55880" y="68580"/>
                  </a:lnTo>
                  <a:lnTo>
                    <a:pt x="63500" y="72390"/>
                  </a:lnTo>
                  <a:lnTo>
                    <a:pt x="64770" y="64770"/>
                  </a:lnTo>
                  <a:lnTo>
                    <a:pt x="63500" y="58420"/>
                  </a:lnTo>
                  <a:lnTo>
                    <a:pt x="60960" y="49530"/>
                  </a:lnTo>
                  <a:lnTo>
                    <a:pt x="59690" y="41910"/>
                  </a:lnTo>
                  <a:lnTo>
                    <a:pt x="62230" y="39370"/>
                  </a:lnTo>
                  <a:lnTo>
                    <a:pt x="67310" y="36830"/>
                  </a:lnTo>
                  <a:lnTo>
                    <a:pt x="71120" y="34290"/>
                  </a:lnTo>
                  <a:lnTo>
                    <a:pt x="76200" y="33020"/>
                  </a:lnTo>
                  <a:lnTo>
                    <a:pt x="86360" y="33020"/>
                  </a:lnTo>
                  <a:lnTo>
                    <a:pt x="96520" y="35560"/>
                  </a:lnTo>
                  <a:lnTo>
                    <a:pt x="102870" y="40640"/>
                  </a:lnTo>
                  <a:lnTo>
                    <a:pt x="105410" y="45720"/>
                  </a:lnTo>
                  <a:lnTo>
                    <a:pt x="105410" y="58420"/>
                  </a:lnTo>
                  <a:lnTo>
                    <a:pt x="102870" y="63500"/>
                  </a:lnTo>
                  <a:lnTo>
                    <a:pt x="100330" y="69850"/>
                  </a:lnTo>
                  <a:lnTo>
                    <a:pt x="100330" y="76200"/>
                  </a:lnTo>
                  <a:lnTo>
                    <a:pt x="101600" y="82550"/>
                  </a:lnTo>
                  <a:lnTo>
                    <a:pt x="99060" y="86360"/>
                  </a:lnTo>
                  <a:lnTo>
                    <a:pt x="96520" y="88900"/>
                  </a:lnTo>
                  <a:lnTo>
                    <a:pt x="92710" y="90170"/>
                  </a:lnTo>
                  <a:lnTo>
                    <a:pt x="88900" y="92710"/>
                  </a:lnTo>
                  <a:lnTo>
                    <a:pt x="81280" y="92710"/>
                  </a:lnTo>
                  <a:lnTo>
                    <a:pt x="73660" y="95250"/>
                  </a:lnTo>
                  <a:lnTo>
                    <a:pt x="64770" y="90170"/>
                  </a:lnTo>
                  <a:lnTo>
                    <a:pt x="57150" y="91440"/>
                  </a:lnTo>
                  <a:lnTo>
                    <a:pt x="49530" y="96520"/>
                  </a:lnTo>
                  <a:lnTo>
                    <a:pt x="43180" y="101600"/>
                  </a:lnTo>
                  <a:lnTo>
                    <a:pt x="36830" y="109220"/>
                  </a:lnTo>
                  <a:lnTo>
                    <a:pt x="29210" y="115570"/>
                  </a:lnTo>
                  <a:lnTo>
                    <a:pt x="22860" y="119380"/>
                  </a:lnTo>
                  <a:lnTo>
                    <a:pt x="13970" y="119380"/>
                  </a:lnTo>
                  <a:lnTo>
                    <a:pt x="3810" y="170180"/>
                  </a:lnTo>
                  <a:lnTo>
                    <a:pt x="0" y="222250"/>
                  </a:lnTo>
                  <a:lnTo>
                    <a:pt x="2540" y="275590"/>
                  </a:lnTo>
                  <a:lnTo>
                    <a:pt x="6350" y="323850"/>
                  </a:lnTo>
                  <a:lnTo>
                    <a:pt x="11430" y="322580"/>
                  </a:lnTo>
                  <a:lnTo>
                    <a:pt x="15240" y="322580"/>
                  </a:lnTo>
                  <a:lnTo>
                    <a:pt x="19050" y="323850"/>
                  </a:lnTo>
                  <a:lnTo>
                    <a:pt x="22860" y="326390"/>
                  </a:lnTo>
                  <a:lnTo>
                    <a:pt x="22860" y="463550"/>
                  </a:lnTo>
                  <a:lnTo>
                    <a:pt x="10160" y="472440"/>
                  </a:lnTo>
                  <a:lnTo>
                    <a:pt x="27940" y="472440"/>
                  </a:lnTo>
                  <a:lnTo>
                    <a:pt x="38100" y="480060"/>
                  </a:lnTo>
                  <a:lnTo>
                    <a:pt x="43180" y="490220"/>
                  </a:lnTo>
                  <a:lnTo>
                    <a:pt x="44450" y="502920"/>
                  </a:lnTo>
                  <a:lnTo>
                    <a:pt x="44450" y="533400"/>
                  </a:lnTo>
                  <a:lnTo>
                    <a:pt x="45720" y="548640"/>
                  </a:lnTo>
                  <a:lnTo>
                    <a:pt x="50800" y="558800"/>
                  </a:lnTo>
                  <a:lnTo>
                    <a:pt x="48260" y="566420"/>
                  </a:lnTo>
                  <a:lnTo>
                    <a:pt x="44450" y="574040"/>
                  </a:lnTo>
                  <a:lnTo>
                    <a:pt x="39370" y="579120"/>
                  </a:lnTo>
                  <a:lnTo>
                    <a:pt x="35560" y="584200"/>
                  </a:lnTo>
                  <a:lnTo>
                    <a:pt x="25400" y="596900"/>
                  </a:lnTo>
                  <a:lnTo>
                    <a:pt x="22860" y="612140"/>
                  </a:lnTo>
                  <a:lnTo>
                    <a:pt x="27940" y="613410"/>
                  </a:lnTo>
                  <a:lnTo>
                    <a:pt x="31750" y="613410"/>
                  </a:lnTo>
                  <a:lnTo>
                    <a:pt x="36830" y="610870"/>
                  </a:lnTo>
                  <a:lnTo>
                    <a:pt x="40640" y="608330"/>
                  </a:lnTo>
                  <a:lnTo>
                    <a:pt x="50800" y="603250"/>
                  </a:lnTo>
                  <a:lnTo>
                    <a:pt x="54610" y="601980"/>
                  </a:lnTo>
                  <a:lnTo>
                    <a:pt x="59690" y="601980"/>
                  </a:lnTo>
                  <a:lnTo>
                    <a:pt x="59690" y="613410"/>
                  </a:lnTo>
                  <a:lnTo>
                    <a:pt x="57150" y="622300"/>
                  </a:lnTo>
                  <a:lnTo>
                    <a:pt x="57150" y="631190"/>
                  </a:lnTo>
                  <a:lnTo>
                    <a:pt x="59690" y="638810"/>
                  </a:lnTo>
                  <a:lnTo>
                    <a:pt x="67310" y="640080"/>
                  </a:lnTo>
                  <a:lnTo>
                    <a:pt x="73660" y="638810"/>
                  </a:lnTo>
                  <a:lnTo>
                    <a:pt x="80010" y="635000"/>
                  </a:lnTo>
                  <a:lnTo>
                    <a:pt x="85090" y="629920"/>
                  </a:lnTo>
                  <a:lnTo>
                    <a:pt x="88900" y="624840"/>
                  </a:lnTo>
                  <a:lnTo>
                    <a:pt x="95250" y="618490"/>
                  </a:lnTo>
                  <a:lnTo>
                    <a:pt x="99060" y="613410"/>
                  </a:lnTo>
                  <a:lnTo>
                    <a:pt x="104140" y="609600"/>
                  </a:lnTo>
                  <a:lnTo>
                    <a:pt x="104140" y="579120"/>
                  </a:lnTo>
                  <a:lnTo>
                    <a:pt x="107950" y="548640"/>
                  </a:lnTo>
                  <a:lnTo>
                    <a:pt x="113030" y="516890"/>
                  </a:lnTo>
                  <a:lnTo>
                    <a:pt x="116840" y="485140"/>
                  </a:lnTo>
                  <a:lnTo>
                    <a:pt x="120650" y="482600"/>
                  </a:lnTo>
                  <a:lnTo>
                    <a:pt x="125730" y="481330"/>
                  </a:lnTo>
                  <a:lnTo>
                    <a:pt x="129540" y="480060"/>
                  </a:lnTo>
                  <a:lnTo>
                    <a:pt x="133350" y="477520"/>
                  </a:lnTo>
                  <a:lnTo>
                    <a:pt x="137160" y="476250"/>
                  </a:lnTo>
                  <a:lnTo>
                    <a:pt x="140970" y="473710"/>
                  </a:lnTo>
                  <a:lnTo>
                    <a:pt x="143510" y="471170"/>
                  </a:lnTo>
                  <a:lnTo>
                    <a:pt x="147320" y="464820"/>
                  </a:lnTo>
                  <a:lnTo>
                    <a:pt x="147320" y="411480"/>
                  </a:lnTo>
                  <a:lnTo>
                    <a:pt x="144780" y="356870"/>
                  </a:lnTo>
                  <a:lnTo>
                    <a:pt x="142240" y="246380"/>
                  </a:lnTo>
                  <a:lnTo>
                    <a:pt x="143510" y="241300"/>
                  </a:lnTo>
                  <a:lnTo>
                    <a:pt x="151130" y="236220"/>
                  </a:lnTo>
                  <a:lnTo>
                    <a:pt x="156210" y="234950"/>
                  </a:lnTo>
                  <a:lnTo>
                    <a:pt x="165100" y="234950"/>
                  </a:lnTo>
                  <a:lnTo>
                    <a:pt x="170180" y="236220"/>
                  </a:lnTo>
                  <a:lnTo>
                    <a:pt x="173990" y="236220"/>
                  </a:lnTo>
                  <a:lnTo>
                    <a:pt x="176530" y="246380"/>
                  </a:lnTo>
                  <a:lnTo>
                    <a:pt x="176530" y="267970"/>
                  </a:lnTo>
                  <a:lnTo>
                    <a:pt x="171450" y="276860"/>
                  </a:lnTo>
                  <a:lnTo>
                    <a:pt x="170180" y="287020"/>
                  </a:lnTo>
                  <a:lnTo>
                    <a:pt x="170180" y="298450"/>
                  </a:lnTo>
                  <a:lnTo>
                    <a:pt x="167640" y="321310"/>
                  </a:lnTo>
                  <a:lnTo>
                    <a:pt x="167640" y="332740"/>
                  </a:lnTo>
                  <a:lnTo>
                    <a:pt x="170180" y="342900"/>
                  </a:lnTo>
                  <a:lnTo>
                    <a:pt x="176530" y="351790"/>
                  </a:lnTo>
                  <a:lnTo>
                    <a:pt x="185420" y="358140"/>
                  </a:lnTo>
                  <a:lnTo>
                    <a:pt x="190500" y="420370"/>
                  </a:lnTo>
                  <a:lnTo>
                    <a:pt x="193040" y="481330"/>
                  </a:lnTo>
                  <a:lnTo>
                    <a:pt x="195580" y="607060"/>
                  </a:lnTo>
                  <a:lnTo>
                    <a:pt x="190500" y="617220"/>
                  </a:lnTo>
                  <a:lnTo>
                    <a:pt x="180340" y="632460"/>
                  </a:lnTo>
                  <a:lnTo>
                    <a:pt x="176530" y="642620"/>
                  </a:lnTo>
                  <a:lnTo>
                    <a:pt x="185420" y="642620"/>
                  </a:lnTo>
                  <a:lnTo>
                    <a:pt x="203200" y="637540"/>
                  </a:lnTo>
                  <a:lnTo>
                    <a:pt x="210820" y="632460"/>
                  </a:lnTo>
                  <a:lnTo>
                    <a:pt x="219710" y="628650"/>
                  </a:lnTo>
                  <a:lnTo>
                    <a:pt x="233680" y="617220"/>
                  </a:lnTo>
                  <a:lnTo>
                    <a:pt x="241300" y="612140"/>
                  </a:lnTo>
                  <a:lnTo>
                    <a:pt x="246380" y="481330"/>
                  </a:lnTo>
                  <a:lnTo>
                    <a:pt x="250190" y="445770"/>
                  </a:lnTo>
                  <a:lnTo>
                    <a:pt x="254000" y="435610"/>
                  </a:lnTo>
                  <a:lnTo>
                    <a:pt x="255270" y="472440"/>
                  </a:lnTo>
                  <a:lnTo>
                    <a:pt x="252730" y="548640"/>
                  </a:lnTo>
                  <a:lnTo>
                    <a:pt x="254000" y="590550"/>
                  </a:lnTo>
                  <a:lnTo>
                    <a:pt x="257810" y="596900"/>
                  </a:lnTo>
                  <a:lnTo>
                    <a:pt x="257810" y="605790"/>
                  </a:lnTo>
                  <a:lnTo>
                    <a:pt x="255270" y="613410"/>
                  </a:lnTo>
                  <a:lnTo>
                    <a:pt x="254000" y="619760"/>
                  </a:lnTo>
                  <a:lnTo>
                    <a:pt x="259080" y="622300"/>
                  </a:lnTo>
                  <a:lnTo>
                    <a:pt x="266700" y="622300"/>
                  </a:lnTo>
                  <a:lnTo>
                    <a:pt x="271780" y="626110"/>
                  </a:lnTo>
                  <a:lnTo>
                    <a:pt x="275590" y="632460"/>
                  </a:lnTo>
                  <a:lnTo>
                    <a:pt x="280670" y="633730"/>
                  </a:lnTo>
                  <a:lnTo>
                    <a:pt x="284480" y="633730"/>
                  </a:lnTo>
                  <a:lnTo>
                    <a:pt x="290830" y="635000"/>
                  </a:lnTo>
                  <a:lnTo>
                    <a:pt x="295910" y="636270"/>
                  </a:lnTo>
                  <a:lnTo>
                    <a:pt x="299720" y="636270"/>
                  </a:lnTo>
                  <a:lnTo>
                    <a:pt x="304800" y="635000"/>
                  </a:lnTo>
                  <a:lnTo>
                    <a:pt x="307340" y="632460"/>
                  </a:lnTo>
                  <a:lnTo>
                    <a:pt x="309880" y="627380"/>
                  </a:lnTo>
                  <a:lnTo>
                    <a:pt x="303530" y="617220"/>
                  </a:lnTo>
                  <a:lnTo>
                    <a:pt x="299720" y="608330"/>
                  </a:lnTo>
                  <a:lnTo>
                    <a:pt x="297180" y="598170"/>
                  </a:lnTo>
                  <a:lnTo>
                    <a:pt x="297180" y="577850"/>
                  </a:lnTo>
                  <a:lnTo>
                    <a:pt x="298450" y="567690"/>
                  </a:lnTo>
                  <a:lnTo>
                    <a:pt x="298450" y="557530"/>
                  </a:lnTo>
                  <a:lnTo>
                    <a:pt x="295910" y="544830"/>
                  </a:lnTo>
                  <a:lnTo>
                    <a:pt x="300990" y="524510"/>
                  </a:lnTo>
                  <a:lnTo>
                    <a:pt x="304800" y="502920"/>
                  </a:lnTo>
                  <a:lnTo>
                    <a:pt x="309880" y="482600"/>
                  </a:lnTo>
                  <a:lnTo>
                    <a:pt x="317500" y="439420"/>
                  </a:lnTo>
                  <a:lnTo>
                    <a:pt x="318770" y="417830"/>
                  </a:lnTo>
                  <a:lnTo>
                    <a:pt x="321310" y="394970"/>
                  </a:lnTo>
                  <a:lnTo>
                    <a:pt x="322580" y="373380"/>
                  </a:lnTo>
                  <a:lnTo>
                    <a:pt x="326390" y="369570"/>
                  </a:lnTo>
                  <a:lnTo>
                    <a:pt x="330200" y="364490"/>
                  </a:lnTo>
                  <a:lnTo>
                    <a:pt x="336550" y="361950"/>
                  </a:lnTo>
                  <a:lnTo>
                    <a:pt x="342900" y="364490"/>
                  </a:lnTo>
                  <a:lnTo>
                    <a:pt x="347980" y="334010"/>
                  </a:lnTo>
                  <a:lnTo>
                    <a:pt x="365760" y="297180"/>
                  </a:lnTo>
                  <a:lnTo>
                    <a:pt x="369570" y="271780"/>
                  </a:lnTo>
                  <a:lnTo>
                    <a:pt x="374650" y="248920"/>
                  </a:lnTo>
                  <a:lnTo>
                    <a:pt x="373380" y="236220"/>
                  </a:lnTo>
                  <a:lnTo>
                    <a:pt x="369570" y="222250"/>
                  </a:lnTo>
                  <a:lnTo>
                    <a:pt x="361950" y="196850"/>
                  </a:lnTo>
                  <a:lnTo>
                    <a:pt x="358140" y="182880"/>
                  </a:lnTo>
                  <a:lnTo>
                    <a:pt x="355600" y="170180"/>
                  </a:lnTo>
                  <a:lnTo>
                    <a:pt x="354330" y="157480"/>
                  </a:lnTo>
                  <a:lnTo>
                    <a:pt x="355600" y="144780"/>
                  </a:lnTo>
                  <a:lnTo>
                    <a:pt x="354330" y="139700"/>
                  </a:lnTo>
                  <a:lnTo>
                    <a:pt x="353060" y="135890"/>
                  </a:lnTo>
                  <a:lnTo>
                    <a:pt x="350520" y="132080"/>
                  </a:lnTo>
                  <a:lnTo>
                    <a:pt x="346710" y="129540"/>
                  </a:lnTo>
                  <a:lnTo>
                    <a:pt x="341630" y="128270"/>
                  </a:lnTo>
                  <a:lnTo>
                    <a:pt x="337820" y="127000"/>
                  </a:lnTo>
                  <a:lnTo>
                    <a:pt x="332740" y="124460"/>
                  </a:lnTo>
                  <a:lnTo>
                    <a:pt x="327660" y="124460"/>
                  </a:lnTo>
                  <a:lnTo>
                    <a:pt x="312420" y="118110"/>
                  </a:lnTo>
                  <a:lnTo>
                    <a:pt x="304800" y="109220"/>
                  </a:lnTo>
                  <a:lnTo>
                    <a:pt x="303530" y="96520"/>
                  </a:lnTo>
                  <a:lnTo>
                    <a:pt x="304800" y="81280"/>
                  </a:lnTo>
                  <a:lnTo>
                    <a:pt x="307340" y="67310"/>
                  </a:lnTo>
                  <a:lnTo>
                    <a:pt x="308610" y="52070"/>
                  </a:lnTo>
                  <a:lnTo>
                    <a:pt x="304800" y="39370"/>
                  </a:lnTo>
                  <a:lnTo>
                    <a:pt x="293370" y="27940"/>
                  </a:lnTo>
                  <a:lnTo>
                    <a:pt x="287020" y="25400"/>
                  </a:lnTo>
                  <a:lnTo>
                    <a:pt x="274320" y="22860"/>
                  </a:lnTo>
                  <a:lnTo>
                    <a:pt x="267970" y="24130"/>
                  </a:lnTo>
                  <a:lnTo>
                    <a:pt x="255270" y="29210"/>
                  </a:lnTo>
                  <a:lnTo>
                    <a:pt x="248920" y="33020"/>
                  </a:lnTo>
                  <a:lnTo>
                    <a:pt x="242570" y="35560"/>
                  </a:lnTo>
                  <a:lnTo>
                    <a:pt x="236220" y="52070"/>
                  </a:lnTo>
                  <a:lnTo>
                    <a:pt x="236220" y="71120"/>
                  </a:lnTo>
                  <a:lnTo>
                    <a:pt x="240030" y="88900"/>
                  </a:lnTo>
                  <a:lnTo>
                    <a:pt x="237490" y="107950"/>
                  </a:lnTo>
                  <a:lnTo>
                    <a:pt x="232410" y="110490"/>
                  </a:lnTo>
                  <a:lnTo>
                    <a:pt x="220980" y="119380"/>
                  </a:lnTo>
                  <a:lnTo>
                    <a:pt x="208280" y="127000"/>
                  </a:lnTo>
                  <a:lnTo>
                    <a:pt x="203200" y="128270"/>
                  </a:lnTo>
                  <a:lnTo>
                    <a:pt x="198120" y="128270"/>
                  </a:lnTo>
                  <a:lnTo>
                    <a:pt x="193040" y="124460"/>
                  </a:lnTo>
                  <a:lnTo>
                    <a:pt x="191770" y="129540"/>
                  </a:lnTo>
                  <a:lnTo>
                    <a:pt x="189230" y="135890"/>
                  </a:lnTo>
                  <a:lnTo>
                    <a:pt x="185420" y="139700"/>
                  </a:lnTo>
                  <a:lnTo>
                    <a:pt x="179070" y="139700"/>
                  </a:lnTo>
                  <a:lnTo>
                    <a:pt x="181610" y="156210"/>
                  </a:lnTo>
                  <a:lnTo>
                    <a:pt x="180340" y="173990"/>
                  </a:lnTo>
                  <a:lnTo>
                    <a:pt x="177800" y="190500"/>
                  </a:lnTo>
                  <a:lnTo>
                    <a:pt x="176530" y="207010"/>
                  </a:lnTo>
                  <a:lnTo>
                    <a:pt x="172720" y="185420"/>
                  </a:lnTo>
                  <a:lnTo>
                    <a:pt x="161290" y="111760"/>
                  </a:lnTo>
                  <a:lnTo>
                    <a:pt x="156210" y="113030"/>
                  </a:lnTo>
                  <a:lnTo>
                    <a:pt x="144780" y="113030"/>
                  </a:lnTo>
                  <a:lnTo>
                    <a:pt x="134620" y="110490"/>
                  </a:lnTo>
                  <a:lnTo>
                    <a:pt x="130810" y="107950"/>
                  </a:lnTo>
                  <a:lnTo>
                    <a:pt x="125730" y="105410"/>
                  </a:lnTo>
                  <a:lnTo>
                    <a:pt x="121920" y="102870"/>
                  </a:lnTo>
                  <a:lnTo>
                    <a:pt x="130810" y="82550"/>
                  </a:lnTo>
                  <a:lnTo>
                    <a:pt x="106680" y="80010"/>
                  </a:lnTo>
                  <a:lnTo>
                    <a:pt x="106680" y="71120"/>
                  </a:lnTo>
                  <a:lnTo>
                    <a:pt x="109220" y="63500"/>
                  </a:lnTo>
                  <a:lnTo>
                    <a:pt x="116840" y="50800"/>
                  </a:lnTo>
                  <a:lnTo>
                    <a:pt x="120650" y="43180"/>
                  </a:lnTo>
                  <a:lnTo>
                    <a:pt x="121920" y="36830"/>
                  </a:lnTo>
                  <a:lnTo>
                    <a:pt x="120650" y="29210"/>
                  </a:lnTo>
                  <a:lnTo>
                    <a:pt x="116840" y="20320"/>
                  </a:lnTo>
                  <a:lnTo>
                    <a:pt x="90170" y="2540"/>
                  </a:lnTo>
                  <a:lnTo>
                    <a:pt x="83820" y="2540"/>
                  </a:lnTo>
                  <a:lnTo>
                    <a:pt x="78740" y="1270"/>
                  </a:lnTo>
                  <a:lnTo>
                    <a:pt x="723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79820" y="1873249"/>
              <a:ext cx="8890" cy="2540"/>
            </a:xfrm>
            <a:custGeom>
              <a:avLst/>
              <a:gdLst/>
              <a:ahLst/>
              <a:cxnLst/>
              <a:rect l="l" t="t" r="r" b="b"/>
              <a:pathLst>
                <a:path w="8889" h="2539">
                  <a:moveTo>
                    <a:pt x="6350" y="0"/>
                  </a:moveTo>
                  <a:lnTo>
                    <a:pt x="0" y="0"/>
                  </a:lnTo>
                  <a:lnTo>
                    <a:pt x="8889" y="25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720079" y="1877059"/>
              <a:ext cx="374650" cy="670560"/>
            </a:xfrm>
            <a:custGeom>
              <a:avLst/>
              <a:gdLst/>
              <a:ahLst/>
              <a:cxnLst/>
              <a:rect l="l" t="t" r="r" b="b"/>
              <a:pathLst>
                <a:path w="374650" h="670560">
                  <a:moveTo>
                    <a:pt x="115570" y="0"/>
                  </a:moveTo>
                  <a:lnTo>
                    <a:pt x="107950" y="0"/>
                  </a:lnTo>
                  <a:lnTo>
                    <a:pt x="93980" y="2539"/>
                  </a:lnTo>
                  <a:lnTo>
                    <a:pt x="88900" y="5079"/>
                  </a:lnTo>
                  <a:lnTo>
                    <a:pt x="82550" y="8889"/>
                  </a:lnTo>
                  <a:lnTo>
                    <a:pt x="76200" y="10160"/>
                  </a:lnTo>
                  <a:lnTo>
                    <a:pt x="71120" y="13969"/>
                  </a:lnTo>
                  <a:lnTo>
                    <a:pt x="64770" y="22860"/>
                  </a:lnTo>
                  <a:lnTo>
                    <a:pt x="59690" y="33019"/>
                  </a:lnTo>
                  <a:lnTo>
                    <a:pt x="58420" y="43179"/>
                  </a:lnTo>
                  <a:lnTo>
                    <a:pt x="58420" y="53339"/>
                  </a:lnTo>
                  <a:lnTo>
                    <a:pt x="62230" y="57150"/>
                  </a:lnTo>
                  <a:lnTo>
                    <a:pt x="67310" y="69850"/>
                  </a:lnTo>
                  <a:lnTo>
                    <a:pt x="68580" y="74929"/>
                  </a:lnTo>
                  <a:lnTo>
                    <a:pt x="72390" y="73660"/>
                  </a:lnTo>
                  <a:lnTo>
                    <a:pt x="76200" y="69850"/>
                  </a:lnTo>
                  <a:lnTo>
                    <a:pt x="78740" y="64769"/>
                  </a:lnTo>
                  <a:lnTo>
                    <a:pt x="82550" y="59689"/>
                  </a:lnTo>
                  <a:lnTo>
                    <a:pt x="86360" y="55879"/>
                  </a:lnTo>
                  <a:lnTo>
                    <a:pt x="96520" y="48260"/>
                  </a:lnTo>
                  <a:lnTo>
                    <a:pt x="102870" y="48260"/>
                  </a:lnTo>
                  <a:lnTo>
                    <a:pt x="105410" y="50800"/>
                  </a:lnTo>
                  <a:lnTo>
                    <a:pt x="109220" y="52069"/>
                  </a:lnTo>
                  <a:lnTo>
                    <a:pt x="124460" y="52069"/>
                  </a:lnTo>
                  <a:lnTo>
                    <a:pt x="127000" y="53339"/>
                  </a:lnTo>
                  <a:lnTo>
                    <a:pt x="130810" y="55879"/>
                  </a:lnTo>
                  <a:lnTo>
                    <a:pt x="134620" y="66039"/>
                  </a:lnTo>
                  <a:lnTo>
                    <a:pt x="134620" y="77469"/>
                  </a:lnTo>
                  <a:lnTo>
                    <a:pt x="116840" y="109219"/>
                  </a:lnTo>
                  <a:lnTo>
                    <a:pt x="111760" y="113029"/>
                  </a:lnTo>
                  <a:lnTo>
                    <a:pt x="106680" y="115569"/>
                  </a:lnTo>
                  <a:lnTo>
                    <a:pt x="101600" y="116839"/>
                  </a:lnTo>
                  <a:lnTo>
                    <a:pt x="96520" y="116839"/>
                  </a:lnTo>
                  <a:lnTo>
                    <a:pt x="90170" y="115569"/>
                  </a:lnTo>
                  <a:lnTo>
                    <a:pt x="83820" y="109219"/>
                  </a:lnTo>
                  <a:lnTo>
                    <a:pt x="83820" y="104139"/>
                  </a:lnTo>
                  <a:lnTo>
                    <a:pt x="82550" y="99060"/>
                  </a:lnTo>
                  <a:lnTo>
                    <a:pt x="73660" y="99060"/>
                  </a:lnTo>
                  <a:lnTo>
                    <a:pt x="66040" y="107950"/>
                  </a:lnTo>
                  <a:lnTo>
                    <a:pt x="54610" y="115569"/>
                  </a:lnTo>
                  <a:lnTo>
                    <a:pt x="12700" y="140969"/>
                  </a:lnTo>
                  <a:lnTo>
                    <a:pt x="3810" y="160019"/>
                  </a:lnTo>
                  <a:lnTo>
                    <a:pt x="3810" y="175260"/>
                  </a:lnTo>
                  <a:lnTo>
                    <a:pt x="2540" y="191769"/>
                  </a:lnTo>
                  <a:lnTo>
                    <a:pt x="0" y="208279"/>
                  </a:lnTo>
                  <a:lnTo>
                    <a:pt x="0" y="241300"/>
                  </a:lnTo>
                  <a:lnTo>
                    <a:pt x="3810" y="255269"/>
                  </a:lnTo>
                  <a:lnTo>
                    <a:pt x="11430" y="266700"/>
                  </a:lnTo>
                  <a:lnTo>
                    <a:pt x="24130" y="274319"/>
                  </a:lnTo>
                  <a:lnTo>
                    <a:pt x="31750" y="285750"/>
                  </a:lnTo>
                  <a:lnTo>
                    <a:pt x="34290" y="295910"/>
                  </a:lnTo>
                  <a:lnTo>
                    <a:pt x="36830" y="307339"/>
                  </a:lnTo>
                  <a:lnTo>
                    <a:pt x="36830" y="320039"/>
                  </a:lnTo>
                  <a:lnTo>
                    <a:pt x="33020" y="355600"/>
                  </a:lnTo>
                  <a:lnTo>
                    <a:pt x="33020" y="389889"/>
                  </a:lnTo>
                  <a:lnTo>
                    <a:pt x="34290" y="425450"/>
                  </a:lnTo>
                  <a:lnTo>
                    <a:pt x="36830" y="462279"/>
                  </a:lnTo>
                  <a:lnTo>
                    <a:pt x="40640" y="497839"/>
                  </a:lnTo>
                  <a:lnTo>
                    <a:pt x="43180" y="533400"/>
                  </a:lnTo>
                  <a:lnTo>
                    <a:pt x="44450" y="570229"/>
                  </a:lnTo>
                  <a:lnTo>
                    <a:pt x="44450" y="605789"/>
                  </a:lnTo>
                  <a:lnTo>
                    <a:pt x="50800" y="613410"/>
                  </a:lnTo>
                  <a:lnTo>
                    <a:pt x="52070" y="622300"/>
                  </a:lnTo>
                  <a:lnTo>
                    <a:pt x="50800" y="631189"/>
                  </a:lnTo>
                  <a:lnTo>
                    <a:pt x="46990" y="638810"/>
                  </a:lnTo>
                  <a:lnTo>
                    <a:pt x="41910" y="647700"/>
                  </a:lnTo>
                  <a:lnTo>
                    <a:pt x="38100" y="656589"/>
                  </a:lnTo>
                  <a:lnTo>
                    <a:pt x="36830" y="664210"/>
                  </a:lnTo>
                  <a:lnTo>
                    <a:pt x="38100" y="670560"/>
                  </a:lnTo>
                  <a:lnTo>
                    <a:pt x="55880" y="668019"/>
                  </a:lnTo>
                  <a:lnTo>
                    <a:pt x="87630" y="641350"/>
                  </a:lnTo>
                  <a:lnTo>
                    <a:pt x="92710" y="632460"/>
                  </a:lnTo>
                  <a:lnTo>
                    <a:pt x="99060" y="637539"/>
                  </a:lnTo>
                  <a:lnTo>
                    <a:pt x="104140" y="643889"/>
                  </a:lnTo>
                  <a:lnTo>
                    <a:pt x="110490" y="648969"/>
                  </a:lnTo>
                  <a:lnTo>
                    <a:pt x="121920" y="660400"/>
                  </a:lnTo>
                  <a:lnTo>
                    <a:pt x="129540" y="664210"/>
                  </a:lnTo>
                  <a:lnTo>
                    <a:pt x="135890" y="665479"/>
                  </a:lnTo>
                  <a:lnTo>
                    <a:pt x="144780" y="662939"/>
                  </a:lnTo>
                  <a:lnTo>
                    <a:pt x="140970" y="621029"/>
                  </a:lnTo>
                  <a:lnTo>
                    <a:pt x="140970" y="579119"/>
                  </a:lnTo>
                  <a:lnTo>
                    <a:pt x="143510" y="537210"/>
                  </a:lnTo>
                  <a:lnTo>
                    <a:pt x="158750" y="412750"/>
                  </a:lnTo>
                  <a:lnTo>
                    <a:pt x="161290" y="370839"/>
                  </a:lnTo>
                  <a:lnTo>
                    <a:pt x="161290" y="328929"/>
                  </a:lnTo>
                  <a:lnTo>
                    <a:pt x="168910" y="323850"/>
                  </a:lnTo>
                  <a:lnTo>
                    <a:pt x="172720" y="323850"/>
                  </a:lnTo>
                  <a:lnTo>
                    <a:pt x="176530" y="327660"/>
                  </a:lnTo>
                  <a:lnTo>
                    <a:pt x="184150" y="354329"/>
                  </a:lnTo>
                  <a:lnTo>
                    <a:pt x="187960" y="361950"/>
                  </a:lnTo>
                  <a:lnTo>
                    <a:pt x="193040" y="367029"/>
                  </a:lnTo>
                  <a:lnTo>
                    <a:pt x="196850" y="397510"/>
                  </a:lnTo>
                  <a:lnTo>
                    <a:pt x="199390" y="427989"/>
                  </a:lnTo>
                  <a:lnTo>
                    <a:pt x="201930" y="490219"/>
                  </a:lnTo>
                  <a:lnTo>
                    <a:pt x="207010" y="551179"/>
                  </a:lnTo>
                  <a:lnTo>
                    <a:pt x="217170" y="610869"/>
                  </a:lnTo>
                  <a:lnTo>
                    <a:pt x="212090" y="615950"/>
                  </a:lnTo>
                  <a:lnTo>
                    <a:pt x="215900" y="622300"/>
                  </a:lnTo>
                  <a:lnTo>
                    <a:pt x="215900" y="628650"/>
                  </a:lnTo>
                  <a:lnTo>
                    <a:pt x="214630" y="633729"/>
                  </a:lnTo>
                  <a:lnTo>
                    <a:pt x="212090" y="638810"/>
                  </a:lnTo>
                  <a:lnTo>
                    <a:pt x="208280" y="643889"/>
                  </a:lnTo>
                  <a:lnTo>
                    <a:pt x="207010" y="648969"/>
                  </a:lnTo>
                  <a:lnTo>
                    <a:pt x="205740" y="655319"/>
                  </a:lnTo>
                  <a:lnTo>
                    <a:pt x="207010" y="660400"/>
                  </a:lnTo>
                  <a:lnTo>
                    <a:pt x="215900" y="656589"/>
                  </a:lnTo>
                  <a:lnTo>
                    <a:pt x="223520" y="652779"/>
                  </a:lnTo>
                  <a:lnTo>
                    <a:pt x="231140" y="647700"/>
                  </a:lnTo>
                  <a:lnTo>
                    <a:pt x="240030" y="642619"/>
                  </a:lnTo>
                  <a:lnTo>
                    <a:pt x="246380" y="636269"/>
                  </a:lnTo>
                  <a:lnTo>
                    <a:pt x="252730" y="631189"/>
                  </a:lnTo>
                  <a:lnTo>
                    <a:pt x="259080" y="623569"/>
                  </a:lnTo>
                  <a:lnTo>
                    <a:pt x="264160" y="615950"/>
                  </a:lnTo>
                  <a:lnTo>
                    <a:pt x="260350" y="476250"/>
                  </a:lnTo>
                  <a:lnTo>
                    <a:pt x="264160" y="429260"/>
                  </a:lnTo>
                  <a:lnTo>
                    <a:pt x="270510" y="476250"/>
                  </a:lnTo>
                  <a:lnTo>
                    <a:pt x="274320" y="521969"/>
                  </a:lnTo>
                  <a:lnTo>
                    <a:pt x="279400" y="610869"/>
                  </a:lnTo>
                  <a:lnTo>
                    <a:pt x="279400" y="617219"/>
                  </a:lnTo>
                  <a:lnTo>
                    <a:pt x="280670" y="623569"/>
                  </a:lnTo>
                  <a:lnTo>
                    <a:pt x="283210" y="629919"/>
                  </a:lnTo>
                  <a:lnTo>
                    <a:pt x="284480" y="636269"/>
                  </a:lnTo>
                  <a:lnTo>
                    <a:pt x="288290" y="642619"/>
                  </a:lnTo>
                  <a:lnTo>
                    <a:pt x="292100" y="647700"/>
                  </a:lnTo>
                  <a:lnTo>
                    <a:pt x="297180" y="652779"/>
                  </a:lnTo>
                  <a:lnTo>
                    <a:pt x="302260" y="656589"/>
                  </a:lnTo>
                  <a:lnTo>
                    <a:pt x="304800" y="656589"/>
                  </a:lnTo>
                  <a:lnTo>
                    <a:pt x="307340" y="657860"/>
                  </a:lnTo>
                  <a:lnTo>
                    <a:pt x="320040" y="657860"/>
                  </a:lnTo>
                  <a:lnTo>
                    <a:pt x="325120" y="652779"/>
                  </a:lnTo>
                  <a:lnTo>
                    <a:pt x="325120" y="596900"/>
                  </a:lnTo>
                  <a:lnTo>
                    <a:pt x="330200" y="579119"/>
                  </a:lnTo>
                  <a:lnTo>
                    <a:pt x="326390" y="553719"/>
                  </a:lnTo>
                  <a:lnTo>
                    <a:pt x="326390" y="528319"/>
                  </a:lnTo>
                  <a:lnTo>
                    <a:pt x="331470" y="501650"/>
                  </a:lnTo>
                  <a:lnTo>
                    <a:pt x="337820" y="474979"/>
                  </a:lnTo>
                  <a:lnTo>
                    <a:pt x="342900" y="449579"/>
                  </a:lnTo>
                  <a:lnTo>
                    <a:pt x="346710" y="422910"/>
                  </a:lnTo>
                  <a:lnTo>
                    <a:pt x="346710" y="394969"/>
                  </a:lnTo>
                  <a:lnTo>
                    <a:pt x="339090" y="367029"/>
                  </a:lnTo>
                  <a:lnTo>
                    <a:pt x="359410" y="339089"/>
                  </a:lnTo>
                  <a:lnTo>
                    <a:pt x="370840" y="311150"/>
                  </a:lnTo>
                  <a:lnTo>
                    <a:pt x="374650" y="281939"/>
                  </a:lnTo>
                  <a:lnTo>
                    <a:pt x="374650" y="251460"/>
                  </a:lnTo>
                  <a:lnTo>
                    <a:pt x="372110" y="220979"/>
                  </a:lnTo>
                  <a:lnTo>
                    <a:pt x="367030" y="190500"/>
                  </a:lnTo>
                  <a:lnTo>
                    <a:pt x="359410" y="128269"/>
                  </a:lnTo>
                  <a:lnTo>
                    <a:pt x="339090" y="123189"/>
                  </a:lnTo>
                  <a:lnTo>
                    <a:pt x="321310" y="115569"/>
                  </a:lnTo>
                  <a:lnTo>
                    <a:pt x="311150" y="105410"/>
                  </a:lnTo>
                  <a:lnTo>
                    <a:pt x="308610" y="92710"/>
                  </a:lnTo>
                  <a:lnTo>
                    <a:pt x="311150" y="78739"/>
                  </a:lnTo>
                  <a:lnTo>
                    <a:pt x="318770" y="48260"/>
                  </a:lnTo>
                  <a:lnTo>
                    <a:pt x="318770" y="33019"/>
                  </a:lnTo>
                  <a:lnTo>
                    <a:pt x="292100" y="8889"/>
                  </a:lnTo>
                  <a:lnTo>
                    <a:pt x="278130" y="8889"/>
                  </a:lnTo>
                  <a:lnTo>
                    <a:pt x="264160" y="11429"/>
                  </a:lnTo>
                  <a:lnTo>
                    <a:pt x="250190" y="17779"/>
                  </a:lnTo>
                  <a:lnTo>
                    <a:pt x="243840" y="26669"/>
                  </a:lnTo>
                  <a:lnTo>
                    <a:pt x="242570" y="36829"/>
                  </a:lnTo>
                  <a:lnTo>
                    <a:pt x="245110" y="48260"/>
                  </a:lnTo>
                  <a:lnTo>
                    <a:pt x="252730" y="73660"/>
                  </a:lnTo>
                  <a:lnTo>
                    <a:pt x="255270" y="85089"/>
                  </a:lnTo>
                  <a:lnTo>
                    <a:pt x="255270" y="96519"/>
                  </a:lnTo>
                  <a:lnTo>
                    <a:pt x="246380" y="102869"/>
                  </a:lnTo>
                  <a:lnTo>
                    <a:pt x="228600" y="113029"/>
                  </a:lnTo>
                  <a:lnTo>
                    <a:pt x="219710" y="119379"/>
                  </a:lnTo>
                  <a:lnTo>
                    <a:pt x="212090" y="124460"/>
                  </a:lnTo>
                  <a:lnTo>
                    <a:pt x="203200" y="130810"/>
                  </a:lnTo>
                  <a:lnTo>
                    <a:pt x="195580" y="137160"/>
                  </a:lnTo>
                  <a:lnTo>
                    <a:pt x="187960" y="142239"/>
                  </a:lnTo>
                  <a:lnTo>
                    <a:pt x="185420" y="133350"/>
                  </a:lnTo>
                  <a:lnTo>
                    <a:pt x="179070" y="125729"/>
                  </a:lnTo>
                  <a:lnTo>
                    <a:pt x="163830" y="118110"/>
                  </a:lnTo>
                  <a:lnTo>
                    <a:pt x="146050" y="110489"/>
                  </a:lnTo>
                  <a:lnTo>
                    <a:pt x="138430" y="106679"/>
                  </a:lnTo>
                  <a:lnTo>
                    <a:pt x="132080" y="99060"/>
                  </a:lnTo>
                  <a:lnTo>
                    <a:pt x="142240" y="85089"/>
                  </a:lnTo>
                  <a:lnTo>
                    <a:pt x="144780" y="71119"/>
                  </a:lnTo>
                  <a:lnTo>
                    <a:pt x="144780" y="57150"/>
                  </a:lnTo>
                  <a:lnTo>
                    <a:pt x="151130" y="40639"/>
                  </a:lnTo>
                  <a:lnTo>
                    <a:pt x="123190" y="1269"/>
                  </a:lnTo>
                  <a:lnTo>
                    <a:pt x="1155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23590" y="1880869"/>
              <a:ext cx="3079750" cy="144780"/>
            </a:xfrm>
            <a:custGeom>
              <a:avLst/>
              <a:gdLst/>
              <a:ahLst/>
              <a:cxnLst/>
              <a:rect l="l" t="t" r="r" b="b"/>
              <a:pathLst>
                <a:path w="3079750" h="144780">
                  <a:moveTo>
                    <a:pt x="7620" y="5080"/>
                  </a:moveTo>
                  <a:lnTo>
                    <a:pt x="5080" y="5080"/>
                  </a:lnTo>
                  <a:lnTo>
                    <a:pt x="0" y="21590"/>
                  </a:lnTo>
                  <a:lnTo>
                    <a:pt x="2527" y="22860"/>
                  </a:lnTo>
                  <a:lnTo>
                    <a:pt x="7620" y="5080"/>
                  </a:lnTo>
                  <a:close/>
                </a:path>
                <a:path w="3079750" h="144780">
                  <a:moveTo>
                    <a:pt x="17780" y="20320"/>
                  </a:moveTo>
                  <a:lnTo>
                    <a:pt x="16510" y="13970"/>
                  </a:lnTo>
                  <a:lnTo>
                    <a:pt x="15240" y="10160"/>
                  </a:lnTo>
                  <a:lnTo>
                    <a:pt x="12700" y="15240"/>
                  </a:lnTo>
                  <a:lnTo>
                    <a:pt x="10160" y="21590"/>
                  </a:lnTo>
                  <a:lnTo>
                    <a:pt x="10160" y="26670"/>
                  </a:lnTo>
                  <a:lnTo>
                    <a:pt x="12700" y="31750"/>
                  </a:lnTo>
                  <a:lnTo>
                    <a:pt x="15240" y="26670"/>
                  </a:lnTo>
                  <a:lnTo>
                    <a:pt x="17780" y="20320"/>
                  </a:lnTo>
                  <a:close/>
                </a:path>
                <a:path w="3079750" h="144780">
                  <a:moveTo>
                    <a:pt x="34290" y="5080"/>
                  </a:moveTo>
                  <a:lnTo>
                    <a:pt x="31750" y="5080"/>
                  </a:lnTo>
                  <a:lnTo>
                    <a:pt x="26670" y="34290"/>
                  </a:lnTo>
                  <a:lnTo>
                    <a:pt x="29210" y="35560"/>
                  </a:lnTo>
                  <a:lnTo>
                    <a:pt x="34290" y="5080"/>
                  </a:lnTo>
                  <a:close/>
                </a:path>
                <a:path w="3079750" h="144780">
                  <a:moveTo>
                    <a:pt x="53340" y="17780"/>
                  </a:moveTo>
                  <a:lnTo>
                    <a:pt x="52070" y="5080"/>
                  </a:lnTo>
                  <a:lnTo>
                    <a:pt x="41910" y="24130"/>
                  </a:lnTo>
                  <a:lnTo>
                    <a:pt x="53340" y="17780"/>
                  </a:lnTo>
                  <a:close/>
                </a:path>
                <a:path w="3079750" h="144780">
                  <a:moveTo>
                    <a:pt x="72390" y="2540"/>
                  </a:moveTo>
                  <a:lnTo>
                    <a:pt x="68580" y="6350"/>
                  </a:lnTo>
                  <a:lnTo>
                    <a:pt x="66040" y="10160"/>
                  </a:lnTo>
                  <a:lnTo>
                    <a:pt x="64770" y="15240"/>
                  </a:lnTo>
                  <a:lnTo>
                    <a:pt x="64770" y="21590"/>
                  </a:lnTo>
                  <a:lnTo>
                    <a:pt x="68580" y="17780"/>
                  </a:lnTo>
                  <a:lnTo>
                    <a:pt x="69850" y="12700"/>
                  </a:lnTo>
                  <a:lnTo>
                    <a:pt x="69850" y="7620"/>
                  </a:lnTo>
                  <a:lnTo>
                    <a:pt x="72390" y="2540"/>
                  </a:lnTo>
                  <a:close/>
                </a:path>
                <a:path w="3079750" h="144780">
                  <a:moveTo>
                    <a:pt x="85090" y="12700"/>
                  </a:moveTo>
                  <a:lnTo>
                    <a:pt x="82550" y="12700"/>
                  </a:lnTo>
                  <a:lnTo>
                    <a:pt x="78740" y="21590"/>
                  </a:lnTo>
                  <a:lnTo>
                    <a:pt x="82550" y="22860"/>
                  </a:lnTo>
                  <a:lnTo>
                    <a:pt x="85090" y="12700"/>
                  </a:lnTo>
                  <a:close/>
                </a:path>
                <a:path w="3079750" h="144780">
                  <a:moveTo>
                    <a:pt x="321310" y="2540"/>
                  </a:moveTo>
                  <a:lnTo>
                    <a:pt x="318770" y="2540"/>
                  </a:lnTo>
                  <a:lnTo>
                    <a:pt x="318770" y="7620"/>
                  </a:lnTo>
                  <a:lnTo>
                    <a:pt x="321310" y="7620"/>
                  </a:lnTo>
                  <a:lnTo>
                    <a:pt x="321310" y="2540"/>
                  </a:lnTo>
                  <a:close/>
                </a:path>
                <a:path w="3079750" h="144780">
                  <a:moveTo>
                    <a:pt x="353060" y="0"/>
                  </a:moveTo>
                  <a:lnTo>
                    <a:pt x="347980" y="0"/>
                  </a:lnTo>
                  <a:lnTo>
                    <a:pt x="350520" y="3810"/>
                  </a:lnTo>
                  <a:lnTo>
                    <a:pt x="349250" y="7620"/>
                  </a:lnTo>
                  <a:lnTo>
                    <a:pt x="344170" y="10160"/>
                  </a:lnTo>
                  <a:lnTo>
                    <a:pt x="340360" y="12700"/>
                  </a:lnTo>
                  <a:lnTo>
                    <a:pt x="350520" y="17780"/>
                  </a:lnTo>
                  <a:lnTo>
                    <a:pt x="347980" y="12700"/>
                  </a:lnTo>
                  <a:lnTo>
                    <a:pt x="353060" y="5080"/>
                  </a:lnTo>
                  <a:lnTo>
                    <a:pt x="353060" y="0"/>
                  </a:lnTo>
                  <a:close/>
                </a:path>
                <a:path w="3079750" h="144780">
                  <a:moveTo>
                    <a:pt x="401320" y="46990"/>
                  </a:moveTo>
                  <a:lnTo>
                    <a:pt x="397510" y="26670"/>
                  </a:lnTo>
                  <a:lnTo>
                    <a:pt x="393700" y="19050"/>
                  </a:lnTo>
                  <a:lnTo>
                    <a:pt x="388620" y="15240"/>
                  </a:lnTo>
                  <a:lnTo>
                    <a:pt x="383540" y="15240"/>
                  </a:lnTo>
                  <a:lnTo>
                    <a:pt x="378460" y="19050"/>
                  </a:lnTo>
                  <a:lnTo>
                    <a:pt x="372110" y="22860"/>
                  </a:lnTo>
                  <a:lnTo>
                    <a:pt x="363220" y="31750"/>
                  </a:lnTo>
                  <a:lnTo>
                    <a:pt x="359410" y="31750"/>
                  </a:lnTo>
                  <a:lnTo>
                    <a:pt x="355600" y="33020"/>
                  </a:lnTo>
                  <a:lnTo>
                    <a:pt x="349250" y="34290"/>
                  </a:lnTo>
                  <a:lnTo>
                    <a:pt x="344170" y="34290"/>
                  </a:lnTo>
                  <a:lnTo>
                    <a:pt x="337820" y="35560"/>
                  </a:lnTo>
                  <a:lnTo>
                    <a:pt x="332740" y="35560"/>
                  </a:lnTo>
                  <a:lnTo>
                    <a:pt x="327660" y="34290"/>
                  </a:lnTo>
                  <a:lnTo>
                    <a:pt x="322580" y="31750"/>
                  </a:lnTo>
                  <a:lnTo>
                    <a:pt x="318770" y="26670"/>
                  </a:lnTo>
                  <a:lnTo>
                    <a:pt x="332740" y="21590"/>
                  </a:lnTo>
                  <a:lnTo>
                    <a:pt x="327660" y="15240"/>
                  </a:lnTo>
                  <a:lnTo>
                    <a:pt x="326390" y="19050"/>
                  </a:lnTo>
                  <a:lnTo>
                    <a:pt x="323850" y="20320"/>
                  </a:lnTo>
                  <a:lnTo>
                    <a:pt x="318770" y="19050"/>
                  </a:lnTo>
                  <a:lnTo>
                    <a:pt x="314960" y="21590"/>
                  </a:lnTo>
                  <a:lnTo>
                    <a:pt x="318770" y="38100"/>
                  </a:lnTo>
                  <a:lnTo>
                    <a:pt x="316230" y="55880"/>
                  </a:lnTo>
                  <a:lnTo>
                    <a:pt x="314960" y="69850"/>
                  </a:lnTo>
                  <a:lnTo>
                    <a:pt x="322580" y="80010"/>
                  </a:lnTo>
                  <a:lnTo>
                    <a:pt x="326390" y="95250"/>
                  </a:lnTo>
                  <a:lnTo>
                    <a:pt x="331470" y="111760"/>
                  </a:lnTo>
                  <a:lnTo>
                    <a:pt x="336550" y="125730"/>
                  </a:lnTo>
                  <a:lnTo>
                    <a:pt x="340360" y="138430"/>
                  </a:lnTo>
                  <a:lnTo>
                    <a:pt x="337820" y="138430"/>
                  </a:lnTo>
                  <a:lnTo>
                    <a:pt x="341630" y="140970"/>
                  </a:lnTo>
                  <a:lnTo>
                    <a:pt x="344170" y="140970"/>
                  </a:lnTo>
                  <a:lnTo>
                    <a:pt x="346710" y="142240"/>
                  </a:lnTo>
                  <a:lnTo>
                    <a:pt x="350520" y="143510"/>
                  </a:lnTo>
                  <a:lnTo>
                    <a:pt x="353060" y="143510"/>
                  </a:lnTo>
                  <a:lnTo>
                    <a:pt x="355600" y="144780"/>
                  </a:lnTo>
                  <a:lnTo>
                    <a:pt x="359410" y="144780"/>
                  </a:lnTo>
                  <a:lnTo>
                    <a:pt x="363220" y="143510"/>
                  </a:lnTo>
                  <a:lnTo>
                    <a:pt x="368300" y="143510"/>
                  </a:lnTo>
                  <a:lnTo>
                    <a:pt x="374650" y="142240"/>
                  </a:lnTo>
                  <a:lnTo>
                    <a:pt x="394970" y="121920"/>
                  </a:lnTo>
                  <a:lnTo>
                    <a:pt x="378460" y="129540"/>
                  </a:lnTo>
                  <a:lnTo>
                    <a:pt x="375920" y="124460"/>
                  </a:lnTo>
                  <a:lnTo>
                    <a:pt x="379730" y="120650"/>
                  </a:lnTo>
                  <a:lnTo>
                    <a:pt x="386080" y="116840"/>
                  </a:lnTo>
                  <a:lnTo>
                    <a:pt x="391160" y="111760"/>
                  </a:lnTo>
                  <a:lnTo>
                    <a:pt x="393700" y="90170"/>
                  </a:lnTo>
                  <a:lnTo>
                    <a:pt x="398780" y="68580"/>
                  </a:lnTo>
                  <a:lnTo>
                    <a:pt x="401320" y="46990"/>
                  </a:lnTo>
                  <a:close/>
                </a:path>
                <a:path w="3079750" h="144780">
                  <a:moveTo>
                    <a:pt x="664210" y="12700"/>
                  </a:moveTo>
                  <a:lnTo>
                    <a:pt x="651510" y="12700"/>
                  </a:lnTo>
                  <a:lnTo>
                    <a:pt x="651510" y="15240"/>
                  </a:lnTo>
                  <a:lnTo>
                    <a:pt x="664210" y="15240"/>
                  </a:lnTo>
                  <a:lnTo>
                    <a:pt x="664210" y="12700"/>
                  </a:lnTo>
                  <a:close/>
                </a:path>
                <a:path w="3079750" h="144780">
                  <a:moveTo>
                    <a:pt x="1328420" y="12700"/>
                  </a:moveTo>
                  <a:lnTo>
                    <a:pt x="1318260" y="12700"/>
                  </a:lnTo>
                  <a:lnTo>
                    <a:pt x="1314450" y="17780"/>
                  </a:lnTo>
                  <a:lnTo>
                    <a:pt x="1328420" y="12700"/>
                  </a:lnTo>
                  <a:close/>
                </a:path>
                <a:path w="3079750" h="144780">
                  <a:moveTo>
                    <a:pt x="1960880" y="12700"/>
                  </a:moveTo>
                  <a:lnTo>
                    <a:pt x="1957070" y="16510"/>
                  </a:lnTo>
                  <a:lnTo>
                    <a:pt x="1958340" y="20320"/>
                  </a:lnTo>
                  <a:lnTo>
                    <a:pt x="1959610" y="22860"/>
                  </a:lnTo>
                  <a:lnTo>
                    <a:pt x="1960880" y="21590"/>
                  </a:lnTo>
                  <a:lnTo>
                    <a:pt x="1960880" y="12700"/>
                  </a:lnTo>
                  <a:close/>
                </a:path>
                <a:path w="3079750" h="144780">
                  <a:moveTo>
                    <a:pt x="2030730" y="15240"/>
                  </a:moveTo>
                  <a:lnTo>
                    <a:pt x="2029460" y="15240"/>
                  </a:lnTo>
                  <a:lnTo>
                    <a:pt x="2030730" y="21590"/>
                  </a:lnTo>
                  <a:lnTo>
                    <a:pt x="2030730" y="15240"/>
                  </a:lnTo>
                  <a:close/>
                </a:path>
                <a:path w="3079750" h="144780">
                  <a:moveTo>
                    <a:pt x="2241550" y="7620"/>
                  </a:moveTo>
                  <a:lnTo>
                    <a:pt x="2228850" y="7620"/>
                  </a:lnTo>
                  <a:lnTo>
                    <a:pt x="2213610" y="20320"/>
                  </a:lnTo>
                  <a:lnTo>
                    <a:pt x="2241550" y="7620"/>
                  </a:lnTo>
                  <a:close/>
                </a:path>
                <a:path w="3079750" h="144780">
                  <a:moveTo>
                    <a:pt x="2536190" y="49530"/>
                  </a:moveTo>
                  <a:lnTo>
                    <a:pt x="2532380" y="36830"/>
                  </a:lnTo>
                  <a:lnTo>
                    <a:pt x="2528570" y="25400"/>
                  </a:lnTo>
                  <a:lnTo>
                    <a:pt x="2523490" y="15240"/>
                  </a:lnTo>
                  <a:lnTo>
                    <a:pt x="2517140" y="5080"/>
                  </a:lnTo>
                  <a:lnTo>
                    <a:pt x="2501900" y="5080"/>
                  </a:lnTo>
                  <a:lnTo>
                    <a:pt x="2500630" y="11430"/>
                  </a:lnTo>
                  <a:lnTo>
                    <a:pt x="2498090" y="13970"/>
                  </a:lnTo>
                  <a:lnTo>
                    <a:pt x="2494280" y="15240"/>
                  </a:lnTo>
                  <a:lnTo>
                    <a:pt x="2489200" y="13970"/>
                  </a:lnTo>
                  <a:lnTo>
                    <a:pt x="2476500" y="13970"/>
                  </a:lnTo>
                  <a:lnTo>
                    <a:pt x="2472690" y="17780"/>
                  </a:lnTo>
                  <a:lnTo>
                    <a:pt x="2468880" y="26670"/>
                  </a:lnTo>
                  <a:lnTo>
                    <a:pt x="2463800" y="36830"/>
                  </a:lnTo>
                  <a:lnTo>
                    <a:pt x="2463800" y="48260"/>
                  </a:lnTo>
                  <a:lnTo>
                    <a:pt x="2470150" y="57150"/>
                  </a:lnTo>
                  <a:lnTo>
                    <a:pt x="2472690" y="46990"/>
                  </a:lnTo>
                  <a:lnTo>
                    <a:pt x="2476500" y="40640"/>
                  </a:lnTo>
                  <a:lnTo>
                    <a:pt x="2480310" y="36830"/>
                  </a:lnTo>
                  <a:lnTo>
                    <a:pt x="2484120" y="34290"/>
                  </a:lnTo>
                  <a:lnTo>
                    <a:pt x="2491740" y="26670"/>
                  </a:lnTo>
                  <a:lnTo>
                    <a:pt x="2494280" y="21590"/>
                  </a:lnTo>
                  <a:lnTo>
                    <a:pt x="2499360" y="26670"/>
                  </a:lnTo>
                  <a:lnTo>
                    <a:pt x="2500630" y="30480"/>
                  </a:lnTo>
                  <a:lnTo>
                    <a:pt x="2499360" y="31750"/>
                  </a:lnTo>
                  <a:lnTo>
                    <a:pt x="2498090" y="35560"/>
                  </a:lnTo>
                  <a:lnTo>
                    <a:pt x="2496820" y="36830"/>
                  </a:lnTo>
                  <a:lnTo>
                    <a:pt x="2501900" y="36830"/>
                  </a:lnTo>
                  <a:lnTo>
                    <a:pt x="2504440" y="34290"/>
                  </a:lnTo>
                  <a:lnTo>
                    <a:pt x="2505710" y="27940"/>
                  </a:lnTo>
                  <a:lnTo>
                    <a:pt x="2506980" y="24130"/>
                  </a:lnTo>
                  <a:lnTo>
                    <a:pt x="2513330" y="24130"/>
                  </a:lnTo>
                  <a:lnTo>
                    <a:pt x="2518410" y="26670"/>
                  </a:lnTo>
                  <a:lnTo>
                    <a:pt x="2522220" y="30480"/>
                  </a:lnTo>
                  <a:lnTo>
                    <a:pt x="2524760" y="34290"/>
                  </a:lnTo>
                  <a:lnTo>
                    <a:pt x="2527300" y="39370"/>
                  </a:lnTo>
                  <a:lnTo>
                    <a:pt x="2528570" y="43180"/>
                  </a:lnTo>
                  <a:lnTo>
                    <a:pt x="2532380" y="46990"/>
                  </a:lnTo>
                  <a:lnTo>
                    <a:pt x="2536190" y="49530"/>
                  </a:lnTo>
                  <a:close/>
                </a:path>
                <a:path w="3079750" h="144780">
                  <a:moveTo>
                    <a:pt x="2683510" y="10160"/>
                  </a:moveTo>
                  <a:lnTo>
                    <a:pt x="2673350" y="10160"/>
                  </a:lnTo>
                  <a:lnTo>
                    <a:pt x="2673350" y="12700"/>
                  </a:lnTo>
                  <a:lnTo>
                    <a:pt x="2683510" y="12700"/>
                  </a:lnTo>
                  <a:lnTo>
                    <a:pt x="2683510" y="10160"/>
                  </a:lnTo>
                  <a:close/>
                </a:path>
                <a:path w="3079750" h="144780">
                  <a:moveTo>
                    <a:pt x="2872740" y="7620"/>
                  </a:moveTo>
                  <a:lnTo>
                    <a:pt x="2868930" y="6350"/>
                  </a:lnTo>
                  <a:lnTo>
                    <a:pt x="2866390" y="5080"/>
                  </a:lnTo>
                  <a:lnTo>
                    <a:pt x="2852420" y="5080"/>
                  </a:lnTo>
                  <a:lnTo>
                    <a:pt x="2847340" y="0"/>
                  </a:lnTo>
                  <a:lnTo>
                    <a:pt x="2846070" y="10160"/>
                  </a:lnTo>
                  <a:lnTo>
                    <a:pt x="2849880" y="8890"/>
                  </a:lnTo>
                  <a:lnTo>
                    <a:pt x="2853690" y="8890"/>
                  </a:lnTo>
                  <a:lnTo>
                    <a:pt x="2861310" y="11430"/>
                  </a:lnTo>
                  <a:lnTo>
                    <a:pt x="2867660" y="11430"/>
                  </a:lnTo>
                  <a:lnTo>
                    <a:pt x="2870200" y="10160"/>
                  </a:lnTo>
                  <a:lnTo>
                    <a:pt x="2872740" y="7620"/>
                  </a:lnTo>
                  <a:close/>
                </a:path>
                <a:path w="3079750" h="144780">
                  <a:moveTo>
                    <a:pt x="2887980" y="5080"/>
                  </a:moveTo>
                  <a:lnTo>
                    <a:pt x="2885440" y="5080"/>
                  </a:lnTo>
                  <a:lnTo>
                    <a:pt x="2887980" y="12700"/>
                  </a:lnTo>
                  <a:lnTo>
                    <a:pt x="2887980" y="5080"/>
                  </a:lnTo>
                  <a:close/>
                </a:path>
                <a:path w="3079750" h="144780">
                  <a:moveTo>
                    <a:pt x="3079750" y="46990"/>
                  </a:moveTo>
                  <a:lnTo>
                    <a:pt x="3077210" y="33020"/>
                  </a:lnTo>
                  <a:lnTo>
                    <a:pt x="3072130" y="21590"/>
                  </a:lnTo>
                  <a:lnTo>
                    <a:pt x="3056890" y="34290"/>
                  </a:lnTo>
                  <a:lnTo>
                    <a:pt x="3046730" y="21590"/>
                  </a:lnTo>
                  <a:lnTo>
                    <a:pt x="3049270" y="21590"/>
                  </a:lnTo>
                  <a:lnTo>
                    <a:pt x="3050540" y="19050"/>
                  </a:lnTo>
                  <a:lnTo>
                    <a:pt x="3051175" y="18415"/>
                  </a:lnTo>
                  <a:lnTo>
                    <a:pt x="3030220" y="40640"/>
                  </a:lnTo>
                  <a:lnTo>
                    <a:pt x="3030220" y="46990"/>
                  </a:lnTo>
                  <a:lnTo>
                    <a:pt x="3034030" y="52070"/>
                  </a:lnTo>
                  <a:lnTo>
                    <a:pt x="3032760" y="57150"/>
                  </a:lnTo>
                  <a:lnTo>
                    <a:pt x="3028950" y="60960"/>
                  </a:lnTo>
                  <a:lnTo>
                    <a:pt x="3030220" y="67310"/>
                  </a:lnTo>
                  <a:lnTo>
                    <a:pt x="3034030" y="74930"/>
                  </a:lnTo>
                  <a:lnTo>
                    <a:pt x="3034030" y="102870"/>
                  </a:lnTo>
                  <a:lnTo>
                    <a:pt x="3035300" y="107950"/>
                  </a:lnTo>
                  <a:lnTo>
                    <a:pt x="3039110" y="114300"/>
                  </a:lnTo>
                  <a:lnTo>
                    <a:pt x="3046730" y="119380"/>
                  </a:lnTo>
                  <a:lnTo>
                    <a:pt x="3051810" y="120650"/>
                  </a:lnTo>
                  <a:lnTo>
                    <a:pt x="3059430" y="115570"/>
                  </a:lnTo>
                  <a:lnTo>
                    <a:pt x="3061970" y="111760"/>
                  </a:lnTo>
                  <a:lnTo>
                    <a:pt x="3058160" y="111760"/>
                  </a:lnTo>
                  <a:lnTo>
                    <a:pt x="3053080" y="109220"/>
                  </a:lnTo>
                  <a:lnTo>
                    <a:pt x="3049270" y="106680"/>
                  </a:lnTo>
                  <a:lnTo>
                    <a:pt x="3046730" y="101600"/>
                  </a:lnTo>
                  <a:lnTo>
                    <a:pt x="3051810" y="102870"/>
                  </a:lnTo>
                  <a:lnTo>
                    <a:pt x="3055620" y="101600"/>
                  </a:lnTo>
                  <a:lnTo>
                    <a:pt x="3060700" y="99060"/>
                  </a:lnTo>
                  <a:lnTo>
                    <a:pt x="3068320" y="91440"/>
                  </a:lnTo>
                  <a:lnTo>
                    <a:pt x="3070860" y="87630"/>
                  </a:lnTo>
                  <a:lnTo>
                    <a:pt x="3074670" y="83820"/>
                  </a:lnTo>
                  <a:lnTo>
                    <a:pt x="3077210" y="80010"/>
                  </a:lnTo>
                  <a:lnTo>
                    <a:pt x="3079750" y="62230"/>
                  </a:lnTo>
                  <a:lnTo>
                    <a:pt x="3079750" y="46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51809" y="1902459"/>
              <a:ext cx="111759" cy="7492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42080" y="1896109"/>
              <a:ext cx="2040889" cy="106680"/>
            </a:xfrm>
            <a:custGeom>
              <a:avLst/>
              <a:gdLst/>
              <a:ahLst/>
              <a:cxnLst/>
              <a:rect l="l" t="t" r="r" b="b"/>
              <a:pathLst>
                <a:path w="2040889" h="106680">
                  <a:moveTo>
                    <a:pt x="71120" y="86360"/>
                  </a:moveTo>
                  <a:lnTo>
                    <a:pt x="69850" y="80010"/>
                  </a:lnTo>
                  <a:lnTo>
                    <a:pt x="67310" y="82550"/>
                  </a:lnTo>
                  <a:lnTo>
                    <a:pt x="66040" y="85090"/>
                  </a:lnTo>
                  <a:lnTo>
                    <a:pt x="62230" y="87630"/>
                  </a:lnTo>
                  <a:lnTo>
                    <a:pt x="58420" y="88900"/>
                  </a:lnTo>
                  <a:lnTo>
                    <a:pt x="54610" y="91440"/>
                  </a:lnTo>
                  <a:lnTo>
                    <a:pt x="46990" y="91440"/>
                  </a:lnTo>
                  <a:lnTo>
                    <a:pt x="43180" y="88900"/>
                  </a:lnTo>
                  <a:lnTo>
                    <a:pt x="55880" y="85090"/>
                  </a:lnTo>
                  <a:lnTo>
                    <a:pt x="63500" y="77470"/>
                  </a:lnTo>
                  <a:lnTo>
                    <a:pt x="66040" y="68580"/>
                  </a:lnTo>
                  <a:lnTo>
                    <a:pt x="67310" y="57150"/>
                  </a:lnTo>
                  <a:lnTo>
                    <a:pt x="66040" y="46990"/>
                  </a:lnTo>
                  <a:lnTo>
                    <a:pt x="64770" y="34290"/>
                  </a:lnTo>
                  <a:lnTo>
                    <a:pt x="66040" y="24130"/>
                  </a:lnTo>
                  <a:lnTo>
                    <a:pt x="69850" y="15240"/>
                  </a:lnTo>
                  <a:lnTo>
                    <a:pt x="64770" y="8890"/>
                  </a:lnTo>
                  <a:lnTo>
                    <a:pt x="58420" y="7620"/>
                  </a:lnTo>
                  <a:lnTo>
                    <a:pt x="45720" y="7620"/>
                  </a:lnTo>
                  <a:lnTo>
                    <a:pt x="38100" y="8890"/>
                  </a:lnTo>
                  <a:lnTo>
                    <a:pt x="25400" y="8890"/>
                  </a:lnTo>
                  <a:lnTo>
                    <a:pt x="17780" y="6350"/>
                  </a:lnTo>
                  <a:lnTo>
                    <a:pt x="0" y="44450"/>
                  </a:lnTo>
                  <a:lnTo>
                    <a:pt x="6350" y="55880"/>
                  </a:lnTo>
                  <a:lnTo>
                    <a:pt x="11430" y="68580"/>
                  </a:lnTo>
                  <a:lnTo>
                    <a:pt x="12700" y="81280"/>
                  </a:lnTo>
                  <a:lnTo>
                    <a:pt x="11430" y="93980"/>
                  </a:lnTo>
                  <a:lnTo>
                    <a:pt x="7620" y="92710"/>
                  </a:lnTo>
                  <a:lnTo>
                    <a:pt x="0" y="81280"/>
                  </a:lnTo>
                  <a:lnTo>
                    <a:pt x="2540" y="91440"/>
                  </a:lnTo>
                  <a:lnTo>
                    <a:pt x="6350" y="93980"/>
                  </a:lnTo>
                  <a:lnTo>
                    <a:pt x="10160" y="95250"/>
                  </a:lnTo>
                  <a:lnTo>
                    <a:pt x="12700" y="97790"/>
                  </a:lnTo>
                  <a:lnTo>
                    <a:pt x="12700" y="101600"/>
                  </a:lnTo>
                  <a:lnTo>
                    <a:pt x="22860" y="106680"/>
                  </a:lnTo>
                  <a:lnTo>
                    <a:pt x="44450" y="106680"/>
                  </a:lnTo>
                  <a:lnTo>
                    <a:pt x="49530" y="104140"/>
                  </a:lnTo>
                  <a:lnTo>
                    <a:pt x="53340" y="101600"/>
                  </a:lnTo>
                  <a:lnTo>
                    <a:pt x="62230" y="101600"/>
                  </a:lnTo>
                  <a:lnTo>
                    <a:pt x="68580" y="93980"/>
                  </a:lnTo>
                  <a:lnTo>
                    <a:pt x="71120" y="86360"/>
                  </a:lnTo>
                  <a:close/>
                </a:path>
                <a:path w="2040889" h="106680">
                  <a:moveTo>
                    <a:pt x="2040890" y="0"/>
                  </a:moveTo>
                  <a:lnTo>
                    <a:pt x="2038350" y="0"/>
                  </a:lnTo>
                  <a:lnTo>
                    <a:pt x="2038350" y="5080"/>
                  </a:lnTo>
                  <a:lnTo>
                    <a:pt x="2040890" y="5080"/>
                  </a:lnTo>
                  <a:lnTo>
                    <a:pt x="20408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474459" y="1902459"/>
              <a:ext cx="196850" cy="609600"/>
            </a:xfrm>
            <a:custGeom>
              <a:avLst/>
              <a:gdLst/>
              <a:ahLst/>
              <a:cxnLst/>
              <a:rect l="l" t="t" r="r" b="b"/>
              <a:pathLst>
                <a:path w="196850" h="609600">
                  <a:moveTo>
                    <a:pt x="115569" y="0"/>
                  </a:moveTo>
                  <a:lnTo>
                    <a:pt x="106680" y="0"/>
                  </a:lnTo>
                  <a:lnTo>
                    <a:pt x="102869" y="1269"/>
                  </a:lnTo>
                  <a:lnTo>
                    <a:pt x="93980" y="1269"/>
                  </a:lnTo>
                  <a:lnTo>
                    <a:pt x="88899" y="2539"/>
                  </a:lnTo>
                  <a:lnTo>
                    <a:pt x="80010" y="2539"/>
                  </a:lnTo>
                  <a:lnTo>
                    <a:pt x="73660" y="15239"/>
                  </a:lnTo>
                  <a:lnTo>
                    <a:pt x="72389" y="29210"/>
                  </a:lnTo>
                  <a:lnTo>
                    <a:pt x="74930" y="58419"/>
                  </a:lnTo>
                  <a:lnTo>
                    <a:pt x="80010" y="69850"/>
                  </a:lnTo>
                  <a:lnTo>
                    <a:pt x="78739" y="78739"/>
                  </a:lnTo>
                  <a:lnTo>
                    <a:pt x="73660" y="83819"/>
                  </a:lnTo>
                  <a:lnTo>
                    <a:pt x="66039" y="86360"/>
                  </a:lnTo>
                  <a:lnTo>
                    <a:pt x="55880" y="90169"/>
                  </a:lnTo>
                  <a:lnTo>
                    <a:pt x="24129" y="151129"/>
                  </a:lnTo>
                  <a:lnTo>
                    <a:pt x="19050" y="255269"/>
                  </a:lnTo>
                  <a:lnTo>
                    <a:pt x="15239" y="307339"/>
                  </a:lnTo>
                  <a:lnTo>
                    <a:pt x="25400" y="307339"/>
                  </a:lnTo>
                  <a:lnTo>
                    <a:pt x="24129" y="313689"/>
                  </a:lnTo>
                  <a:lnTo>
                    <a:pt x="26669" y="320039"/>
                  </a:lnTo>
                  <a:lnTo>
                    <a:pt x="26669" y="326389"/>
                  </a:lnTo>
                  <a:lnTo>
                    <a:pt x="20319" y="328929"/>
                  </a:lnTo>
                  <a:lnTo>
                    <a:pt x="24129" y="349250"/>
                  </a:lnTo>
                  <a:lnTo>
                    <a:pt x="29210" y="388619"/>
                  </a:lnTo>
                  <a:lnTo>
                    <a:pt x="30480" y="410210"/>
                  </a:lnTo>
                  <a:lnTo>
                    <a:pt x="30480" y="434339"/>
                  </a:lnTo>
                  <a:lnTo>
                    <a:pt x="31749" y="458469"/>
                  </a:lnTo>
                  <a:lnTo>
                    <a:pt x="34289" y="481329"/>
                  </a:lnTo>
                  <a:lnTo>
                    <a:pt x="35560" y="504189"/>
                  </a:lnTo>
                  <a:lnTo>
                    <a:pt x="34289" y="525779"/>
                  </a:lnTo>
                  <a:lnTo>
                    <a:pt x="29210" y="547369"/>
                  </a:lnTo>
                  <a:lnTo>
                    <a:pt x="17779" y="566419"/>
                  </a:lnTo>
                  <a:lnTo>
                    <a:pt x="0" y="585469"/>
                  </a:lnTo>
                  <a:lnTo>
                    <a:pt x="3810" y="588010"/>
                  </a:lnTo>
                  <a:lnTo>
                    <a:pt x="11429" y="585469"/>
                  </a:lnTo>
                  <a:lnTo>
                    <a:pt x="21589" y="585469"/>
                  </a:lnTo>
                  <a:lnTo>
                    <a:pt x="30480" y="584200"/>
                  </a:lnTo>
                  <a:lnTo>
                    <a:pt x="48260" y="579119"/>
                  </a:lnTo>
                  <a:lnTo>
                    <a:pt x="55880" y="575310"/>
                  </a:lnTo>
                  <a:lnTo>
                    <a:pt x="60960" y="570229"/>
                  </a:lnTo>
                  <a:lnTo>
                    <a:pt x="66039" y="562610"/>
                  </a:lnTo>
                  <a:lnTo>
                    <a:pt x="71119" y="566419"/>
                  </a:lnTo>
                  <a:lnTo>
                    <a:pt x="74930" y="572769"/>
                  </a:lnTo>
                  <a:lnTo>
                    <a:pt x="74930" y="585469"/>
                  </a:lnTo>
                  <a:lnTo>
                    <a:pt x="72389" y="598169"/>
                  </a:lnTo>
                  <a:lnTo>
                    <a:pt x="73660" y="604519"/>
                  </a:lnTo>
                  <a:lnTo>
                    <a:pt x="74930" y="609600"/>
                  </a:lnTo>
                  <a:lnTo>
                    <a:pt x="81280" y="609600"/>
                  </a:lnTo>
                  <a:lnTo>
                    <a:pt x="93980" y="607060"/>
                  </a:lnTo>
                  <a:lnTo>
                    <a:pt x="99060" y="604519"/>
                  </a:lnTo>
                  <a:lnTo>
                    <a:pt x="104139" y="600710"/>
                  </a:lnTo>
                  <a:lnTo>
                    <a:pt x="109219" y="598169"/>
                  </a:lnTo>
                  <a:lnTo>
                    <a:pt x="116839" y="590550"/>
                  </a:lnTo>
                  <a:lnTo>
                    <a:pt x="124460" y="561339"/>
                  </a:lnTo>
                  <a:lnTo>
                    <a:pt x="125730" y="530860"/>
                  </a:lnTo>
                  <a:lnTo>
                    <a:pt x="125730" y="499110"/>
                  </a:lnTo>
                  <a:lnTo>
                    <a:pt x="129539" y="468629"/>
                  </a:lnTo>
                  <a:lnTo>
                    <a:pt x="139699" y="454660"/>
                  </a:lnTo>
                  <a:lnTo>
                    <a:pt x="143510" y="439419"/>
                  </a:lnTo>
                  <a:lnTo>
                    <a:pt x="140969" y="406400"/>
                  </a:lnTo>
                  <a:lnTo>
                    <a:pt x="137160" y="397510"/>
                  </a:lnTo>
                  <a:lnTo>
                    <a:pt x="138430" y="389889"/>
                  </a:lnTo>
                  <a:lnTo>
                    <a:pt x="142239" y="384810"/>
                  </a:lnTo>
                  <a:lnTo>
                    <a:pt x="147319" y="381000"/>
                  </a:lnTo>
                  <a:lnTo>
                    <a:pt x="154939" y="377189"/>
                  </a:lnTo>
                  <a:lnTo>
                    <a:pt x="162560" y="374650"/>
                  </a:lnTo>
                  <a:lnTo>
                    <a:pt x="175260" y="367029"/>
                  </a:lnTo>
                  <a:lnTo>
                    <a:pt x="175260" y="345439"/>
                  </a:lnTo>
                  <a:lnTo>
                    <a:pt x="176530" y="336550"/>
                  </a:lnTo>
                  <a:lnTo>
                    <a:pt x="186689" y="332739"/>
                  </a:lnTo>
                  <a:lnTo>
                    <a:pt x="190499" y="304800"/>
                  </a:lnTo>
                  <a:lnTo>
                    <a:pt x="195580" y="247650"/>
                  </a:lnTo>
                  <a:lnTo>
                    <a:pt x="196849" y="218439"/>
                  </a:lnTo>
                  <a:lnTo>
                    <a:pt x="195580" y="189229"/>
                  </a:lnTo>
                  <a:lnTo>
                    <a:pt x="186689" y="132079"/>
                  </a:lnTo>
                  <a:lnTo>
                    <a:pt x="146049" y="100329"/>
                  </a:lnTo>
                  <a:lnTo>
                    <a:pt x="134619" y="93979"/>
                  </a:lnTo>
                  <a:lnTo>
                    <a:pt x="129539" y="82550"/>
                  </a:lnTo>
                  <a:lnTo>
                    <a:pt x="129539" y="68579"/>
                  </a:lnTo>
                  <a:lnTo>
                    <a:pt x="132080" y="54610"/>
                  </a:lnTo>
                  <a:lnTo>
                    <a:pt x="134619" y="25400"/>
                  </a:lnTo>
                  <a:lnTo>
                    <a:pt x="132080" y="12700"/>
                  </a:lnTo>
                  <a:lnTo>
                    <a:pt x="125730" y="13969"/>
                  </a:lnTo>
                  <a:lnTo>
                    <a:pt x="121919" y="10160"/>
                  </a:lnTo>
                  <a:lnTo>
                    <a:pt x="119380" y="5079"/>
                  </a:lnTo>
                  <a:lnTo>
                    <a:pt x="1155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310890" y="1907539"/>
              <a:ext cx="3276600" cy="13970"/>
            </a:xfrm>
            <a:custGeom>
              <a:avLst/>
              <a:gdLst/>
              <a:ahLst/>
              <a:cxnLst/>
              <a:rect l="l" t="t" r="r" b="b"/>
              <a:pathLst>
                <a:path w="3276600" h="13969">
                  <a:moveTo>
                    <a:pt x="5080" y="1270"/>
                  </a:moveTo>
                  <a:lnTo>
                    <a:pt x="2527" y="0"/>
                  </a:lnTo>
                  <a:lnTo>
                    <a:pt x="0" y="7620"/>
                  </a:lnTo>
                  <a:lnTo>
                    <a:pt x="2527" y="8890"/>
                  </a:lnTo>
                  <a:lnTo>
                    <a:pt x="5080" y="1270"/>
                  </a:lnTo>
                  <a:close/>
                </a:path>
                <a:path w="3276600" h="13969">
                  <a:moveTo>
                    <a:pt x="17780" y="7620"/>
                  </a:moveTo>
                  <a:lnTo>
                    <a:pt x="15227" y="5080"/>
                  </a:lnTo>
                  <a:lnTo>
                    <a:pt x="12700" y="7620"/>
                  </a:lnTo>
                  <a:lnTo>
                    <a:pt x="13970" y="10160"/>
                  </a:lnTo>
                  <a:lnTo>
                    <a:pt x="17780" y="13970"/>
                  </a:lnTo>
                  <a:lnTo>
                    <a:pt x="17780" y="7620"/>
                  </a:lnTo>
                  <a:close/>
                </a:path>
                <a:path w="3276600" h="13969">
                  <a:moveTo>
                    <a:pt x="3276600" y="5080"/>
                  </a:moveTo>
                  <a:lnTo>
                    <a:pt x="3272790" y="5080"/>
                  </a:lnTo>
                  <a:lnTo>
                    <a:pt x="3270250" y="3810"/>
                  </a:lnTo>
                  <a:lnTo>
                    <a:pt x="3266440" y="2540"/>
                  </a:lnTo>
                  <a:lnTo>
                    <a:pt x="3258807" y="2540"/>
                  </a:lnTo>
                  <a:lnTo>
                    <a:pt x="3255010" y="3810"/>
                  </a:lnTo>
                  <a:lnTo>
                    <a:pt x="3252457" y="6350"/>
                  </a:lnTo>
                  <a:lnTo>
                    <a:pt x="3251200" y="10160"/>
                  </a:lnTo>
                  <a:lnTo>
                    <a:pt x="3276600" y="10160"/>
                  </a:lnTo>
                  <a:lnTo>
                    <a:pt x="3276600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59859" y="1916429"/>
              <a:ext cx="15240" cy="7620"/>
            </a:xfrm>
            <a:custGeom>
              <a:avLst/>
              <a:gdLst/>
              <a:ahLst/>
              <a:cxnLst/>
              <a:rect l="l" t="t" r="r" b="b"/>
              <a:pathLst>
                <a:path w="15239" h="7619">
                  <a:moveTo>
                    <a:pt x="6350" y="0"/>
                  </a:moveTo>
                  <a:lnTo>
                    <a:pt x="2539" y="2540"/>
                  </a:lnTo>
                  <a:lnTo>
                    <a:pt x="0" y="7620"/>
                  </a:lnTo>
                  <a:lnTo>
                    <a:pt x="8889" y="7620"/>
                  </a:lnTo>
                  <a:lnTo>
                    <a:pt x="12700" y="6350"/>
                  </a:lnTo>
                  <a:lnTo>
                    <a:pt x="15239" y="3810"/>
                  </a:lnTo>
                  <a:lnTo>
                    <a:pt x="11429" y="12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347720" y="1915159"/>
              <a:ext cx="2679700" cy="121920"/>
            </a:xfrm>
            <a:custGeom>
              <a:avLst/>
              <a:gdLst/>
              <a:ahLst/>
              <a:cxnLst/>
              <a:rect l="l" t="t" r="r" b="b"/>
              <a:pathLst>
                <a:path w="2679700" h="121919">
                  <a:moveTo>
                    <a:pt x="3810" y="2540"/>
                  </a:moveTo>
                  <a:lnTo>
                    <a:pt x="0" y="2540"/>
                  </a:lnTo>
                  <a:lnTo>
                    <a:pt x="0" y="5080"/>
                  </a:lnTo>
                  <a:lnTo>
                    <a:pt x="3810" y="5080"/>
                  </a:lnTo>
                  <a:lnTo>
                    <a:pt x="3810" y="2540"/>
                  </a:lnTo>
                  <a:close/>
                </a:path>
                <a:path w="2679700" h="121919">
                  <a:moveTo>
                    <a:pt x="53340" y="2540"/>
                  </a:moveTo>
                  <a:lnTo>
                    <a:pt x="40640" y="8890"/>
                  </a:lnTo>
                  <a:lnTo>
                    <a:pt x="45720" y="8890"/>
                  </a:lnTo>
                  <a:lnTo>
                    <a:pt x="53340" y="2540"/>
                  </a:lnTo>
                  <a:close/>
                </a:path>
                <a:path w="2679700" h="121919">
                  <a:moveTo>
                    <a:pt x="966470" y="31750"/>
                  </a:moveTo>
                  <a:lnTo>
                    <a:pt x="962660" y="17780"/>
                  </a:lnTo>
                  <a:lnTo>
                    <a:pt x="946150" y="17780"/>
                  </a:lnTo>
                  <a:lnTo>
                    <a:pt x="943610" y="16510"/>
                  </a:lnTo>
                  <a:lnTo>
                    <a:pt x="941070" y="13970"/>
                  </a:lnTo>
                  <a:lnTo>
                    <a:pt x="938530" y="10160"/>
                  </a:lnTo>
                  <a:lnTo>
                    <a:pt x="934720" y="8890"/>
                  </a:lnTo>
                  <a:lnTo>
                    <a:pt x="930910" y="6350"/>
                  </a:lnTo>
                  <a:lnTo>
                    <a:pt x="925830" y="2540"/>
                  </a:lnTo>
                  <a:lnTo>
                    <a:pt x="922020" y="1270"/>
                  </a:lnTo>
                  <a:lnTo>
                    <a:pt x="913130" y="1270"/>
                  </a:lnTo>
                  <a:lnTo>
                    <a:pt x="909320" y="5080"/>
                  </a:lnTo>
                  <a:lnTo>
                    <a:pt x="905510" y="10160"/>
                  </a:lnTo>
                  <a:lnTo>
                    <a:pt x="902970" y="26670"/>
                  </a:lnTo>
                  <a:lnTo>
                    <a:pt x="904240" y="41910"/>
                  </a:lnTo>
                  <a:lnTo>
                    <a:pt x="911860" y="54610"/>
                  </a:lnTo>
                  <a:lnTo>
                    <a:pt x="919480" y="66040"/>
                  </a:lnTo>
                  <a:lnTo>
                    <a:pt x="927100" y="78740"/>
                  </a:lnTo>
                  <a:lnTo>
                    <a:pt x="933450" y="91440"/>
                  </a:lnTo>
                  <a:lnTo>
                    <a:pt x="934720" y="106680"/>
                  </a:lnTo>
                  <a:lnTo>
                    <a:pt x="929640" y="121920"/>
                  </a:lnTo>
                  <a:lnTo>
                    <a:pt x="938530" y="110490"/>
                  </a:lnTo>
                  <a:lnTo>
                    <a:pt x="960120" y="72390"/>
                  </a:lnTo>
                  <a:lnTo>
                    <a:pt x="966470" y="45720"/>
                  </a:lnTo>
                  <a:lnTo>
                    <a:pt x="966470" y="31750"/>
                  </a:lnTo>
                  <a:close/>
                </a:path>
                <a:path w="2679700" h="121919">
                  <a:moveTo>
                    <a:pt x="1930400" y="0"/>
                  </a:moveTo>
                  <a:lnTo>
                    <a:pt x="1927860" y="0"/>
                  </a:lnTo>
                  <a:lnTo>
                    <a:pt x="1927860" y="5080"/>
                  </a:lnTo>
                  <a:lnTo>
                    <a:pt x="1930400" y="5080"/>
                  </a:lnTo>
                  <a:lnTo>
                    <a:pt x="1930400" y="0"/>
                  </a:lnTo>
                  <a:close/>
                </a:path>
                <a:path w="2679700" h="121919">
                  <a:moveTo>
                    <a:pt x="2679700" y="25400"/>
                  </a:moveTo>
                  <a:lnTo>
                    <a:pt x="2677160" y="24130"/>
                  </a:lnTo>
                  <a:lnTo>
                    <a:pt x="2673350" y="25400"/>
                  </a:lnTo>
                  <a:lnTo>
                    <a:pt x="2670810" y="26670"/>
                  </a:lnTo>
                  <a:lnTo>
                    <a:pt x="2667000" y="27940"/>
                  </a:lnTo>
                  <a:lnTo>
                    <a:pt x="2664460" y="30480"/>
                  </a:lnTo>
                  <a:lnTo>
                    <a:pt x="2660650" y="30480"/>
                  </a:lnTo>
                  <a:lnTo>
                    <a:pt x="2656840" y="27940"/>
                  </a:lnTo>
                  <a:lnTo>
                    <a:pt x="2654300" y="25400"/>
                  </a:lnTo>
                  <a:lnTo>
                    <a:pt x="2660650" y="21590"/>
                  </a:lnTo>
                  <a:lnTo>
                    <a:pt x="2668270" y="17780"/>
                  </a:lnTo>
                  <a:lnTo>
                    <a:pt x="2673350" y="13970"/>
                  </a:lnTo>
                  <a:lnTo>
                    <a:pt x="2674620" y="8890"/>
                  </a:lnTo>
                  <a:lnTo>
                    <a:pt x="2669540" y="2540"/>
                  </a:lnTo>
                  <a:lnTo>
                    <a:pt x="2664460" y="1270"/>
                  </a:lnTo>
                  <a:lnTo>
                    <a:pt x="2659380" y="1270"/>
                  </a:lnTo>
                  <a:lnTo>
                    <a:pt x="2653030" y="2540"/>
                  </a:lnTo>
                  <a:lnTo>
                    <a:pt x="2646680" y="5080"/>
                  </a:lnTo>
                  <a:lnTo>
                    <a:pt x="2640330" y="6350"/>
                  </a:lnTo>
                  <a:lnTo>
                    <a:pt x="2635250" y="8890"/>
                  </a:lnTo>
                  <a:lnTo>
                    <a:pt x="2630170" y="8890"/>
                  </a:lnTo>
                  <a:lnTo>
                    <a:pt x="2628900" y="22860"/>
                  </a:lnTo>
                  <a:lnTo>
                    <a:pt x="2630170" y="36830"/>
                  </a:lnTo>
                  <a:lnTo>
                    <a:pt x="2635250" y="62230"/>
                  </a:lnTo>
                  <a:lnTo>
                    <a:pt x="2637790" y="66040"/>
                  </a:lnTo>
                  <a:lnTo>
                    <a:pt x="2641600" y="68580"/>
                  </a:lnTo>
                  <a:lnTo>
                    <a:pt x="2645410" y="68580"/>
                  </a:lnTo>
                  <a:lnTo>
                    <a:pt x="2653030" y="66040"/>
                  </a:lnTo>
                  <a:lnTo>
                    <a:pt x="2658110" y="63500"/>
                  </a:lnTo>
                  <a:lnTo>
                    <a:pt x="2661920" y="62230"/>
                  </a:lnTo>
                  <a:lnTo>
                    <a:pt x="2667000" y="62230"/>
                  </a:lnTo>
                  <a:lnTo>
                    <a:pt x="2672080" y="53340"/>
                  </a:lnTo>
                  <a:lnTo>
                    <a:pt x="2672080" y="43180"/>
                  </a:lnTo>
                  <a:lnTo>
                    <a:pt x="2673350" y="31750"/>
                  </a:lnTo>
                  <a:lnTo>
                    <a:pt x="2679700" y="25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95419" y="1917699"/>
              <a:ext cx="5080" cy="2540"/>
            </a:xfrm>
            <a:custGeom>
              <a:avLst/>
              <a:gdLst/>
              <a:ahLst/>
              <a:cxnLst/>
              <a:rect l="l" t="t" r="r" b="b"/>
              <a:pathLst>
                <a:path w="5079" h="2539">
                  <a:moveTo>
                    <a:pt x="5079" y="0"/>
                  </a:moveTo>
                  <a:lnTo>
                    <a:pt x="0" y="0"/>
                  </a:lnTo>
                  <a:lnTo>
                    <a:pt x="0" y="2539"/>
                  </a:lnTo>
                  <a:lnTo>
                    <a:pt x="5079" y="2539"/>
                  </a:lnTo>
                  <a:lnTo>
                    <a:pt x="5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70579" y="1920239"/>
              <a:ext cx="3810" cy="3810"/>
            </a:xfrm>
            <a:custGeom>
              <a:avLst/>
              <a:gdLst/>
              <a:ahLst/>
              <a:cxnLst/>
              <a:rect l="l" t="t" r="r" b="b"/>
              <a:pathLst>
                <a:path w="3810" h="3810">
                  <a:moveTo>
                    <a:pt x="38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3810" y="3810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659630" y="1924049"/>
              <a:ext cx="899160" cy="21590"/>
            </a:xfrm>
            <a:custGeom>
              <a:avLst/>
              <a:gdLst/>
              <a:ahLst/>
              <a:cxnLst/>
              <a:rect l="l" t="t" r="r" b="b"/>
              <a:pathLst>
                <a:path w="899160" h="21589">
                  <a:moveTo>
                    <a:pt x="17780" y="6350"/>
                  </a:moveTo>
                  <a:lnTo>
                    <a:pt x="15240" y="3810"/>
                  </a:lnTo>
                  <a:lnTo>
                    <a:pt x="15240" y="1270"/>
                  </a:lnTo>
                  <a:lnTo>
                    <a:pt x="10160" y="1270"/>
                  </a:lnTo>
                  <a:lnTo>
                    <a:pt x="5080" y="3810"/>
                  </a:lnTo>
                  <a:lnTo>
                    <a:pt x="1270" y="6350"/>
                  </a:lnTo>
                  <a:lnTo>
                    <a:pt x="0" y="8890"/>
                  </a:lnTo>
                  <a:lnTo>
                    <a:pt x="13970" y="8890"/>
                  </a:lnTo>
                  <a:lnTo>
                    <a:pt x="17780" y="6350"/>
                  </a:lnTo>
                  <a:close/>
                </a:path>
                <a:path w="899160" h="21589">
                  <a:moveTo>
                    <a:pt x="643890" y="1270"/>
                  </a:moveTo>
                  <a:lnTo>
                    <a:pt x="640080" y="1270"/>
                  </a:lnTo>
                  <a:lnTo>
                    <a:pt x="637540" y="2540"/>
                  </a:lnTo>
                  <a:lnTo>
                    <a:pt x="633730" y="6350"/>
                  </a:lnTo>
                  <a:lnTo>
                    <a:pt x="643890" y="8890"/>
                  </a:lnTo>
                  <a:lnTo>
                    <a:pt x="643890" y="1270"/>
                  </a:lnTo>
                  <a:close/>
                </a:path>
                <a:path w="899160" h="21589">
                  <a:moveTo>
                    <a:pt x="673100" y="6350"/>
                  </a:moveTo>
                  <a:lnTo>
                    <a:pt x="670560" y="3810"/>
                  </a:lnTo>
                  <a:lnTo>
                    <a:pt x="662940" y="6350"/>
                  </a:lnTo>
                  <a:lnTo>
                    <a:pt x="661670" y="8890"/>
                  </a:lnTo>
                  <a:lnTo>
                    <a:pt x="671830" y="8890"/>
                  </a:lnTo>
                  <a:lnTo>
                    <a:pt x="673100" y="6350"/>
                  </a:lnTo>
                  <a:close/>
                </a:path>
                <a:path w="899160" h="21589">
                  <a:moveTo>
                    <a:pt x="877570" y="6350"/>
                  </a:moveTo>
                  <a:lnTo>
                    <a:pt x="876300" y="2540"/>
                  </a:lnTo>
                  <a:lnTo>
                    <a:pt x="872490" y="0"/>
                  </a:lnTo>
                  <a:lnTo>
                    <a:pt x="872490" y="21590"/>
                  </a:lnTo>
                  <a:lnTo>
                    <a:pt x="875030" y="21590"/>
                  </a:lnTo>
                  <a:lnTo>
                    <a:pt x="877570" y="19050"/>
                  </a:lnTo>
                  <a:lnTo>
                    <a:pt x="877570" y="6350"/>
                  </a:lnTo>
                  <a:close/>
                </a:path>
                <a:path w="899160" h="21589">
                  <a:moveTo>
                    <a:pt x="899160" y="1270"/>
                  </a:moveTo>
                  <a:lnTo>
                    <a:pt x="892810" y="1270"/>
                  </a:lnTo>
                  <a:lnTo>
                    <a:pt x="892810" y="3810"/>
                  </a:lnTo>
                  <a:lnTo>
                    <a:pt x="899160" y="3810"/>
                  </a:lnTo>
                  <a:lnTo>
                    <a:pt x="8991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57009" y="1927859"/>
              <a:ext cx="38100" cy="53340"/>
            </a:xfrm>
            <a:custGeom>
              <a:avLst/>
              <a:gdLst/>
              <a:ahLst/>
              <a:cxnLst/>
              <a:rect l="l" t="t" r="r" b="b"/>
              <a:pathLst>
                <a:path w="38100" h="53339">
                  <a:moveTo>
                    <a:pt x="2540" y="0"/>
                  </a:moveTo>
                  <a:lnTo>
                    <a:pt x="0" y="36829"/>
                  </a:lnTo>
                  <a:lnTo>
                    <a:pt x="2540" y="44450"/>
                  </a:lnTo>
                  <a:lnTo>
                    <a:pt x="5080" y="48260"/>
                  </a:lnTo>
                  <a:lnTo>
                    <a:pt x="8890" y="49529"/>
                  </a:lnTo>
                  <a:lnTo>
                    <a:pt x="12700" y="52069"/>
                  </a:lnTo>
                  <a:lnTo>
                    <a:pt x="16510" y="53339"/>
                  </a:lnTo>
                  <a:lnTo>
                    <a:pt x="20320" y="53339"/>
                  </a:lnTo>
                  <a:lnTo>
                    <a:pt x="25400" y="52069"/>
                  </a:lnTo>
                  <a:lnTo>
                    <a:pt x="33020" y="48260"/>
                  </a:lnTo>
                  <a:lnTo>
                    <a:pt x="36830" y="43179"/>
                  </a:lnTo>
                  <a:lnTo>
                    <a:pt x="38100" y="36829"/>
                  </a:lnTo>
                  <a:lnTo>
                    <a:pt x="38100" y="30479"/>
                  </a:lnTo>
                  <a:lnTo>
                    <a:pt x="34290" y="10160"/>
                  </a:lnTo>
                  <a:lnTo>
                    <a:pt x="34290" y="2539"/>
                  </a:lnTo>
                  <a:lnTo>
                    <a:pt x="25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691890" y="1927859"/>
              <a:ext cx="2701290" cy="17780"/>
            </a:xfrm>
            <a:custGeom>
              <a:avLst/>
              <a:gdLst/>
              <a:ahLst/>
              <a:cxnLst/>
              <a:rect l="l" t="t" r="r" b="b"/>
              <a:pathLst>
                <a:path w="2701290" h="17780">
                  <a:moveTo>
                    <a:pt x="20320" y="15240"/>
                  </a:moveTo>
                  <a:lnTo>
                    <a:pt x="15240" y="10160"/>
                  </a:lnTo>
                  <a:lnTo>
                    <a:pt x="8890" y="10160"/>
                  </a:lnTo>
                  <a:lnTo>
                    <a:pt x="3810" y="13970"/>
                  </a:lnTo>
                  <a:lnTo>
                    <a:pt x="0" y="17780"/>
                  </a:lnTo>
                  <a:lnTo>
                    <a:pt x="16510" y="17780"/>
                  </a:lnTo>
                  <a:lnTo>
                    <a:pt x="20320" y="15240"/>
                  </a:lnTo>
                  <a:close/>
                </a:path>
                <a:path w="2701290" h="17780">
                  <a:moveTo>
                    <a:pt x="949960" y="2540"/>
                  </a:moveTo>
                  <a:lnTo>
                    <a:pt x="939800" y="2540"/>
                  </a:lnTo>
                  <a:lnTo>
                    <a:pt x="939800" y="8890"/>
                  </a:lnTo>
                  <a:lnTo>
                    <a:pt x="949960" y="2540"/>
                  </a:lnTo>
                  <a:close/>
                </a:path>
                <a:path w="2701290" h="17780">
                  <a:moveTo>
                    <a:pt x="1148080" y="10160"/>
                  </a:moveTo>
                  <a:lnTo>
                    <a:pt x="1146810" y="10160"/>
                  </a:lnTo>
                  <a:lnTo>
                    <a:pt x="1144270" y="12700"/>
                  </a:lnTo>
                  <a:lnTo>
                    <a:pt x="1144270" y="15240"/>
                  </a:lnTo>
                  <a:lnTo>
                    <a:pt x="1148080" y="15240"/>
                  </a:lnTo>
                  <a:lnTo>
                    <a:pt x="1148080" y="10160"/>
                  </a:lnTo>
                  <a:close/>
                </a:path>
                <a:path w="2701290" h="17780">
                  <a:moveTo>
                    <a:pt x="1178560" y="10160"/>
                  </a:moveTo>
                  <a:lnTo>
                    <a:pt x="1174750" y="8890"/>
                  </a:lnTo>
                  <a:lnTo>
                    <a:pt x="1170940" y="8890"/>
                  </a:lnTo>
                  <a:lnTo>
                    <a:pt x="1168400" y="10160"/>
                  </a:lnTo>
                  <a:lnTo>
                    <a:pt x="1165860" y="12700"/>
                  </a:lnTo>
                  <a:lnTo>
                    <a:pt x="1177290" y="12700"/>
                  </a:lnTo>
                  <a:lnTo>
                    <a:pt x="1178560" y="10160"/>
                  </a:lnTo>
                  <a:close/>
                </a:path>
                <a:path w="2701290" h="17780">
                  <a:moveTo>
                    <a:pt x="2678430" y="2540"/>
                  </a:moveTo>
                  <a:lnTo>
                    <a:pt x="2669540" y="2540"/>
                  </a:lnTo>
                  <a:lnTo>
                    <a:pt x="2669540" y="8890"/>
                  </a:lnTo>
                  <a:lnTo>
                    <a:pt x="2675890" y="8890"/>
                  </a:lnTo>
                  <a:lnTo>
                    <a:pt x="2677160" y="6350"/>
                  </a:lnTo>
                  <a:lnTo>
                    <a:pt x="2678430" y="5080"/>
                  </a:lnTo>
                  <a:lnTo>
                    <a:pt x="2678430" y="2540"/>
                  </a:lnTo>
                  <a:close/>
                </a:path>
                <a:path w="2701290" h="17780">
                  <a:moveTo>
                    <a:pt x="2701290" y="0"/>
                  </a:moveTo>
                  <a:lnTo>
                    <a:pt x="2688590" y="0"/>
                  </a:lnTo>
                  <a:lnTo>
                    <a:pt x="2688590" y="2540"/>
                  </a:lnTo>
                  <a:lnTo>
                    <a:pt x="2701290" y="2540"/>
                  </a:lnTo>
                  <a:lnTo>
                    <a:pt x="27012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140959" y="1936749"/>
              <a:ext cx="7620" cy="1270"/>
            </a:xfrm>
            <a:custGeom>
              <a:avLst/>
              <a:gdLst/>
              <a:ahLst/>
              <a:cxnLst/>
              <a:rect l="l" t="t" r="r" b="b"/>
              <a:pathLst>
                <a:path w="7620" h="1269">
                  <a:moveTo>
                    <a:pt x="761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7619" y="12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84239" y="1938019"/>
              <a:ext cx="6350" cy="5080"/>
            </a:xfrm>
            <a:custGeom>
              <a:avLst/>
              <a:gdLst/>
              <a:ahLst/>
              <a:cxnLst/>
              <a:rect l="l" t="t" r="r" b="b"/>
              <a:pathLst>
                <a:path w="6350" h="5080">
                  <a:moveTo>
                    <a:pt x="635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6350" y="507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313429" y="1936749"/>
              <a:ext cx="3810" cy="3810"/>
            </a:xfrm>
            <a:custGeom>
              <a:avLst/>
              <a:gdLst/>
              <a:ahLst/>
              <a:cxnLst/>
              <a:rect l="l" t="t" r="r" b="b"/>
              <a:pathLst>
                <a:path w="3810" h="3810">
                  <a:moveTo>
                    <a:pt x="38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3810" y="3810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658870" y="1940559"/>
              <a:ext cx="642620" cy="10160"/>
            </a:xfrm>
            <a:custGeom>
              <a:avLst/>
              <a:gdLst/>
              <a:ahLst/>
              <a:cxnLst/>
              <a:rect l="l" t="t" r="r" b="b"/>
              <a:pathLst>
                <a:path w="642620" h="10160">
                  <a:moveTo>
                    <a:pt x="12700" y="2540"/>
                  </a:moveTo>
                  <a:lnTo>
                    <a:pt x="10160" y="0"/>
                  </a:lnTo>
                  <a:lnTo>
                    <a:pt x="0" y="0"/>
                  </a:lnTo>
                  <a:lnTo>
                    <a:pt x="2540" y="7620"/>
                  </a:lnTo>
                  <a:lnTo>
                    <a:pt x="12700" y="2540"/>
                  </a:lnTo>
                  <a:close/>
                </a:path>
                <a:path w="642620" h="10160">
                  <a:moveTo>
                    <a:pt x="607060" y="7620"/>
                  </a:moveTo>
                  <a:lnTo>
                    <a:pt x="604520" y="5080"/>
                  </a:lnTo>
                  <a:lnTo>
                    <a:pt x="600710" y="5080"/>
                  </a:lnTo>
                  <a:lnTo>
                    <a:pt x="600710" y="10160"/>
                  </a:lnTo>
                  <a:lnTo>
                    <a:pt x="607060" y="10160"/>
                  </a:lnTo>
                  <a:lnTo>
                    <a:pt x="607060" y="7620"/>
                  </a:lnTo>
                  <a:close/>
                </a:path>
                <a:path w="642620" h="10160">
                  <a:moveTo>
                    <a:pt x="642620" y="5080"/>
                  </a:moveTo>
                  <a:lnTo>
                    <a:pt x="638810" y="2540"/>
                  </a:lnTo>
                  <a:lnTo>
                    <a:pt x="632460" y="2540"/>
                  </a:lnTo>
                  <a:lnTo>
                    <a:pt x="628650" y="6350"/>
                  </a:lnTo>
                  <a:lnTo>
                    <a:pt x="627380" y="10160"/>
                  </a:lnTo>
                  <a:lnTo>
                    <a:pt x="631190" y="8890"/>
                  </a:lnTo>
                  <a:lnTo>
                    <a:pt x="636270" y="8890"/>
                  </a:lnTo>
                  <a:lnTo>
                    <a:pt x="640080" y="6350"/>
                  </a:lnTo>
                  <a:lnTo>
                    <a:pt x="642620" y="50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114289" y="1945639"/>
              <a:ext cx="60960" cy="62230"/>
            </a:xfrm>
            <a:custGeom>
              <a:avLst/>
              <a:gdLst/>
              <a:ahLst/>
              <a:cxnLst/>
              <a:rect l="l" t="t" r="r" b="b"/>
              <a:pathLst>
                <a:path w="60960" h="62230">
                  <a:moveTo>
                    <a:pt x="22860" y="1270"/>
                  </a:moveTo>
                  <a:lnTo>
                    <a:pt x="3810" y="1270"/>
                  </a:lnTo>
                  <a:lnTo>
                    <a:pt x="0" y="2539"/>
                  </a:lnTo>
                  <a:lnTo>
                    <a:pt x="5080" y="20320"/>
                  </a:lnTo>
                  <a:lnTo>
                    <a:pt x="5080" y="39370"/>
                  </a:lnTo>
                  <a:lnTo>
                    <a:pt x="6350" y="54610"/>
                  </a:lnTo>
                  <a:lnTo>
                    <a:pt x="16510" y="62230"/>
                  </a:lnTo>
                  <a:lnTo>
                    <a:pt x="20320" y="59689"/>
                  </a:lnTo>
                  <a:lnTo>
                    <a:pt x="25400" y="57150"/>
                  </a:lnTo>
                  <a:lnTo>
                    <a:pt x="29210" y="55880"/>
                  </a:lnTo>
                  <a:lnTo>
                    <a:pt x="34289" y="54610"/>
                  </a:lnTo>
                  <a:lnTo>
                    <a:pt x="38100" y="52070"/>
                  </a:lnTo>
                  <a:lnTo>
                    <a:pt x="43180" y="50800"/>
                  </a:lnTo>
                  <a:lnTo>
                    <a:pt x="48260" y="48260"/>
                  </a:lnTo>
                  <a:lnTo>
                    <a:pt x="52070" y="46989"/>
                  </a:lnTo>
                  <a:lnTo>
                    <a:pt x="52070" y="26670"/>
                  </a:lnTo>
                  <a:lnTo>
                    <a:pt x="53339" y="16510"/>
                  </a:lnTo>
                  <a:lnTo>
                    <a:pt x="58102" y="10160"/>
                  </a:lnTo>
                  <a:lnTo>
                    <a:pt x="34289" y="10160"/>
                  </a:lnTo>
                  <a:lnTo>
                    <a:pt x="31750" y="8889"/>
                  </a:lnTo>
                  <a:lnTo>
                    <a:pt x="27939" y="5080"/>
                  </a:lnTo>
                  <a:lnTo>
                    <a:pt x="26670" y="2539"/>
                  </a:lnTo>
                  <a:lnTo>
                    <a:pt x="22860" y="1270"/>
                  </a:lnTo>
                  <a:close/>
                </a:path>
                <a:path w="60960" h="62230">
                  <a:moveTo>
                    <a:pt x="49530" y="2539"/>
                  </a:moveTo>
                  <a:lnTo>
                    <a:pt x="50800" y="6350"/>
                  </a:lnTo>
                  <a:lnTo>
                    <a:pt x="46989" y="8889"/>
                  </a:lnTo>
                  <a:lnTo>
                    <a:pt x="40639" y="10160"/>
                  </a:lnTo>
                  <a:lnTo>
                    <a:pt x="58102" y="10160"/>
                  </a:lnTo>
                  <a:lnTo>
                    <a:pt x="58674" y="9398"/>
                  </a:lnTo>
                  <a:lnTo>
                    <a:pt x="49530" y="2539"/>
                  </a:lnTo>
                  <a:close/>
                </a:path>
                <a:path w="60960" h="62230">
                  <a:moveTo>
                    <a:pt x="60960" y="6350"/>
                  </a:moveTo>
                  <a:lnTo>
                    <a:pt x="58674" y="9398"/>
                  </a:lnTo>
                  <a:lnTo>
                    <a:pt x="59689" y="10160"/>
                  </a:lnTo>
                  <a:lnTo>
                    <a:pt x="60960" y="6350"/>
                  </a:lnTo>
                  <a:close/>
                </a:path>
                <a:path w="60960" h="62230">
                  <a:moveTo>
                    <a:pt x="16510" y="0"/>
                  </a:moveTo>
                  <a:lnTo>
                    <a:pt x="10160" y="0"/>
                  </a:lnTo>
                  <a:lnTo>
                    <a:pt x="6350" y="1270"/>
                  </a:lnTo>
                  <a:lnTo>
                    <a:pt x="20320" y="127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380740" y="1948179"/>
              <a:ext cx="2462530" cy="12700"/>
            </a:xfrm>
            <a:custGeom>
              <a:avLst/>
              <a:gdLst/>
              <a:ahLst/>
              <a:cxnLst/>
              <a:rect l="l" t="t" r="r" b="b"/>
              <a:pathLst>
                <a:path w="2462529" h="12700">
                  <a:moveTo>
                    <a:pt x="21590" y="3810"/>
                  </a:moveTo>
                  <a:lnTo>
                    <a:pt x="16510" y="0"/>
                  </a:lnTo>
                  <a:lnTo>
                    <a:pt x="10160" y="1270"/>
                  </a:lnTo>
                  <a:lnTo>
                    <a:pt x="3810" y="5080"/>
                  </a:lnTo>
                  <a:lnTo>
                    <a:pt x="0" y="10160"/>
                  </a:lnTo>
                  <a:lnTo>
                    <a:pt x="7620" y="12700"/>
                  </a:lnTo>
                  <a:lnTo>
                    <a:pt x="12700" y="10160"/>
                  </a:lnTo>
                  <a:lnTo>
                    <a:pt x="16510" y="6350"/>
                  </a:lnTo>
                  <a:lnTo>
                    <a:pt x="21590" y="3810"/>
                  </a:lnTo>
                  <a:close/>
                </a:path>
                <a:path w="2462529" h="12700">
                  <a:moveTo>
                    <a:pt x="2462530" y="2540"/>
                  </a:moveTo>
                  <a:lnTo>
                    <a:pt x="2461260" y="1270"/>
                  </a:lnTo>
                  <a:lnTo>
                    <a:pt x="2458720" y="0"/>
                  </a:lnTo>
                  <a:lnTo>
                    <a:pt x="2456180" y="1270"/>
                  </a:lnTo>
                  <a:lnTo>
                    <a:pt x="2454910" y="2540"/>
                  </a:lnTo>
                  <a:lnTo>
                    <a:pt x="24625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315969" y="1950719"/>
              <a:ext cx="2540" cy="1270"/>
            </a:xfrm>
            <a:custGeom>
              <a:avLst/>
              <a:gdLst/>
              <a:ahLst/>
              <a:cxnLst/>
              <a:rect l="l" t="t" r="r" b="b"/>
              <a:pathLst>
                <a:path w="2539" h="1269">
                  <a:moveTo>
                    <a:pt x="2539" y="0"/>
                  </a:moveTo>
                  <a:lnTo>
                    <a:pt x="0" y="0"/>
                  </a:lnTo>
                  <a:lnTo>
                    <a:pt x="0" y="1269"/>
                  </a:lnTo>
                  <a:lnTo>
                    <a:pt x="2539" y="1269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967480" y="1949449"/>
              <a:ext cx="1852930" cy="11430"/>
            </a:xfrm>
            <a:custGeom>
              <a:avLst/>
              <a:gdLst/>
              <a:ahLst/>
              <a:cxnLst/>
              <a:rect l="l" t="t" r="r" b="b"/>
              <a:pathLst>
                <a:path w="1852929" h="11430">
                  <a:moveTo>
                    <a:pt x="30480" y="2540"/>
                  </a:moveTo>
                  <a:lnTo>
                    <a:pt x="26670" y="2540"/>
                  </a:lnTo>
                  <a:lnTo>
                    <a:pt x="22860" y="1270"/>
                  </a:lnTo>
                  <a:lnTo>
                    <a:pt x="17780" y="0"/>
                  </a:lnTo>
                  <a:lnTo>
                    <a:pt x="12700" y="0"/>
                  </a:lnTo>
                  <a:lnTo>
                    <a:pt x="8890" y="1270"/>
                  </a:lnTo>
                  <a:lnTo>
                    <a:pt x="5080" y="1270"/>
                  </a:lnTo>
                  <a:lnTo>
                    <a:pt x="0" y="8890"/>
                  </a:lnTo>
                  <a:lnTo>
                    <a:pt x="7620" y="11430"/>
                  </a:lnTo>
                  <a:lnTo>
                    <a:pt x="12700" y="11430"/>
                  </a:lnTo>
                  <a:lnTo>
                    <a:pt x="20320" y="8890"/>
                  </a:lnTo>
                  <a:lnTo>
                    <a:pt x="24130" y="6350"/>
                  </a:lnTo>
                  <a:lnTo>
                    <a:pt x="26670" y="5080"/>
                  </a:lnTo>
                  <a:lnTo>
                    <a:pt x="30480" y="2540"/>
                  </a:lnTo>
                  <a:close/>
                </a:path>
                <a:path w="1852929" h="11430">
                  <a:moveTo>
                    <a:pt x="697230" y="2540"/>
                  </a:moveTo>
                  <a:lnTo>
                    <a:pt x="676910" y="2540"/>
                  </a:lnTo>
                  <a:lnTo>
                    <a:pt x="676910" y="8890"/>
                  </a:lnTo>
                  <a:lnTo>
                    <a:pt x="697230" y="2540"/>
                  </a:lnTo>
                  <a:close/>
                </a:path>
                <a:path w="1852929" h="11430">
                  <a:moveTo>
                    <a:pt x="1159510" y="6350"/>
                  </a:moveTo>
                  <a:lnTo>
                    <a:pt x="1156970" y="2540"/>
                  </a:lnTo>
                  <a:lnTo>
                    <a:pt x="1151890" y="2540"/>
                  </a:lnTo>
                  <a:lnTo>
                    <a:pt x="1159510" y="6350"/>
                  </a:lnTo>
                  <a:close/>
                </a:path>
                <a:path w="1852929" h="11430">
                  <a:moveTo>
                    <a:pt x="1360170" y="6350"/>
                  </a:moveTo>
                  <a:lnTo>
                    <a:pt x="1351280" y="6350"/>
                  </a:lnTo>
                  <a:lnTo>
                    <a:pt x="1347470" y="5080"/>
                  </a:lnTo>
                  <a:lnTo>
                    <a:pt x="1343660" y="2540"/>
                  </a:lnTo>
                  <a:lnTo>
                    <a:pt x="1341120" y="8890"/>
                  </a:lnTo>
                  <a:lnTo>
                    <a:pt x="1346200" y="10160"/>
                  </a:lnTo>
                  <a:lnTo>
                    <a:pt x="1351280" y="10160"/>
                  </a:lnTo>
                  <a:lnTo>
                    <a:pt x="1356360" y="8890"/>
                  </a:lnTo>
                  <a:lnTo>
                    <a:pt x="1360170" y="6350"/>
                  </a:lnTo>
                  <a:close/>
                </a:path>
                <a:path w="1852929" h="11430">
                  <a:moveTo>
                    <a:pt x="1611630" y="2540"/>
                  </a:moveTo>
                  <a:lnTo>
                    <a:pt x="1602740" y="2540"/>
                  </a:lnTo>
                  <a:lnTo>
                    <a:pt x="1600200" y="3810"/>
                  </a:lnTo>
                  <a:lnTo>
                    <a:pt x="1597660" y="6350"/>
                  </a:lnTo>
                  <a:lnTo>
                    <a:pt x="1605280" y="6350"/>
                  </a:lnTo>
                  <a:lnTo>
                    <a:pt x="1607820" y="5080"/>
                  </a:lnTo>
                  <a:lnTo>
                    <a:pt x="1611630" y="2540"/>
                  </a:lnTo>
                  <a:close/>
                </a:path>
                <a:path w="1852929" h="11430">
                  <a:moveTo>
                    <a:pt x="1852930" y="2540"/>
                  </a:moveTo>
                  <a:lnTo>
                    <a:pt x="1845310" y="1270"/>
                  </a:lnTo>
                  <a:lnTo>
                    <a:pt x="1845310" y="6350"/>
                  </a:lnTo>
                  <a:lnTo>
                    <a:pt x="18529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327400" y="1955799"/>
              <a:ext cx="406400" cy="21590"/>
            </a:xfrm>
            <a:custGeom>
              <a:avLst/>
              <a:gdLst/>
              <a:ahLst/>
              <a:cxnLst/>
              <a:rect l="l" t="t" r="r" b="b"/>
              <a:pathLst>
                <a:path w="406400" h="21589">
                  <a:moveTo>
                    <a:pt x="6350" y="10160"/>
                  </a:moveTo>
                  <a:lnTo>
                    <a:pt x="3810" y="0"/>
                  </a:lnTo>
                  <a:lnTo>
                    <a:pt x="3810" y="7620"/>
                  </a:lnTo>
                  <a:lnTo>
                    <a:pt x="1270" y="12700"/>
                  </a:lnTo>
                  <a:lnTo>
                    <a:pt x="0" y="16510"/>
                  </a:lnTo>
                  <a:lnTo>
                    <a:pt x="6350" y="21590"/>
                  </a:lnTo>
                  <a:lnTo>
                    <a:pt x="6350" y="10160"/>
                  </a:lnTo>
                  <a:close/>
                </a:path>
                <a:path w="406400" h="21589">
                  <a:moveTo>
                    <a:pt x="406400" y="0"/>
                  </a:moveTo>
                  <a:lnTo>
                    <a:pt x="403860" y="0"/>
                  </a:lnTo>
                  <a:lnTo>
                    <a:pt x="403860" y="7620"/>
                  </a:lnTo>
                  <a:lnTo>
                    <a:pt x="406400" y="762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352800" y="1958339"/>
              <a:ext cx="3030220" cy="24130"/>
            </a:xfrm>
            <a:custGeom>
              <a:avLst/>
              <a:gdLst/>
              <a:ahLst/>
              <a:cxnLst/>
              <a:rect l="l" t="t" r="r" b="b"/>
              <a:pathLst>
                <a:path w="3030220" h="24130">
                  <a:moveTo>
                    <a:pt x="10160" y="6350"/>
                  </a:moveTo>
                  <a:lnTo>
                    <a:pt x="7620" y="5080"/>
                  </a:lnTo>
                  <a:lnTo>
                    <a:pt x="5080" y="5080"/>
                  </a:lnTo>
                  <a:lnTo>
                    <a:pt x="1270" y="6350"/>
                  </a:lnTo>
                  <a:lnTo>
                    <a:pt x="0" y="10160"/>
                  </a:lnTo>
                  <a:lnTo>
                    <a:pt x="5080" y="10160"/>
                  </a:lnTo>
                  <a:lnTo>
                    <a:pt x="8890" y="8890"/>
                  </a:lnTo>
                  <a:lnTo>
                    <a:pt x="10160" y="6350"/>
                  </a:lnTo>
                  <a:close/>
                </a:path>
                <a:path w="3030220" h="24130">
                  <a:moveTo>
                    <a:pt x="342900" y="24130"/>
                  </a:moveTo>
                  <a:lnTo>
                    <a:pt x="341630" y="20320"/>
                  </a:lnTo>
                  <a:lnTo>
                    <a:pt x="339090" y="16510"/>
                  </a:lnTo>
                  <a:lnTo>
                    <a:pt x="337820" y="13970"/>
                  </a:lnTo>
                  <a:lnTo>
                    <a:pt x="334010" y="12700"/>
                  </a:lnTo>
                  <a:lnTo>
                    <a:pt x="336550" y="10160"/>
                  </a:lnTo>
                  <a:lnTo>
                    <a:pt x="326390" y="10160"/>
                  </a:lnTo>
                  <a:lnTo>
                    <a:pt x="336550" y="15240"/>
                  </a:lnTo>
                  <a:lnTo>
                    <a:pt x="335280" y="21590"/>
                  </a:lnTo>
                  <a:lnTo>
                    <a:pt x="330200" y="22860"/>
                  </a:lnTo>
                  <a:lnTo>
                    <a:pt x="323850" y="21590"/>
                  </a:lnTo>
                  <a:lnTo>
                    <a:pt x="318770" y="24130"/>
                  </a:lnTo>
                  <a:lnTo>
                    <a:pt x="342900" y="24130"/>
                  </a:lnTo>
                  <a:close/>
                </a:path>
                <a:path w="3030220" h="24130">
                  <a:moveTo>
                    <a:pt x="938530" y="12700"/>
                  </a:moveTo>
                  <a:lnTo>
                    <a:pt x="924560" y="12700"/>
                  </a:lnTo>
                  <a:lnTo>
                    <a:pt x="924560" y="17780"/>
                  </a:lnTo>
                  <a:lnTo>
                    <a:pt x="933450" y="17780"/>
                  </a:lnTo>
                  <a:lnTo>
                    <a:pt x="935990" y="16510"/>
                  </a:lnTo>
                  <a:lnTo>
                    <a:pt x="938530" y="13970"/>
                  </a:lnTo>
                  <a:lnTo>
                    <a:pt x="938530" y="12700"/>
                  </a:lnTo>
                  <a:close/>
                </a:path>
                <a:path w="3030220" h="24130">
                  <a:moveTo>
                    <a:pt x="1313180" y="10160"/>
                  </a:moveTo>
                  <a:lnTo>
                    <a:pt x="1289050" y="10160"/>
                  </a:lnTo>
                  <a:lnTo>
                    <a:pt x="1290320" y="15240"/>
                  </a:lnTo>
                  <a:lnTo>
                    <a:pt x="1294130" y="16510"/>
                  </a:lnTo>
                  <a:lnTo>
                    <a:pt x="1296670" y="17780"/>
                  </a:lnTo>
                  <a:lnTo>
                    <a:pt x="1301750" y="16510"/>
                  </a:lnTo>
                  <a:lnTo>
                    <a:pt x="1304290" y="13970"/>
                  </a:lnTo>
                  <a:lnTo>
                    <a:pt x="1309370" y="11430"/>
                  </a:lnTo>
                  <a:lnTo>
                    <a:pt x="1313180" y="10160"/>
                  </a:lnTo>
                  <a:close/>
                </a:path>
                <a:path w="3030220" h="24130">
                  <a:moveTo>
                    <a:pt x="1510030" y="5080"/>
                  </a:moveTo>
                  <a:lnTo>
                    <a:pt x="1494790" y="5080"/>
                  </a:lnTo>
                  <a:lnTo>
                    <a:pt x="1492250" y="10160"/>
                  </a:lnTo>
                  <a:lnTo>
                    <a:pt x="1502410" y="10160"/>
                  </a:lnTo>
                  <a:lnTo>
                    <a:pt x="1506220" y="8890"/>
                  </a:lnTo>
                  <a:lnTo>
                    <a:pt x="1508760" y="7620"/>
                  </a:lnTo>
                  <a:lnTo>
                    <a:pt x="1510030" y="5080"/>
                  </a:lnTo>
                  <a:close/>
                </a:path>
                <a:path w="3030220" h="24130">
                  <a:moveTo>
                    <a:pt x="2480310" y="10160"/>
                  </a:moveTo>
                  <a:lnTo>
                    <a:pt x="2462530" y="10160"/>
                  </a:lnTo>
                  <a:lnTo>
                    <a:pt x="2462530" y="12700"/>
                  </a:lnTo>
                  <a:lnTo>
                    <a:pt x="2480310" y="12700"/>
                  </a:lnTo>
                  <a:lnTo>
                    <a:pt x="2480310" y="10160"/>
                  </a:lnTo>
                  <a:close/>
                </a:path>
                <a:path w="3030220" h="24130">
                  <a:moveTo>
                    <a:pt x="2649220" y="2540"/>
                  </a:moveTo>
                  <a:lnTo>
                    <a:pt x="2641600" y="2540"/>
                  </a:lnTo>
                  <a:lnTo>
                    <a:pt x="2641600" y="5080"/>
                  </a:lnTo>
                  <a:lnTo>
                    <a:pt x="2649220" y="5080"/>
                  </a:lnTo>
                  <a:lnTo>
                    <a:pt x="2649220" y="2540"/>
                  </a:lnTo>
                  <a:close/>
                </a:path>
                <a:path w="3030220" h="24130">
                  <a:moveTo>
                    <a:pt x="3030220" y="2540"/>
                  </a:moveTo>
                  <a:lnTo>
                    <a:pt x="3028950" y="0"/>
                  </a:lnTo>
                  <a:lnTo>
                    <a:pt x="3022600" y="0"/>
                  </a:lnTo>
                  <a:lnTo>
                    <a:pt x="3020060" y="2540"/>
                  </a:lnTo>
                  <a:lnTo>
                    <a:pt x="303022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155950" y="1972309"/>
              <a:ext cx="3117850" cy="175260"/>
            </a:xfrm>
            <a:custGeom>
              <a:avLst/>
              <a:gdLst/>
              <a:ahLst/>
              <a:cxnLst/>
              <a:rect l="l" t="t" r="r" b="b"/>
              <a:pathLst>
                <a:path w="3117850" h="175260">
                  <a:moveTo>
                    <a:pt x="22860" y="20320"/>
                  </a:moveTo>
                  <a:lnTo>
                    <a:pt x="20320" y="15240"/>
                  </a:lnTo>
                  <a:lnTo>
                    <a:pt x="17780" y="7620"/>
                  </a:lnTo>
                  <a:lnTo>
                    <a:pt x="12700" y="3810"/>
                  </a:lnTo>
                  <a:lnTo>
                    <a:pt x="5080" y="5080"/>
                  </a:lnTo>
                  <a:lnTo>
                    <a:pt x="2540" y="11430"/>
                  </a:lnTo>
                  <a:lnTo>
                    <a:pt x="2540" y="17780"/>
                  </a:lnTo>
                  <a:lnTo>
                    <a:pt x="3810" y="24130"/>
                  </a:lnTo>
                  <a:lnTo>
                    <a:pt x="10160" y="27940"/>
                  </a:lnTo>
                  <a:lnTo>
                    <a:pt x="8890" y="29210"/>
                  </a:lnTo>
                  <a:lnTo>
                    <a:pt x="7620" y="31750"/>
                  </a:lnTo>
                  <a:lnTo>
                    <a:pt x="5080" y="33020"/>
                  </a:lnTo>
                  <a:lnTo>
                    <a:pt x="2540" y="33020"/>
                  </a:lnTo>
                  <a:lnTo>
                    <a:pt x="0" y="39370"/>
                  </a:lnTo>
                  <a:lnTo>
                    <a:pt x="12700" y="52070"/>
                  </a:lnTo>
                  <a:lnTo>
                    <a:pt x="22860" y="20320"/>
                  </a:lnTo>
                  <a:close/>
                </a:path>
                <a:path w="3117850" h="175260">
                  <a:moveTo>
                    <a:pt x="881380" y="20320"/>
                  </a:moveTo>
                  <a:lnTo>
                    <a:pt x="868680" y="3810"/>
                  </a:lnTo>
                  <a:lnTo>
                    <a:pt x="866140" y="11430"/>
                  </a:lnTo>
                  <a:lnTo>
                    <a:pt x="866140" y="19050"/>
                  </a:lnTo>
                  <a:lnTo>
                    <a:pt x="863600" y="26670"/>
                  </a:lnTo>
                  <a:lnTo>
                    <a:pt x="855980" y="30480"/>
                  </a:lnTo>
                  <a:lnTo>
                    <a:pt x="878840" y="30480"/>
                  </a:lnTo>
                  <a:lnTo>
                    <a:pt x="878840" y="22860"/>
                  </a:lnTo>
                  <a:lnTo>
                    <a:pt x="881380" y="20320"/>
                  </a:lnTo>
                  <a:close/>
                </a:path>
                <a:path w="3117850" h="175260">
                  <a:moveTo>
                    <a:pt x="2443480" y="3810"/>
                  </a:moveTo>
                  <a:lnTo>
                    <a:pt x="2426970" y="17780"/>
                  </a:lnTo>
                  <a:lnTo>
                    <a:pt x="2414270" y="20320"/>
                  </a:lnTo>
                  <a:lnTo>
                    <a:pt x="2409190" y="19050"/>
                  </a:lnTo>
                  <a:lnTo>
                    <a:pt x="2402840" y="17780"/>
                  </a:lnTo>
                  <a:lnTo>
                    <a:pt x="2397760" y="16510"/>
                  </a:lnTo>
                  <a:lnTo>
                    <a:pt x="2387600" y="8890"/>
                  </a:lnTo>
                  <a:lnTo>
                    <a:pt x="2383790" y="5080"/>
                  </a:lnTo>
                  <a:lnTo>
                    <a:pt x="2385060" y="8890"/>
                  </a:lnTo>
                  <a:lnTo>
                    <a:pt x="2387600" y="12700"/>
                  </a:lnTo>
                  <a:lnTo>
                    <a:pt x="2387600" y="17780"/>
                  </a:lnTo>
                  <a:lnTo>
                    <a:pt x="2383790" y="20320"/>
                  </a:lnTo>
                  <a:lnTo>
                    <a:pt x="2373630" y="10160"/>
                  </a:lnTo>
                  <a:lnTo>
                    <a:pt x="2376170" y="15240"/>
                  </a:lnTo>
                  <a:lnTo>
                    <a:pt x="2381250" y="19050"/>
                  </a:lnTo>
                  <a:lnTo>
                    <a:pt x="2385060" y="24130"/>
                  </a:lnTo>
                  <a:lnTo>
                    <a:pt x="2388870" y="26670"/>
                  </a:lnTo>
                  <a:lnTo>
                    <a:pt x="2399030" y="31750"/>
                  </a:lnTo>
                  <a:lnTo>
                    <a:pt x="2404110" y="33020"/>
                  </a:lnTo>
                  <a:lnTo>
                    <a:pt x="2409190" y="33020"/>
                  </a:lnTo>
                  <a:lnTo>
                    <a:pt x="2413000" y="29210"/>
                  </a:lnTo>
                  <a:lnTo>
                    <a:pt x="2418080" y="26670"/>
                  </a:lnTo>
                  <a:lnTo>
                    <a:pt x="2423160" y="22860"/>
                  </a:lnTo>
                  <a:lnTo>
                    <a:pt x="2429510" y="20320"/>
                  </a:lnTo>
                  <a:lnTo>
                    <a:pt x="2434590" y="16510"/>
                  </a:lnTo>
                  <a:lnTo>
                    <a:pt x="2438400" y="12700"/>
                  </a:lnTo>
                  <a:lnTo>
                    <a:pt x="2440940" y="8890"/>
                  </a:lnTo>
                  <a:lnTo>
                    <a:pt x="2443480" y="3810"/>
                  </a:lnTo>
                  <a:close/>
                </a:path>
                <a:path w="3117850" h="175260">
                  <a:moveTo>
                    <a:pt x="3055620" y="1270"/>
                  </a:moveTo>
                  <a:lnTo>
                    <a:pt x="3051810" y="1270"/>
                  </a:lnTo>
                  <a:lnTo>
                    <a:pt x="3048000" y="2540"/>
                  </a:lnTo>
                  <a:lnTo>
                    <a:pt x="3045460" y="2540"/>
                  </a:lnTo>
                  <a:lnTo>
                    <a:pt x="3041650" y="3810"/>
                  </a:lnTo>
                  <a:lnTo>
                    <a:pt x="3039110" y="5080"/>
                  </a:lnTo>
                  <a:lnTo>
                    <a:pt x="3027680" y="5080"/>
                  </a:lnTo>
                  <a:lnTo>
                    <a:pt x="3032760" y="10160"/>
                  </a:lnTo>
                  <a:lnTo>
                    <a:pt x="3035300" y="7620"/>
                  </a:lnTo>
                  <a:lnTo>
                    <a:pt x="3040380" y="5080"/>
                  </a:lnTo>
                  <a:lnTo>
                    <a:pt x="3044190" y="3810"/>
                  </a:lnTo>
                  <a:lnTo>
                    <a:pt x="3046730" y="3810"/>
                  </a:lnTo>
                  <a:lnTo>
                    <a:pt x="3049270" y="2540"/>
                  </a:lnTo>
                  <a:lnTo>
                    <a:pt x="3053080" y="2540"/>
                  </a:lnTo>
                  <a:lnTo>
                    <a:pt x="3055620" y="1270"/>
                  </a:lnTo>
                  <a:close/>
                </a:path>
                <a:path w="3117850" h="175260">
                  <a:moveTo>
                    <a:pt x="3117850" y="95250"/>
                  </a:moveTo>
                  <a:lnTo>
                    <a:pt x="3116580" y="74930"/>
                  </a:lnTo>
                  <a:lnTo>
                    <a:pt x="3111500" y="52070"/>
                  </a:lnTo>
                  <a:lnTo>
                    <a:pt x="3110230" y="30480"/>
                  </a:lnTo>
                  <a:lnTo>
                    <a:pt x="3102610" y="25400"/>
                  </a:lnTo>
                  <a:lnTo>
                    <a:pt x="3100070" y="20320"/>
                  </a:lnTo>
                  <a:lnTo>
                    <a:pt x="3100070" y="15240"/>
                  </a:lnTo>
                  <a:lnTo>
                    <a:pt x="3092450" y="8890"/>
                  </a:lnTo>
                  <a:lnTo>
                    <a:pt x="3083560" y="6350"/>
                  </a:lnTo>
                  <a:lnTo>
                    <a:pt x="3074670" y="5080"/>
                  </a:lnTo>
                  <a:lnTo>
                    <a:pt x="3065780" y="6350"/>
                  </a:lnTo>
                  <a:lnTo>
                    <a:pt x="3055620" y="8890"/>
                  </a:lnTo>
                  <a:lnTo>
                    <a:pt x="3046730" y="12700"/>
                  </a:lnTo>
                  <a:lnTo>
                    <a:pt x="3039110" y="16510"/>
                  </a:lnTo>
                  <a:lnTo>
                    <a:pt x="3030220" y="20320"/>
                  </a:lnTo>
                  <a:lnTo>
                    <a:pt x="3021330" y="10160"/>
                  </a:lnTo>
                  <a:lnTo>
                    <a:pt x="3014980" y="2540"/>
                  </a:lnTo>
                  <a:lnTo>
                    <a:pt x="3009900" y="0"/>
                  </a:lnTo>
                  <a:lnTo>
                    <a:pt x="3003550" y="1270"/>
                  </a:lnTo>
                  <a:lnTo>
                    <a:pt x="2997200" y="3810"/>
                  </a:lnTo>
                  <a:lnTo>
                    <a:pt x="2985770" y="15240"/>
                  </a:lnTo>
                  <a:lnTo>
                    <a:pt x="2979420" y="20320"/>
                  </a:lnTo>
                  <a:lnTo>
                    <a:pt x="2974340" y="22860"/>
                  </a:lnTo>
                  <a:lnTo>
                    <a:pt x="2974340" y="40640"/>
                  </a:lnTo>
                  <a:lnTo>
                    <a:pt x="2973070" y="55880"/>
                  </a:lnTo>
                  <a:lnTo>
                    <a:pt x="2975610" y="87630"/>
                  </a:lnTo>
                  <a:lnTo>
                    <a:pt x="2980690" y="90170"/>
                  </a:lnTo>
                  <a:lnTo>
                    <a:pt x="2988310" y="97790"/>
                  </a:lnTo>
                  <a:lnTo>
                    <a:pt x="2992120" y="102870"/>
                  </a:lnTo>
                  <a:lnTo>
                    <a:pt x="2995930" y="106680"/>
                  </a:lnTo>
                  <a:lnTo>
                    <a:pt x="2997200" y="113030"/>
                  </a:lnTo>
                  <a:lnTo>
                    <a:pt x="2997200" y="116840"/>
                  </a:lnTo>
                  <a:lnTo>
                    <a:pt x="2995930" y="121920"/>
                  </a:lnTo>
                  <a:lnTo>
                    <a:pt x="2988310" y="121920"/>
                  </a:lnTo>
                  <a:lnTo>
                    <a:pt x="2987040" y="172720"/>
                  </a:lnTo>
                  <a:lnTo>
                    <a:pt x="2995930" y="172720"/>
                  </a:lnTo>
                  <a:lnTo>
                    <a:pt x="3001010" y="171450"/>
                  </a:lnTo>
                  <a:lnTo>
                    <a:pt x="3004820" y="171450"/>
                  </a:lnTo>
                  <a:lnTo>
                    <a:pt x="3009900" y="170180"/>
                  </a:lnTo>
                  <a:lnTo>
                    <a:pt x="3021330" y="170180"/>
                  </a:lnTo>
                  <a:lnTo>
                    <a:pt x="3021330" y="160020"/>
                  </a:lnTo>
                  <a:lnTo>
                    <a:pt x="3026410" y="149860"/>
                  </a:lnTo>
                  <a:lnTo>
                    <a:pt x="3030220" y="146050"/>
                  </a:lnTo>
                  <a:lnTo>
                    <a:pt x="3035300" y="144780"/>
                  </a:lnTo>
                  <a:lnTo>
                    <a:pt x="3037840" y="152400"/>
                  </a:lnTo>
                  <a:lnTo>
                    <a:pt x="3037840" y="175260"/>
                  </a:lnTo>
                  <a:lnTo>
                    <a:pt x="3042920" y="173990"/>
                  </a:lnTo>
                  <a:lnTo>
                    <a:pt x="3049270" y="172720"/>
                  </a:lnTo>
                  <a:lnTo>
                    <a:pt x="3067050" y="172720"/>
                  </a:lnTo>
                  <a:lnTo>
                    <a:pt x="3073400" y="171450"/>
                  </a:lnTo>
                  <a:lnTo>
                    <a:pt x="3078480" y="170180"/>
                  </a:lnTo>
                  <a:lnTo>
                    <a:pt x="3082290" y="166370"/>
                  </a:lnTo>
                  <a:lnTo>
                    <a:pt x="3081020" y="160020"/>
                  </a:lnTo>
                  <a:lnTo>
                    <a:pt x="3081020" y="152400"/>
                  </a:lnTo>
                  <a:lnTo>
                    <a:pt x="3079750" y="144780"/>
                  </a:lnTo>
                  <a:lnTo>
                    <a:pt x="3077210" y="137160"/>
                  </a:lnTo>
                  <a:lnTo>
                    <a:pt x="3058160" y="144780"/>
                  </a:lnTo>
                  <a:lnTo>
                    <a:pt x="3042920" y="139700"/>
                  </a:lnTo>
                  <a:lnTo>
                    <a:pt x="3035300" y="135890"/>
                  </a:lnTo>
                  <a:lnTo>
                    <a:pt x="3027680" y="134620"/>
                  </a:lnTo>
                  <a:lnTo>
                    <a:pt x="3020060" y="130810"/>
                  </a:lnTo>
                  <a:lnTo>
                    <a:pt x="3013710" y="127000"/>
                  </a:lnTo>
                  <a:lnTo>
                    <a:pt x="3007360" y="121920"/>
                  </a:lnTo>
                  <a:lnTo>
                    <a:pt x="3002280" y="115570"/>
                  </a:lnTo>
                  <a:lnTo>
                    <a:pt x="3001010" y="110490"/>
                  </a:lnTo>
                  <a:lnTo>
                    <a:pt x="3001010" y="106680"/>
                  </a:lnTo>
                  <a:lnTo>
                    <a:pt x="3004820" y="102870"/>
                  </a:lnTo>
                  <a:lnTo>
                    <a:pt x="3008630" y="100330"/>
                  </a:lnTo>
                  <a:lnTo>
                    <a:pt x="3018790" y="101600"/>
                  </a:lnTo>
                  <a:lnTo>
                    <a:pt x="3030220" y="101600"/>
                  </a:lnTo>
                  <a:lnTo>
                    <a:pt x="3040380" y="100330"/>
                  </a:lnTo>
                  <a:lnTo>
                    <a:pt x="3049270" y="97790"/>
                  </a:lnTo>
                  <a:lnTo>
                    <a:pt x="3059430" y="93980"/>
                  </a:lnTo>
                  <a:lnTo>
                    <a:pt x="3068320" y="90170"/>
                  </a:lnTo>
                  <a:lnTo>
                    <a:pt x="3086100" y="85090"/>
                  </a:lnTo>
                  <a:lnTo>
                    <a:pt x="3086100" y="72390"/>
                  </a:lnTo>
                  <a:lnTo>
                    <a:pt x="3084830" y="58420"/>
                  </a:lnTo>
                  <a:lnTo>
                    <a:pt x="3086100" y="46990"/>
                  </a:lnTo>
                  <a:lnTo>
                    <a:pt x="3093720" y="38100"/>
                  </a:lnTo>
                  <a:lnTo>
                    <a:pt x="3094990" y="50800"/>
                  </a:lnTo>
                  <a:lnTo>
                    <a:pt x="3092450" y="74930"/>
                  </a:lnTo>
                  <a:lnTo>
                    <a:pt x="3093720" y="87630"/>
                  </a:lnTo>
                  <a:lnTo>
                    <a:pt x="3092450" y="91440"/>
                  </a:lnTo>
                  <a:lnTo>
                    <a:pt x="3093720" y="93980"/>
                  </a:lnTo>
                  <a:lnTo>
                    <a:pt x="3096260" y="96520"/>
                  </a:lnTo>
                  <a:lnTo>
                    <a:pt x="3098800" y="97790"/>
                  </a:lnTo>
                  <a:lnTo>
                    <a:pt x="3102610" y="100330"/>
                  </a:lnTo>
                  <a:lnTo>
                    <a:pt x="3103880" y="101600"/>
                  </a:lnTo>
                  <a:lnTo>
                    <a:pt x="3102610" y="104140"/>
                  </a:lnTo>
                  <a:lnTo>
                    <a:pt x="3100070" y="107950"/>
                  </a:lnTo>
                  <a:lnTo>
                    <a:pt x="3094990" y="106680"/>
                  </a:lnTo>
                  <a:lnTo>
                    <a:pt x="3087370" y="107950"/>
                  </a:lnTo>
                  <a:lnTo>
                    <a:pt x="3082290" y="106680"/>
                  </a:lnTo>
                  <a:lnTo>
                    <a:pt x="3081020" y="102870"/>
                  </a:lnTo>
                  <a:lnTo>
                    <a:pt x="3075940" y="101600"/>
                  </a:lnTo>
                  <a:lnTo>
                    <a:pt x="3072130" y="101600"/>
                  </a:lnTo>
                  <a:lnTo>
                    <a:pt x="3068320" y="102870"/>
                  </a:lnTo>
                  <a:lnTo>
                    <a:pt x="3064510" y="102870"/>
                  </a:lnTo>
                  <a:lnTo>
                    <a:pt x="3060700" y="105410"/>
                  </a:lnTo>
                  <a:lnTo>
                    <a:pt x="3055620" y="107950"/>
                  </a:lnTo>
                  <a:lnTo>
                    <a:pt x="3053080" y="110490"/>
                  </a:lnTo>
                  <a:lnTo>
                    <a:pt x="3056890" y="114300"/>
                  </a:lnTo>
                  <a:lnTo>
                    <a:pt x="3060700" y="119380"/>
                  </a:lnTo>
                  <a:lnTo>
                    <a:pt x="3060700" y="129540"/>
                  </a:lnTo>
                  <a:lnTo>
                    <a:pt x="3068320" y="128270"/>
                  </a:lnTo>
                  <a:lnTo>
                    <a:pt x="3073400" y="127000"/>
                  </a:lnTo>
                  <a:lnTo>
                    <a:pt x="3087370" y="127000"/>
                  </a:lnTo>
                  <a:lnTo>
                    <a:pt x="3094990" y="125730"/>
                  </a:lnTo>
                  <a:lnTo>
                    <a:pt x="3100070" y="123190"/>
                  </a:lnTo>
                  <a:lnTo>
                    <a:pt x="3106420" y="120650"/>
                  </a:lnTo>
                  <a:lnTo>
                    <a:pt x="3112770" y="116840"/>
                  </a:lnTo>
                  <a:lnTo>
                    <a:pt x="3117850" y="952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130800" y="1976119"/>
              <a:ext cx="15240" cy="1270"/>
            </a:xfrm>
            <a:custGeom>
              <a:avLst/>
              <a:gdLst/>
              <a:ahLst/>
              <a:cxnLst/>
              <a:rect l="l" t="t" r="r" b="b"/>
              <a:pathLst>
                <a:path w="15239" h="1269">
                  <a:moveTo>
                    <a:pt x="15239" y="0"/>
                  </a:moveTo>
                  <a:lnTo>
                    <a:pt x="0" y="0"/>
                  </a:lnTo>
                  <a:lnTo>
                    <a:pt x="0" y="1269"/>
                  </a:lnTo>
                  <a:lnTo>
                    <a:pt x="15239" y="1269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910330" y="1979929"/>
              <a:ext cx="2560320" cy="207010"/>
            </a:xfrm>
            <a:custGeom>
              <a:avLst/>
              <a:gdLst/>
              <a:ahLst/>
              <a:cxnLst/>
              <a:rect l="l" t="t" r="r" b="b"/>
              <a:pathLst>
                <a:path w="2560320" h="207010">
                  <a:moveTo>
                    <a:pt x="25400" y="10160"/>
                  </a:moveTo>
                  <a:lnTo>
                    <a:pt x="17780" y="0"/>
                  </a:lnTo>
                  <a:lnTo>
                    <a:pt x="0" y="10160"/>
                  </a:lnTo>
                  <a:lnTo>
                    <a:pt x="25400" y="10160"/>
                  </a:lnTo>
                  <a:close/>
                </a:path>
                <a:path w="2560320" h="207010">
                  <a:moveTo>
                    <a:pt x="2560320" y="121920"/>
                  </a:moveTo>
                  <a:lnTo>
                    <a:pt x="2557780" y="99060"/>
                  </a:lnTo>
                  <a:lnTo>
                    <a:pt x="2553970" y="77470"/>
                  </a:lnTo>
                  <a:lnTo>
                    <a:pt x="2548890" y="57150"/>
                  </a:lnTo>
                  <a:lnTo>
                    <a:pt x="2542540" y="38100"/>
                  </a:lnTo>
                  <a:lnTo>
                    <a:pt x="2540000" y="29210"/>
                  </a:lnTo>
                  <a:lnTo>
                    <a:pt x="2536190" y="22860"/>
                  </a:lnTo>
                  <a:lnTo>
                    <a:pt x="2529840" y="19050"/>
                  </a:lnTo>
                  <a:lnTo>
                    <a:pt x="2506980" y="11430"/>
                  </a:lnTo>
                  <a:lnTo>
                    <a:pt x="2500630" y="7620"/>
                  </a:lnTo>
                  <a:lnTo>
                    <a:pt x="2494280" y="2540"/>
                  </a:lnTo>
                  <a:lnTo>
                    <a:pt x="2470150" y="34290"/>
                  </a:lnTo>
                  <a:lnTo>
                    <a:pt x="2463800" y="34290"/>
                  </a:lnTo>
                  <a:lnTo>
                    <a:pt x="2458720" y="33020"/>
                  </a:lnTo>
                  <a:lnTo>
                    <a:pt x="2453640" y="29210"/>
                  </a:lnTo>
                  <a:lnTo>
                    <a:pt x="2442210" y="13970"/>
                  </a:lnTo>
                  <a:lnTo>
                    <a:pt x="2433320" y="5080"/>
                  </a:lnTo>
                  <a:lnTo>
                    <a:pt x="2395220" y="31750"/>
                  </a:lnTo>
                  <a:lnTo>
                    <a:pt x="2382520" y="74930"/>
                  </a:lnTo>
                  <a:lnTo>
                    <a:pt x="2379980" y="99060"/>
                  </a:lnTo>
                  <a:lnTo>
                    <a:pt x="2379980" y="147320"/>
                  </a:lnTo>
                  <a:lnTo>
                    <a:pt x="2377440" y="167640"/>
                  </a:lnTo>
                  <a:lnTo>
                    <a:pt x="2376170" y="167640"/>
                  </a:lnTo>
                  <a:lnTo>
                    <a:pt x="2376170" y="194310"/>
                  </a:lnTo>
                  <a:lnTo>
                    <a:pt x="2382520" y="198120"/>
                  </a:lnTo>
                  <a:lnTo>
                    <a:pt x="2387600" y="193040"/>
                  </a:lnTo>
                  <a:lnTo>
                    <a:pt x="2391410" y="185420"/>
                  </a:lnTo>
                  <a:lnTo>
                    <a:pt x="2397760" y="180340"/>
                  </a:lnTo>
                  <a:lnTo>
                    <a:pt x="2382520" y="171450"/>
                  </a:lnTo>
                  <a:lnTo>
                    <a:pt x="2386330" y="166370"/>
                  </a:lnTo>
                  <a:lnTo>
                    <a:pt x="2390140" y="165100"/>
                  </a:lnTo>
                  <a:lnTo>
                    <a:pt x="2396490" y="162560"/>
                  </a:lnTo>
                  <a:lnTo>
                    <a:pt x="2400300" y="158750"/>
                  </a:lnTo>
                  <a:lnTo>
                    <a:pt x="2400300" y="55880"/>
                  </a:lnTo>
                  <a:lnTo>
                    <a:pt x="2405380" y="55880"/>
                  </a:lnTo>
                  <a:lnTo>
                    <a:pt x="2407920" y="77470"/>
                  </a:lnTo>
                  <a:lnTo>
                    <a:pt x="2407920" y="154940"/>
                  </a:lnTo>
                  <a:lnTo>
                    <a:pt x="2447290" y="157480"/>
                  </a:lnTo>
                  <a:lnTo>
                    <a:pt x="2446020" y="161290"/>
                  </a:lnTo>
                  <a:lnTo>
                    <a:pt x="2442210" y="163830"/>
                  </a:lnTo>
                  <a:lnTo>
                    <a:pt x="2438400" y="165100"/>
                  </a:lnTo>
                  <a:lnTo>
                    <a:pt x="2428240" y="167640"/>
                  </a:lnTo>
                  <a:lnTo>
                    <a:pt x="2424430" y="167640"/>
                  </a:lnTo>
                  <a:lnTo>
                    <a:pt x="2419350" y="170180"/>
                  </a:lnTo>
                  <a:lnTo>
                    <a:pt x="2415540" y="171450"/>
                  </a:lnTo>
                  <a:lnTo>
                    <a:pt x="2428240" y="175260"/>
                  </a:lnTo>
                  <a:lnTo>
                    <a:pt x="2440940" y="175260"/>
                  </a:lnTo>
                  <a:lnTo>
                    <a:pt x="2453640" y="173990"/>
                  </a:lnTo>
                  <a:lnTo>
                    <a:pt x="2466340" y="171450"/>
                  </a:lnTo>
                  <a:lnTo>
                    <a:pt x="2477770" y="167640"/>
                  </a:lnTo>
                  <a:lnTo>
                    <a:pt x="2490470" y="165100"/>
                  </a:lnTo>
                  <a:lnTo>
                    <a:pt x="2501900" y="161290"/>
                  </a:lnTo>
                  <a:lnTo>
                    <a:pt x="2514600" y="158750"/>
                  </a:lnTo>
                  <a:lnTo>
                    <a:pt x="2514600" y="135890"/>
                  </a:lnTo>
                  <a:lnTo>
                    <a:pt x="2513330" y="110490"/>
                  </a:lnTo>
                  <a:lnTo>
                    <a:pt x="2510790" y="85090"/>
                  </a:lnTo>
                  <a:lnTo>
                    <a:pt x="2506980" y="59690"/>
                  </a:lnTo>
                  <a:lnTo>
                    <a:pt x="2512060" y="55880"/>
                  </a:lnTo>
                  <a:lnTo>
                    <a:pt x="2517140" y="57150"/>
                  </a:lnTo>
                  <a:lnTo>
                    <a:pt x="2522220" y="57150"/>
                  </a:lnTo>
                  <a:lnTo>
                    <a:pt x="2527300" y="58420"/>
                  </a:lnTo>
                  <a:lnTo>
                    <a:pt x="2531110" y="63500"/>
                  </a:lnTo>
                  <a:lnTo>
                    <a:pt x="2524760" y="68580"/>
                  </a:lnTo>
                  <a:lnTo>
                    <a:pt x="2527300" y="92710"/>
                  </a:lnTo>
                  <a:lnTo>
                    <a:pt x="2524760" y="116840"/>
                  </a:lnTo>
                  <a:lnTo>
                    <a:pt x="2524760" y="140970"/>
                  </a:lnTo>
                  <a:lnTo>
                    <a:pt x="2532380" y="162560"/>
                  </a:lnTo>
                  <a:lnTo>
                    <a:pt x="2528570" y="172720"/>
                  </a:lnTo>
                  <a:lnTo>
                    <a:pt x="2526030" y="182880"/>
                  </a:lnTo>
                  <a:lnTo>
                    <a:pt x="2524760" y="195580"/>
                  </a:lnTo>
                  <a:lnTo>
                    <a:pt x="2524760" y="207010"/>
                  </a:lnTo>
                  <a:lnTo>
                    <a:pt x="2547620" y="207010"/>
                  </a:lnTo>
                  <a:lnTo>
                    <a:pt x="2553970" y="186690"/>
                  </a:lnTo>
                  <a:lnTo>
                    <a:pt x="2557780" y="166370"/>
                  </a:lnTo>
                  <a:lnTo>
                    <a:pt x="2560320" y="144780"/>
                  </a:lnTo>
                  <a:lnTo>
                    <a:pt x="2560320" y="1219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375659" y="1985009"/>
              <a:ext cx="25400" cy="12700"/>
            </a:xfrm>
            <a:custGeom>
              <a:avLst/>
              <a:gdLst/>
              <a:ahLst/>
              <a:cxnLst/>
              <a:rect l="l" t="t" r="r" b="b"/>
              <a:pathLst>
                <a:path w="25400" h="12700">
                  <a:moveTo>
                    <a:pt x="25400" y="0"/>
                  </a:moveTo>
                  <a:lnTo>
                    <a:pt x="21589" y="2539"/>
                  </a:lnTo>
                  <a:lnTo>
                    <a:pt x="13969" y="5079"/>
                  </a:lnTo>
                  <a:lnTo>
                    <a:pt x="11429" y="5079"/>
                  </a:lnTo>
                  <a:lnTo>
                    <a:pt x="7619" y="7619"/>
                  </a:lnTo>
                  <a:lnTo>
                    <a:pt x="3810" y="8889"/>
                  </a:lnTo>
                  <a:lnTo>
                    <a:pt x="1269" y="10160"/>
                  </a:lnTo>
                  <a:lnTo>
                    <a:pt x="0" y="12700"/>
                  </a:lnTo>
                  <a:lnTo>
                    <a:pt x="17779" y="12700"/>
                  </a:lnTo>
                  <a:lnTo>
                    <a:pt x="25400" y="5079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872990" y="1985009"/>
              <a:ext cx="1215390" cy="241300"/>
            </a:xfrm>
            <a:custGeom>
              <a:avLst/>
              <a:gdLst/>
              <a:ahLst/>
              <a:cxnLst/>
              <a:rect l="l" t="t" r="r" b="b"/>
              <a:pathLst>
                <a:path w="1215389" h="241300">
                  <a:moveTo>
                    <a:pt x="7620" y="0"/>
                  </a:moveTo>
                  <a:lnTo>
                    <a:pt x="2540" y="0"/>
                  </a:lnTo>
                  <a:lnTo>
                    <a:pt x="0" y="2540"/>
                  </a:lnTo>
                  <a:lnTo>
                    <a:pt x="5080" y="2540"/>
                  </a:lnTo>
                  <a:lnTo>
                    <a:pt x="7620" y="0"/>
                  </a:lnTo>
                  <a:close/>
                </a:path>
                <a:path w="1215389" h="241300">
                  <a:moveTo>
                    <a:pt x="1215390" y="144780"/>
                  </a:moveTo>
                  <a:lnTo>
                    <a:pt x="1212850" y="118110"/>
                  </a:lnTo>
                  <a:lnTo>
                    <a:pt x="1202690" y="66040"/>
                  </a:lnTo>
                  <a:lnTo>
                    <a:pt x="1198880" y="39370"/>
                  </a:lnTo>
                  <a:lnTo>
                    <a:pt x="1165860" y="12700"/>
                  </a:lnTo>
                  <a:lnTo>
                    <a:pt x="1159510" y="8890"/>
                  </a:lnTo>
                  <a:lnTo>
                    <a:pt x="1154430" y="2540"/>
                  </a:lnTo>
                  <a:lnTo>
                    <a:pt x="1151890" y="5080"/>
                  </a:lnTo>
                  <a:lnTo>
                    <a:pt x="1148080" y="7620"/>
                  </a:lnTo>
                  <a:lnTo>
                    <a:pt x="1144270" y="8890"/>
                  </a:lnTo>
                  <a:lnTo>
                    <a:pt x="1141730" y="11430"/>
                  </a:lnTo>
                  <a:lnTo>
                    <a:pt x="1139190" y="12700"/>
                  </a:lnTo>
                  <a:lnTo>
                    <a:pt x="1135380" y="15240"/>
                  </a:lnTo>
                  <a:lnTo>
                    <a:pt x="1132840" y="16510"/>
                  </a:lnTo>
                  <a:lnTo>
                    <a:pt x="1129030" y="17780"/>
                  </a:lnTo>
                  <a:lnTo>
                    <a:pt x="1125220" y="13970"/>
                  </a:lnTo>
                  <a:lnTo>
                    <a:pt x="1123950" y="11430"/>
                  </a:lnTo>
                  <a:lnTo>
                    <a:pt x="1123950" y="7620"/>
                  </a:lnTo>
                  <a:lnTo>
                    <a:pt x="1115060" y="7620"/>
                  </a:lnTo>
                  <a:lnTo>
                    <a:pt x="1111250" y="6350"/>
                  </a:lnTo>
                  <a:lnTo>
                    <a:pt x="1108710" y="6350"/>
                  </a:lnTo>
                  <a:lnTo>
                    <a:pt x="1104900" y="5080"/>
                  </a:lnTo>
                  <a:lnTo>
                    <a:pt x="1102360" y="3810"/>
                  </a:lnTo>
                  <a:lnTo>
                    <a:pt x="1099820" y="0"/>
                  </a:lnTo>
                  <a:lnTo>
                    <a:pt x="1046480" y="33020"/>
                  </a:lnTo>
                  <a:lnTo>
                    <a:pt x="1042670" y="41910"/>
                  </a:lnTo>
                  <a:lnTo>
                    <a:pt x="1040130" y="59690"/>
                  </a:lnTo>
                  <a:lnTo>
                    <a:pt x="1041400" y="64770"/>
                  </a:lnTo>
                  <a:lnTo>
                    <a:pt x="1046480" y="50800"/>
                  </a:lnTo>
                  <a:lnTo>
                    <a:pt x="1049020" y="50800"/>
                  </a:lnTo>
                  <a:lnTo>
                    <a:pt x="1051560" y="52070"/>
                  </a:lnTo>
                  <a:lnTo>
                    <a:pt x="1054100" y="54610"/>
                  </a:lnTo>
                  <a:lnTo>
                    <a:pt x="1054100" y="90170"/>
                  </a:lnTo>
                  <a:lnTo>
                    <a:pt x="1057910" y="123190"/>
                  </a:lnTo>
                  <a:lnTo>
                    <a:pt x="1060450" y="154940"/>
                  </a:lnTo>
                  <a:lnTo>
                    <a:pt x="1057910" y="186690"/>
                  </a:lnTo>
                  <a:lnTo>
                    <a:pt x="1065530" y="187960"/>
                  </a:lnTo>
                  <a:lnTo>
                    <a:pt x="1074420" y="187960"/>
                  </a:lnTo>
                  <a:lnTo>
                    <a:pt x="1080770" y="186690"/>
                  </a:lnTo>
                  <a:lnTo>
                    <a:pt x="1089660" y="184150"/>
                  </a:lnTo>
                  <a:lnTo>
                    <a:pt x="1104900" y="181610"/>
                  </a:lnTo>
                  <a:lnTo>
                    <a:pt x="1121410" y="181610"/>
                  </a:lnTo>
                  <a:lnTo>
                    <a:pt x="1120140" y="185420"/>
                  </a:lnTo>
                  <a:lnTo>
                    <a:pt x="1118870" y="187960"/>
                  </a:lnTo>
                  <a:lnTo>
                    <a:pt x="1115060" y="190500"/>
                  </a:lnTo>
                  <a:lnTo>
                    <a:pt x="1111250" y="191770"/>
                  </a:lnTo>
                  <a:lnTo>
                    <a:pt x="1108710" y="194310"/>
                  </a:lnTo>
                  <a:lnTo>
                    <a:pt x="1104900" y="195580"/>
                  </a:lnTo>
                  <a:lnTo>
                    <a:pt x="1099820" y="196850"/>
                  </a:lnTo>
                  <a:lnTo>
                    <a:pt x="1097280" y="199390"/>
                  </a:lnTo>
                  <a:lnTo>
                    <a:pt x="1173480" y="199390"/>
                  </a:lnTo>
                  <a:lnTo>
                    <a:pt x="1172210" y="198120"/>
                  </a:lnTo>
                  <a:lnTo>
                    <a:pt x="1172210" y="191770"/>
                  </a:lnTo>
                  <a:lnTo>
                    <a:pt x="1176020" y="187960"/>
                  </a:lnTo>
                  <a:lnTo>
                    <a:pt x="1179830" y="187960"/>
                  </a:lnTo>
                  <a:lnTo>
                    <a:pt x="1184910" y="190500"/>
                  </a:lnTo>
                  <a:lnTo>
                    <a:pt x="1189990" y="191770"/>
                  </a:lnTo>
                  <a:lnTo>
                    <a:pt x="1193800" y="199390"/>
                  </a:lnTo>
                  <a:lnTo>
                    <a:pt x="1192530" y="207010"/>
                  </a:lnTo>
                  <a:lnTo>
                    <a:pt x="1187450" y="213360"/>
                  </a:lnTo>
                  <a:lnTo>
                    <a:pt x="1184910" y="219710"/>
                  </a:lnTo>
                  <a:lnTo>
                    <a:pt x="1181100" y="226060"/>
                  </a:lnTo>
                  <a:lnTo>
                    <a:pt x="1182370" y="231140"/>
                  </a:lnTo>
                  <a:lnTo>
                    <a:pt x="1189990" y="241300"/>
                  </a:lnTo>
                  <a:lnTo>
                    <a:pt x="1203960" y="218440"/>
                  </a:lnTo>
                  <a:lnTo>
                    <a:pt x="1211580" y="194310"/>
                  </a:lnTo>
                  <a:lnTo>
                    <a:pt x="1215390" y="170180"/>
                  </a:lnTo>
                  <a:lnTo>
                    <a:pt x="1215390" y="1447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077209" y="1987549"/>
              <a:ext cx="12700" cy="2540"/>
            </a:xfrm>
            <a:custGeom>
              <a:avLst/>
              <a:gdLst/>
              <a:ahLst/>
              <a:cxnLst/>
              <a:rect l="l" t="t" r="r" b="b"/>
              <a:pathLst>
                <a:path w="12700" h="2539">
                  <a:moveTo>
                    <a:pt x="12700" y="0"/>
                  </a:moveTo>
                  <a:lnTo>
                    <a:pt x="2539" y="0"/>
                  </a:lnTo>
                  <a:lnTo>
                    <a:pt x="0" y="2539"/>
                  </a:lnTo>
                  <a:lnTo>
                    <a:pt x="10159" y="2539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054350" y="1987549"/>
              <a:ext cx="2856230" cy="220979"/>
            </a:xfrm>
            <a:custGeom>
              <a:avLst/>
              <a:gdLst/>
              <a:ahLst/>
              <a:cxnLst/>
              <a:rect l="l" t="t" r="r" b="b"/>
              <a:pathLst>
                <a:path w="2856229" h="220980">
                  <a:moveTo>
                    <a:pt x="7620" y="2540"/>
                  </a:moveTo>
                  <a:lnTo>
                    <a:pt x="0" y="2540"/>
                  </a:lnTo>
                  <a:lnTo>
                    <a:pt x="7620" y="7620"/>
                  </a:lnTo>
                  <a:lnTo>
                    <a:pt x="7620" y="2540"/>
                  </a:lnTo>
                  <a:close/>
                </a:path>
                <a:path w="2856229" h="220980">
                  <a:moveTo>
                    <a:pt x="2299970" y="0"/>
                  </a:moveTo>
                  <a:lnTo>
                    <a:pt x="2296160" y="6350"/>
                  </a:lnTo>
                  <a:lnTo>
                    <a:pt x="2288540" y="11430"/>
                  </a:lnTo>
                  <a:lnTo>
                    <a:pt x="2282190" y="16510"/>
                  </a:lnTo>
                  <a:lnTo>
                    <a:pt x="2278380" y="25400"/>
                  </a:lnTo>
                  <a:lnTo>
                    <a:pt x="2286000" y="31750"/>
                  </a:lnTo>
                  <a:lnTo>
                    <a:pt x="2293620" y="25400"/>
                  </a:lnTo>
                  <a:lnTo>
                    <a:pt x="2298700" y="17780"/>
                  </a:lnTo>
                  <a:lnTo>
                    <a:pt x="2299970" y="8890"/>
                  </a:lnTo>
                  <a:lnTo>
                    <a:pt x="2299970" y="0"/>
                  </a:lnTo>
                  <a:close/>
                </a:path>
                <a:path w="2856229" h="220980">
                  <a:moveTo>
                    <a:pt x="2856230" y="97790"/>
                  </a:moveTo>
                  <a:lnTo>
                    <a:pt x="2854960" y="81280"/>
                  </a:lnTo>
                  <a:lnTo>
                    <a:pt x="2852420" y="64770"/>
                  </a:lnTo>
                  <a:lnTo>
                    <a:pt x="2843098" y="36830"/>
                  </a:lnTo>
                  <a:lnTo>
                    <a:pt x="2842260" y="34290"/>
                  </a:lnTo>
                  <a:lnTo>
                    <a:pt x="2833370" y="20320"/>
                  </a:lnTo>
                  <a:lnTo>
                    <a:pt x="2827020" y="19050"/>
                  </a:lnTo>
                  <a:lnTo>
                    <a:pt x="2820670" y="15240"/>
                  </a:lnTo>
                  <a:lnTo>
                    <a:pt x="2813050" y="11430"/>
                  </a:lnTo>
                  <a:lnTo>
                    <a:pt x="2807970" y="6350"/>
                  </a:lnTo>
                  <a:lnTo>
                    <a:pt x="2801620" y="2540"/>
                  </a:lnTo>
                  <a:lnTo>
                    <a:pt x="2795270" y="2540"/>
                  </a:lnTo>
                  <a:lnTo>
                    <a:pt x="2788920" y="6350"/>
                  </a:lnTo>
                  <a:lnTo>
                    <a:pt x="2783840" y="15240"/>
                  </a:lnTo>
                  <a:lnTo>
                    <a:pt x="2758440" y="20320"/>
                  </a:lnTo>
                  <a:lnTo>
                    <a:pt x="2750820" y="7620"/>
                  </a:lnTo>
                  <a:lnTo>
                    <a:pt x="2741930" y="2540"/>
                  </a:lnTo>
                  <a:lnTo>
                    <a:pt x="2734310" y="2540"/>
                  </a:lnTo>
                  <a:lnTo>
                    <a:pt x="2716530" y="15240"/>
                  </a:lnTo>
                  <a:lnTo>
                    <a:pt x="2707640" y="22860"/>
                  </a:lnTo>
                  <a:lnTo>
                    <a:pt x="2698750" y="29210"/>
                  </a:lnTo>
                  <a:lnTo>
                    <a:pt x="2674620" y="87630"/>
                  </a:lnTo>
                  <a:lnTo>
                    <a:pt x="2673350" y="142240"/>
                  </a:lnTo>
                  <a:lnTo>
                    <a:pt x="2675890" y="146050"/>
                  </a:lnTo>
                  <a:lnTo>
                    <a:pt x="2687320" y="157480"/>
                  </a:lnTo>
                  <a:lnTo>
                    <a:pt x="2693670" y="158750"/>
                  </a:lnTo>
                  <a:lnTo>
                    <a:pt x="2698750" y="160020"/>
                  </a:lnTo>
                  <a:lnTo>
                    <a:pt x="2703830" y="158750"/>
                  </a:lnTo>
                  <a:lnTo>
                    <a:pt x="2710180" y="157480"/>
                  </a:lnTo>
                  <a:lnTo>
                    <a:pt x="2698750" y="85090"/>
                  </a:lnTo>
                  <a:lnTo>
                    <a:pt x="2703830" y="80010"/>
                  </a:lnTo>
                  <a:lnTo>
                    <a:pt x="2703830" y="68580"/>
                  </a:lnTo>
                  <a:lnTo>
                    <a:pt x="2702560" y="60960"/>
                  </a:lnTo>
                  <a:lnTo>
                    <a:pt x="2700020" y="55880"/>
                  </a:lnTo>
                  <a:lnTo>
                    <a:pt x="2698750" y="48260"/>
                  </a:lnTo>
                  <a:lnTo>
                    <a:pt x="2698750" y="43180"/>
                  </a:lnTo>
                  <a:lnTo>
                    <a:pt x="2702560" y="36830"/>
                  </a:lnTo>
                  <a:lnTo>
                    <a:pt x="2710180" y="55880"/>
                  </a:lnTo>
                  <a:lnTo>
                    <a:pt x="2716530" y="74930"/>
                  </a:lnTo>
                  <a:lnTo>
                    <a:pt x="2720340" y="95250"/>
                  </a:lnTo>
                  <a:lnTo>
                    <a:pt x="2721610" y="114300"/>
                  </a:lnTo>
                  <a:lnTo>
                    <a:pt x="2716530" y="115570"/>
                  </a:lnTo>
                  <a:lnTo>
                    <a:pt x="2711450" y="110490"/>
                  </a:lnTo>
                  <a:lnTo>
                    <a:pt x="2721610" y="160020"/>
                  </a:lnTo>
                  <a:lnTo>
                    <a:pt x="2766060" y="142240"/>
                  </a:lnTo>
                  <a:lnTo>
                    <a:pt x="2767330" y="148590"/>
                  </a:lnTo>
                  <a:lnTo>
                    <a:pt x="2766060" y="152400"/>
                  </a:lnTo>
                  <a:lnTo>
                    <a:pt x="2762250" y="154940"/>
                  </a:lnTo>
                  <a:lnTo>
                    <a:pt x="2757170" y="157480"/>
                  </a:lnTo>
                  <a:lnTo>
                    <a:pt x="2752090" y="158750"/>
                  </a:lnTo>
                  <a:lnTo>
                    <a:pt x="2745740" y="160020"/>
                  </a:lnTo>
                  <a:lnTo>
                    <a:pt x="2740660" y="161290"/>
                  </a:lnTo>
                  <a:lnTo>
                    <a:pt x="2736850" y="163830"/>
                  </a:lnTo>
                  <a:lnTo>
                    <a:pt x="2740660" y="162560"/>
                  </a:lnTo>
                  <a:lnTo>
                    <a:pt x="2762250" y="162560"/>
                  </a:lnTo>
                  <a:lnTo>
                    <a:pt x="2766060" y="160020"/>
                  </a:lnTo>
                  <a:lnTo>
                    <a:pt x="2769870" y="156210"/>
                  </a:lnTo>
                  <a:lnTo>
                    <a:pt x="2771140" y="149860"/>
                  </a:lnTo>
                  <a:lnTo>
                    <a:pt x="2772410" y="163830"/>
                  </a:lnTo>
                  <a:lnTo>
                    <a:pt x="2767330" y="171450"/>
                  </a:lnTo>
                  <a:lnTo>
                    <a:pt x="2759710" y="175260"/>
                  </a:lnTo>
                  <a:lnTo>
                    <a:pt x="2749550" y="173990"/>
                  </a:lnTo>
                  <a:lnTo>
                    <a:pt x="2736850" y="172720"/>
                  </a:lnTo>
                  <a:lnTo>
                    <a:pt x="2725420" y="171450"/>
                  </a:lnTo>
                  <a:lnTo>
                    <a:pt x="2715260" y="172720"/>
                  </a:lnTo>
                  <a:lnTo>
                    <a:pt x="2706370" y="179070"/>
                  </a:lnTo>
                  <a:lnTo>
                    <a:pt x="2758440" y="179070"/>
                  </a:lnTo>
                  <a:lnTo>
                    <a:pt x="2763520" y="182880"/>
                  </a:lnTo>
                  <a:lnTo>
                    <a:pt x="2769870" y="184150"/>
                  </a:lnTo>
                  <a:lnTo>
                    <a:pt x="2774950" y="185420"/>
                  </a:lnTo>
                  <a:lnTo>
                    <a:pt x="2776220" y="191770"/>
                  </a:lnTo>
                  <a:lnTo>
                    <a:pt x="2710180" y="194310"/>
                  </a:lnTo>
                  <a:lnTo>
                    <a:pt x="2710180" y="201930"/>
                  </a:lnTo>
                  <a:lnTo>
                    <a:pt x="2745740" y="219710"/>
                  </a:lnTo>
                  <a:lnTo>
                    <a:pt x="2755900" y="220980"/>
                  </a:lnTo>
                  <a:lnTo>
                    <a:pt x="2767330" y="220980"/>
                  </a:lnTo>
                  <a:lnTo>
                    <a:pt x="2820670" y="205740"/>
                  </a:lnTo>
                  <a:lnTo>
                    <a:pt x="2826702" y="200660"/>
                  </a:lnTo>
                  <a:lnTo>
                    <a:pt x="2829560" y="196850"/>
                  </a:lnTo>
                  <a:lnTo>
                    <a:pt x="2830830" y="189230"/>
                  </a:lnTo>
                  <a:lnTo>
                    <a:pt x="2824480" y="187960"/>
                  </a:lnTo>
                  <a:lnTo>
                    <a:pt x="2814320" y="193040"/>
                  </a:lnTo>
                  <a:lnTo>
                    <a:pt x="2809240" y="196850"/>
                  </a:lnTo>
                  <a:lnTo>
                    <a:pt x="2804160" y="198120"/>
                  </a:lnTo>
                  <a:lnTo>
                    <a:pt x="2799080" y="200660"/>
                  </a:lnTo>
                  <a:lnTo>
                    <a:pt x="2795270" y="200660"/>
                  </a:lnTo>
                  <a:lnTo>
                    <a:pt x="2788920" y="196850"/>
                  </a:lnTo>
                  <a:lnTo>
                    <a:pt x="2794000" y="193040"/>
                  </a:lnTo>
                  <a:lnTo>
                    <a:pt x="2799080" y="187960"/>
                  </a:lnTo>
                  <a:lnTo>
                    <a:pt x="2804160" y="184150"/>
                  </a:lnTo>
                  <a:lnTo>
                    <a:pt x="2809240" y="181610"/>
                  </a:lnTo>
                  <a:lnTo>
                    <a:pt x="2821940" y="176530"/>
                  </a:lnTo>
                  <a:lnTo>
                    <a:pt x="2827020" y="175260"/>
                  </a:lnTo>
                  <a:lnTo>
                    <a:pt x="2833370" y="172720"/>
                  </a:lnTo>
                  <a:lnTo>
                    <a:pt x="2833370" y="166370"/>
                  </a:lnTo>
                  <a:lnTo>
                    <a:pt x="2830830" y="158750"/>
                  </a:lnTo>
                  <a:lnTo>
                    <a:pt x="2827020" y="154940"/>
                  </a:lnTo>
                  <a:lnTo>
                    <a:pt x="2827020" y="149860"/>
                  </a:lnTo>
                  <a:lnTo>
                    <a:pt x="2827020" y="146050"/>
                  </a:lnTo>
                  <a:lnTo>
                    <a:pt x="2826474" y="142240"/>
                  </a:lnTo>
                  <a:lnTo>
                    <a:pt x="2825750" y="137160"/>
                  </a:lnTo>
                  <a:lnTo>
                    <a:pt x="2827020" y="128270"/>
                  </a:lnTo>
                  <a:lnTo>
                    <a:pt x="2833370" y="121920"/>
                  </a:lnTo>
                  <a:lnTo>
                    <a:pt x="2838450" y="129540"/>
                  </a:lnTo>
                  <a:lnTo>
                    <a:pt x="2838450" y="147320"/>
                  </a:lnTo>
                  <a:lnTo>
                    <a:pt x="2840990" y="154940"/>
                  </a:lnTo>
                  <a:lnTo>
                    <a:pt x="2844800" y="153670"/>
                  </a:lnTo>
                  <a:lnTo>
                    <a:pt x="2847340" y="151130"/>
                  </a:lnTo>
                  <a:lnTo>
                    <a:pt x="2851150" y="149860"/>
                  </a:lnTo>
                  <a:lnTo>
                    <a:pt x="2853690" y="147320"/>
                  </a:lnTo>
                  <a:lnTo>
                    <a:pt x="2854960" y="132080"/>
                  </a:lnTo>
                  <a:lnTo>
                    <a:pt x="2855734" y="121920"/>
                  </a:lnTo>
                  <a:lnTo>
                    <a:pt x="2856230" y="115570"/>
                  </a:lnTo>
                  <a:lnTo>
                    <a:pt x="2856230" y="977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124199" y="1990089"/>
              <a:ext cx="17780" cy="10160"/>
            </a:xfrm>
            <a:custGeom>
              <a:avLst/>
              <a:gdLst/>
              <a:ahLst/>
              <a:cxnLst/>
              <a:rect l="l" t="t" r="r" b="b"/>
              <a:pathLst>
                <a:path w="17780" h="10160">
                  <a:moveTo>
                    <a:pt x="10160" y="0"/>
                  </a:moveTo>
                  <a:lnTo>
                    <a:pt x="6350" y="2539"/>
                  </a:lnTo>
                  <a:lnTo>
                    <a:pt x="3810" y="3810"/>
                  </a:lnTo>
                  <a:lnTo>
                    <a:pt x="1269" y="6350"/>
                  </a:lnTo>
                  <a:lnTo>
                    <a:pt x="0" y="10160"/>
                  </a:lnTo>
                  <a:lnTo>
                    <a:pt x="17780" y="76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842510" y="1990089"/>
              <a:ext cx="1818639" cy="386080"/>
            </a:xfrm>
            <a:custGeom>
              <a:avLst/>
              <a:gdLst/>
              <a:ahLst/>
              <a:cxnLst/>
              <a:rect l="l" t="t" r="r" b="b"/>
              <a:pathLst>
                <a:path w="1818640" h="386080">
                  <a:moveTo>
                    <a:pt x="2286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22860" y="2540"/>
                  </a:lnTo>
                  <a:lnTo>
                    <a:pt x="22860" y="0"/>
                  </a:lnTo>
                  <a:close/>
                </a:path>
                <a:path w="1818640" h="386080">
                  <a:moveTo>
                    <a:pt x="553720" y="353060"/>
                  </a:moveTo>
                  <a:lnTo>
                    <a:pt x="552450" y="339090"/>
                  </a:lnTo>
                  <a:lnTo>
                    <a:pt x="548640" y="322580"/>
                  </a:lnTo>
                  <a:lnTo>
                    <a:pt x="544830" y="307340"/>
                  </a:lnTo>
                  <a:lnTo>
                    <a:pt x="543560" y="292100"/>
                  </a:lnTo>
                  <a:lnTo>
                    <a:pt x="543560" y="279400"/>
                  </a:lnTo>
                  <a:lnTo>
                    <a:pt x="541020" y="281940"/>
                  </a:lnTo>
                  <a:lnTo>
                    <a:pt x="537210" y="283210"/>
                  </a:lnTo>
                  <a:lnTo>
                    <a:pt x="518160" y="283210"/>
                  </a:lnTo>
                  <a:lnTo>
                    <a:pt x="510540" y="290830"/>
                  </a:lnTo>
                  <a:lnTo>
                    <a:pt x="494030" y="284480"/>
                  </a:lnTo>
                  <a:lnTo>
                    <a:pt x="487680" y="276860"/>
                  </a:lnTo>
                  <a:lnTo>
                    <a:pt x="490220" y="267970"/>
                  </a:lnTo>
                  <a:lnTo>
                    <a:pt x="496570" y="259080"/>
                  </a:lnTo>
                  <a:lnTo>
                    <a:pt x="514350" y="238760"/>
                  </a:lnTo>
                  <a:lnTo>
                    <a:pt x="519430" y="227330"/>
                  </a:lnTo>
                  <a:lnTo>
                    <a:pt x="518160" y="215900"/>
                  </a:lnTo>
                  <a:lnTo>
                    <a:pt x="513080" y="199390"/>
                  </a:lnTo>
                  <a:lnTo>
                    <a:pt x="515620" y="181610"/>
                  </a:lnTo>
                  <a:lnTo>
                    <a:pt x="520700" y="165100"/>
                  </a:lnTo>
                  <a:lnTo>
                    <a:pt x="523240" y="147320"/>
                  </a:lnTo>
                  <a:lnTo>
                    <a:pt x="519430" y="138430"/>
                  </a:lnTo>
                  <a:lnTo>
                    <a:pt x="515620" y="130810"/>
                  </a:lnTo>
                  <a:lnTo>
                    <a:pt x="511810" y="121920"/>
                  </a:lnTo>
                  <a:lnTo>
                    <a:pt x="508000" y="114300"/>
                  </a:lnTo>
                  <a:lnTo>
                    <a:pt x="504190" y="105410"/>
                  </a:lnTo>
                  <a:lnTo>
                    <a:pt x="501650" y="96520"/>
                  </a:lnTo>
                  <a:lnTo>
                    <a:pt x="500380" y="88900"/>
                  </a:lnTo>
                  <a:lnTo>
                    <a:pt x="500380" y="80010"/>
                  </a:lnTo>
                  <a:lnTo>
                    <a:pt x="515620" y="85090"/>
                  </a:lnTo>
                  <a:lnTo>
                    <a:pt x="520700" y="91440"/>
                  </a:lnTo>
                  <a:lnTo>
                    <a:pt x="527050" y="96520"/>
                  </a:lnTo>
                  <a:lnTo>
                    <a:pt x="530860" y="104140"/>
                  </a:lnTo>
                  <a:lnTo>
                    <a:pt x="534670" y="110490"/>
                  </a:lnTo>
                  <a:lnTo>
                    <a:pt x="539750" y="118110"/>
                  </a:lnTo>
                  <a:lnTo>
                    <a:pt x="543560" y="124460"/>
                  </a:lnTo>
                  <a:lnTo>
                    <a:pt x="544830" y="110490"/>
                  </a:lnTo>
                  <a:lnTo>
                    <a:pt x="544830" y="96520"/>
                  </a:lnTo>
                  <a:lnTo>
                    <a:pt x="541020" y="82550"/>
                  </a:lnTo>
                  <a:lnTo>
                    <a:pt x="535940" y="53340"/>
                  </a:lnTo>
                  <a:lnTo>
                    <a:pt x="534670" y="38100"/>
                  </a:lnTo>
                  <a:lnTo>
                    <a:pt x="537210" y="24130"/>
                  </a:lnTo>
                  <a:lnTo>
                    <a:pt x="544830" y="10160"/>
                  </a:lnTo>
                  <a:lnTo>
                    <a:pt x="523240" y="5080"/>
                  </a:lnTo>
                  <a:lnTo>
                    <a:pt x="519430" y="13970"/>
                  </a:lnTo>
                  <a:lnTo>
                    <a:pt x="515620" y="24130"/>
                  </a:lnTo>
                  <a:lnTo>
                    <a:pt x="511810" y="33020"/>
                  </a:lnTo>
                  <a:lnTo>
                    <a:pt x="502920" y="40640"/>
                  </a:lnTo>
                  <a:lnTo>
                    <a:pt x="496570" y="40640"/>
                  </a:lnTo>
                  <a:lnTo>
                    <a:pt x="490220" y="38100"/>
                  </a:lnTo>
                  <a:lnTo>
                    <a:pt x="486410" y="33020"/>
                  </a:lnTo>
                  <a:lnTo>
                    <a:pt x="482600" y="29210"/>
                  </a:lnTo>
                  <a:lnTo>
                    <a:pt x="466090" y="59690"/>
                  </a:lnTo>
                  <a:lnTo>
                    <a:pt x="462280" y="62230"/>
                  </a:lnTo>
                  <a:lnTo>
                    <a:pt x="458470" y="62230"/>
                  </a:lnTo>
                  <a:lnTo>
                    <a:pt x="455930" y="60960"/>
                  </a:lnTo>
                  <a:lnTo>
                    <a:pt x="453390" y="58420"/>
                  </a:lnTo>
                  <a:lnTo>
                    <a:pt x="463550" y="45720"/>
                  </a:lnTo>
                  <a:lnTo>
                    <a:pt x="466090" y="38100"/>
                  </a:lnTo>
                  <a:lnTo>
                    <a:pt x="466090" y="33020"/>
                  </a:lnTo>
                  <a:lnTo>
                    <a:pt x="461010" y="34290"/>
                  </a:lnTo>
                  <a:lnTo>
                    <a:pt x="455930" y="31750"/>
                  </a:lnTo>
                  <a:lnTo>
                    <a:pt x="445770" y="24130"/>
                  </a:lnTo>
                  <a:lnTo>
                    <a:pt x="445770" y="11430"/>
                  </a:lnTo>
                  <a:lnTo>
                    <a:pt x="448310" y="7620"/>
                  </a:lnTo>
                  <a:lnTo>
                    <a:pt x="433070" y="7620"/>
                  </a:lnTo>
                  <a:lnTo>
                    <a:pt x="422910" y="13970"/>
                  </a:lnTo>
                  <a:lnTo>
                    <a:pt x="417830" y="22860"/>
                  </a:lnTo>
                  <a:lnTo>
                    <a:pt x="415290" y="35560"/>
                  </a:lnTo>
                  <a:lnTo>
                    <a:pt x="415290" y="49530"/>
                  </a:lnTo>
                  <a:lnTo>
                    <a:pt x="416560" y="63500"/>
                  </a:lnTo>
                  <a:lnTo>
                    <a:pt x="415290" y="78740"/>
                  </a:lnTo>
                  <a:lnTo>
                    <a:pt x="412750" y="90170"/>
                  </a:lnTo>
                  <a:lnTo>
                    <a:pt x="412750" y="92710"/>
                  </a:lnTo>
                  <a:lnTo>
                    <a:pt x="408940" y="96520"/>
                  </a:lnTo>
                  <a:lnTo>
                    <a:pt x="405130" y="97790"/>
                  </a:lnTo>
                  <a:lnTo>
                    <a:pt x="430530" y="184150"/>
                  </a:lnTo>
                  <a:lnTo>
                    <a:pt x="425450" y="190500"/>
                  </a:lnTo>
                  <a:lnTo>
                    <a:pt x="422910" y="195580"/>
                  </a:lnTo>
                  <a:lnTo>
                    <a:pt x="422910" y="203200"/>
                  </a:lnTo>
                  <a:lnTo>
                    <a:pt x="425450" y="208280"/>
                  </a:lnTo>
                  <a:lnTo>
                    <a:pt x="425450" y="219710"/>
                  </a:lnTo>
                  <a:lnTo>
                    <a:pt x="422910" y="224790"/>
                  </a:lnTo>
                  <a:lnTo>
                    <a:pt x="416560" y="228600"/>
                  </a:lnTo>
                  <a:lnTo>
                    <a:pt x="416560" y="269240"/>
                  </a:lnTo>
                  <a:lnTo>
                    <a:pt x="414020" y="308610"/>
                  </a:lnTo>
                  <a:lnTo>
                    <a:pt x="412750" y="345440"/>
                  </a:lnTo>
                  <a:lnTo>
                    <a:pt x="412750" y="381000"/>
                  </a:lnTo>
                  <a:lnTo>
                    <a:pt x="422910" y="381000"/>
                  </a:lnTo>
                  <a:lnTo>
                    <a:pt x="430530" y="383540"/>
                  </a:lnTo>
                  <a:lnTo>
                    <a:pt x="433070" y="382270"/>
                  </a:lnTo>
                  <a:lnTo>
                    <a:pt x="434340" y="381000"/>
                  </a:lnTo>
                  <a:lnTo>
                    <a:pt x="435610" y="375920"/>
                  </a:lnTo>
                  <a:lnTo>
                    <a:pt x="438150" y="377190"/>
                  </a:lnTo>
                  <a:lnTo>
                    <a:pt x="439420" y="379730"/>
                  </a:lnTo>
                  <a:lnTo>
                    <a:pt x="440690" y="381000"/>
                  </a:lnTo>
                  <a:lnTo>
                    <a:pt x="441960" y="383540"/>
                  </a:lnTo>
                  <a:lnTo>
                    <a:pt x="463550" y="386080"/>
                  </a:lnTo>
                  <a:lnTo>
                    <a:pt x="473710" y="386080"/>
                  </a:lnTo>
                  <a:lnTo>
                    <a:pt x="518160" y="381000"/>
                  </a:lnTo>
                  <a:lnTo>
                    <a:pt x="528320" y="378460"/>
                  </a:lnTo>
                  <a:lnTo>
                    <a:pt x="543560" y="373380"/>
                  </a:lnTo>
                  <a:lnTo>
                    <a:pt x="549910" y="364490"/>
                  </a:lnTo>
                  <a:lnTo>
                    <a:pt x="553720" y="353060"/>
                  </a:lnTo>
                  <a:close/>
                </a:path>
                <a:path w="1818640" h="386080">
                  <a:moveTo>
                    <a:pt x="1657045" y="184899"/>
                  </a:moveTo>
                  <a:lnTo>
                    <a:pt x="1654810" y="190500"/>
                  </a:lnTo>
                  <a:lnTo>
                    <a:pt x="1654810" y="214630"/>
                  </a:lnTo>
                  <a:lnTo>
                    <a:pt x="1657045" y="184899"/>
                  </a:lnTo>
                  <a:close/>
                </a:path>
                <a:path w="1818640" h="386080">
                  <a:moveTo>
                    <a:pt x="1818640" y="132080"/>
                  </a:moveTo>
                  <a:lnTo>
                    <a:pt x="1817370" y="123190"/>
                  </a:lnTo>
                  <a:lnTo>
                    <a:pt x="1813560" y="113030"/>
                  </a:lnTo>
                  <a:lnTo>
                    <a:pt x="1811020" y="104140"/>
                  </a:lnTo>
                  <a:lnTo>
                    <a:pt x="1803387" y="83820"/>
                  </a:lnTo>
                  <a:lnTo>
                    <a:pt x="1800860" y="73660"/>
                  </a:lnTo>
                  <a:lnTo>
                    <a:pt x="1800860" y="53340"/>
                  </a:lnTo>
                  <a:lnTo>
                    <a:pt x="1809737" y="53340"/>
                  </a:lnTo>
                  <a:lnTo>
                    <a:pt x="1800860" y="24130"/>
                  </a:lnTo>
                  <a:lnTo>
                    <a:pt x="1793240" y="19050"/>
                  </a:lnTo>
                  <a:lnTo>
                    <a:pt x="1785620" y="15240"/>
                  </a:lnTo>
                  <a:lnTo>
                    <a:pt x="1776730" y="11430"/>
                  </a:lnTo>
                  <a:lnTo>
                    <a:pt x="1772920" y="10160"/>
                  </a:lnTo>
                  <a:lnTo>
                    <a:pt x="1769110" y="8890"/>
                  </a:lnTo>
                  <a:lnTo>
                    <a:pt x="1751330" y="3810"/>
                  </a:lnTo>
                  <a:lnTo>
                    <a:pt x="1743710" y="3810"/>
                  </a:lnTo>
                  <a:lnTo>
                    <a:pt x="1734820" y="2540"/>
                  </a:lnTo>
                  <a:lnTo>
                    <a:pt x="1725930" y="2540"/>
                  </a:lnTo>
                  <a:lnTo>
                    <a:pt x="1717040" y="3810"/>
                  </a:lnTo>
                  <a:lnTo>
                    <a:pt x="1709420" y="6350"/>
                  </a:lnTo>
                  <a:lnTo>
                    <a:pt x="1700530" y="7620"/>
                  </a:lnTo>
                  <a:lnTo>
                    <a:pt x="1691640" y="11430"/>
                  </a:lnTo>
                  <a:lnTo>
                    <a:pt x="1684020" y="15240"/>
                  </a:lnTo>
                  <a:lnTo>
                    <a:pt x="1675130" y="19050"/>
                  </a:lnTo>
                  <a:lnTo>
                    <a:pt x="1667510" y="24130"/>
                  </a:lnTo>
                  <a:lnTo>
                    <a:pt x="1667510" y="172720"/>
                  </a:lnTo>
                  <a:lnTo>
                    <a:pt x="1663687" y="167640"/>
                  </a:lnTo>
                  <a:lnTo>
                    <a:pt x="1661160" y="161290"/>
                  </a:lnTo>
                  <a:lnTo>
                    <a:pt x="1659890" y="154940"/>
                  </a:lnTo>
                  <a:lnTo>
                    <a:pt x="1659890" y="147320"/>
                  </a:lnTo>
                  <a:lnTo>
                    <a:pt x="1657045" y="184899"/>
                  </a:lnTo>
                  <a:lnTo>
                    <a:pt x="1657350" y="184150"/>
                  </a:lnTo>
                  <a:lnTo>
                    <a:pt x="1666240" y="194310"/>
                  </a:lnTo>
                  <a:lnTo>
                    <a:pt x="1667395" y="208280"/>
                  </a:lnTo>
                  <a:lnTo>
                    <a:pt x="1667510" y="224790"/>
                  </a:lnTo>
                  <a:lnTo>
                    <a:pt x="1668780" y="240030"/>
                  </a:lnTo>
                  <a:lnTo>
                    <a:pt x="1680210" y="237490"/>
                  </a:lnTo>
                  <a:lnTo>
                    <a:pt x="1687830" y="232410"/>
                  </a:lnTo>
                  <a:lnTo>
                    <a:pt x="1690370" y="223520"/>
                  </a:lnTo>
                  <a:lnTo>
                    <a:pt x="1691640" y="213360"/>
                  </a:lnTo>
                  <a:lnTo>
                    <a:pt x="1691640" y="203200"/>
                  </a:lnTo>
                  <a:lnTo>
                    <a:pt x="1692910" y="191770"/>
                  </a:lnTo>
                  <a:lnTo>
                    <a:pt x="1693862" y="184150"/>
                  </a:lnTo>
                  <a:lnTo>
                    <a:pt x="1694180" y="181610"/>
                  </a:lnTo>
                  <a:lnTo>
                    <a:pt x="1700530" y="173990"/>
                  </a:lnTo>
                  <a:lnTo>
                    <a:pt x="1700593" y="172720"/>
                  </a:lnTo>
                  <a:lnTo>
                    <a:pt x="1701787" y="152400"/>
                  </a:lnTo>
                  <a:lnTo>
                    <a:pt x="1701787" y="133350"/>
                  </a:lnTo>
                  <a:lnTo>
                    <a:pt x="1697990" y="114300"/>
                  </a:lnTo>
                  <a:lnTo>
                    <a:pt x="1692910" y="76200"/>
                  </a:lnTo>
                  <a:lnTo>
                    <a:pt x="1691640" y="58420"/>
                  </a:lnTo>
                  <a:lnTo>
                    <a:pt x="1694180" y="39370"/>
                  </a:lnTo>
                  <a:lnTo>
                    <a:pt x="1700530" y="20320"/>
                  </a:lnTo>
                  <a:lnTo>
                    <a:pt x="1706880" y="24130"/>
                  </a:lnTo>
                  <a:lnTo>
                    <a:pt x="1705648" y="62230"/>
                  </a:lnTo>
                  <a:lnTo>
                    <a:pt x="1705610" y="105410"/>
                  </a:lnTo>
                  <a:lnTo>
                    <a:pt x="1710690" y="184150"/>
                  </a:lnTo>
                  <a:lnTo>
                    <a:pt x="1719580" y="184150"/>
                  </a:lnTo>
                  <a:lnTo>
                    <a:pt x="1724660" y="167640"/>
                  </a:lnTo>
                  <a:lnTo>
                    <a:pt x="1723390" y="147320"/>
                  </a:lnTo>
                  <a:lnTo>
                    <a:pt x="1722120" y="128270"/>
                  </a:lnTo>
                  <a:lnTo>
                    <a:pt x="1727187" y="111760"/>
                  </a:lnTo>
                  <a:lnTo>
                    <a:pt x="1732280" y="116840"/>
                  </a:lnTo>
                  <a:lnTo>
                    <a:pt x="1732280" y="111760"/>
                  </a:lnTo>
                  <a:lnTo>
                    <a:pt x="1732280" y="104140"/>
                  </a:lnTo>
                  <a:lnTo>
                    <a:pt x="1731010" y="91440"/>
                  </a:lnTo>
                  <a:lnTo>
                    <a:pt x="1729740" y="76200"/>
                  </a:lnTo>
                  <a:lnTo>
                    <a:pt x="1728470" y="62230"/>
                  </a:lnTo>
                  <a:lnTo>
                    <a:pt x="1729740" y="48260"/>
                  </a:lnTo>
                  <a:lnTo>
                    <a:pt x="1732280" y="34290"/>
                  </a:lnTo>
                  <a:lnTo>
                    <a:pt x="1736090" y="22860"/>
                  </a:lnTo>
                  <a:lnTo>
                    <a:pt x="1737868" y="20320"/>
                  </a:lnTo>
                  <a:lnTo>
                    <a:pt x="1744980" y="10160"/>
                  </a:lnTo>
                  <a:lnTo>
                    <a:pt x="1748790" y="15240"/>
                  </a:lnTo>
                  <a:lnTo>
                    <a:pt x="1742440" y="49530"/>
                  </a:lnTo>
                  <a:lnTo>
                    <a:pt x="1741170" y="82550"/>
                  </a:lnTo>
                  <a:lnTo>
                    <a:pt x="1741208" y="116840"/>
                  </a:lnTo>
                  <a:lnTo>
                    <a:pt x="1742440" y="148590"/>
                  </a:lnTo>
                  <a:lnTo>
                    <a:pt x="1737360" y="172720"/>
                  </a:lnTo>
                  <a:lnTo>
                    <a:pt x="1738630" y="194310"/>
                  </a:lnTo>
                  <a:lnTo>
                    <a:pt x="1741170" y="217170"/>
                  </a:lnTo>
                  <a:lnTo>
                    <a:pt x="1742440" y="245110"/>
                  </a:lnTo>
                  <a:lnTo>
                    <a:pt x="1758937" y="242570"/>
                  </a:lnTo>
                  <a:lnTo>
                    <a:pt x="1769110" y="234950"/>
                  </a:lnTo>
                  <a:lnTo>
                    <a:pt x="1772920" y="223520"/>
                  </a:lnTo>
                  <a:lnTo>
                    <a:pt x="1772920" y="191770"/>
                  </a:lnTo>
                  <a:lnTo>
                    <a:pt x="1770380" y="176530"/>
                  </a:lnTo>
                  <a:lnTo>
                    <a:pt x="1770380" y="160020"/>
                  </a:lnTo>
                  <a:lnTo>
                    <a:pt x="1774190" y="147320"/>
                  </a:lnTo>
                  <a:lnTo>
                    <a:pt x="1775460" y="143510"/>
                  </a:lnTo>
                  <a:lnTo>
                    <a:pt x="1780540" y="138430"/>
                  </a:lnTo>
                  <a:lnTo>
                    <a:pt x="1785620" y="139700"/>
                  </a:lnTo>
                  <a:lnTo>
                    <a:pt x="1788160" y="165100"/>
                  </a:lnTo>
                  <a:lnTo>
                    <a:pt x="1788096" y="191770"/>
                  </a:lnTo>
                  <a:lnTo>
                    <a:pt x="1786420" y="224790"/>
                  </a:lnTo>
                  <a:lnTo>
                    <a:pt x="1785620" y="240030"/>
                  </a:lnTo>
                  <a:lnTo>
                    <a:pt x="1790687" y="240030"/>
                  </a:lnTo>
                  <a:lnTo>
                    <a:pt x="1795780" y="237490"/>
                  </a:lnTo>
                  <a:lnTo>
                    <a:pt x="1800860" y="236220"/>
                  </a:lnTo>
                  <a:lnTo>
                    <a:pt x="1807210" y="236220"/>
                  </a:lnTo>
                  <a:lnTo>
                    <a:pt x="1811020" y="223520"/>
                  </a:lnTo>
                  <a:lnTo>
                    <a:pt x="1813560" y="208280"/>
                  </a:lnTo>
                  <a:lnTo>
                    <a:pt x="1813560" y="179070"/>
                  </a:lnTo>
                  <a:lnTo>
                    <a:pt x="1814830" y="167640"/>
                  </a:lnTo>
                  <a:lnTo>
                    <a:pt x="1812290" y="154940"/>
                  </a:lnTo>
                  <a:lnTo>
                    <a:pt x="1812290" y="143510"/>
                  </a:lnTo>
                  <a:lnTo>
                    <a:pt x="1815109" y="138430"/>
                  </a:lnTo>
                  <a:lnTo>
                    <a:pt x="1818640" y="132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082289" y="1997709"/>
              <a:ext cx="13970" cy="5080"/>
            </a:xfrm>
            <a:custGeom>
              <a:avLst/>
              <a:gdLst/>
              <a:ahLst/>
              <a:cxnLst/>
              <a:rect l="l" t="t" r="r" b="b"/>
              <a:pathLst>
                <a:path w="13969" h="5080">
                  <a:moveTo>
                    <a:pt x="1397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753360" y="1997709"/>
              <a:ext cx="2677160" cy="759460"/>
            </a:xfrm>
            <a:custGeom>
              <a:avLst/>
              <a:gdLst/>
              <a:ahLst/>
              <a:cxnLst/>
              <a:rect l="l" t="t" r="r" b="b"/>
              <a:pathLst>
                <a:path w="2677160" h="759460">
                  <a:moveTo>
                    <a:pt x="30480" y="26670"/>
                  </a:moveTo>
                  <a:lnTo>
                    <a:pt x="29210" y="26670"/>
                  </a:lnTo>
                  <a:lnTo>
                    <a:pt x="26670" y="24130"/>
                  </a:lnTo>
                  <a:lnTo>
                    <a:pt x="26670" y="21590"/>
                  </a:lnTo>
                  <a:lnTo>
                    <a:pt x="0" y="38100"/>
                  </a:lnTo>
                  <a:lnTo>
                    <a:pt x="5080" y="36830"/>
                  </a:lnTo>
                  <a:lnTo>
                    <a:pt x="8890" y="36830"/>
                  </a:lnTo>
                  <a:lnTo>
                    <a:pt x="11430" y="34290"/>
                  </a:lnTo>
                  <a:lnTo>
                    <a:pt x="15240" y="33020"/>
                  </a:lnTo>
                  <a:lnTo>
                    <a:pt x="19050" y="30480"/>
                  </a:lnTo>
                  <a:lnTo>
                    <a:pt x="30480" y="26670"/>
                  </a:lnTo>
                  <a:close/>
                </a:path>
                <a:path w="2677160" h="759460">
                  <a:moveTo>
                    <a:pt x="313690" y="33020"/>
                  </a:moveTo>
                  <a:lnTo>
                    <a:pt x="312420" y="30480"/>
                  </a:lnTo>
                  <a:lnTo>
                    <a:pt x="311150" y="22860"/>
                  </a:lnTo>
                  <a:lnTo>
                    <a:pt x="311150" y="15240"/>
                  </a:lnTo>
                  <a:lnTo>
                    <a:pt x="308610" y="7620"/>
                  </a:lnTo>
                  <a:lnTo>
                    <a:pt x="304800" y="10160"/>
                  </a:lnTo>
                  <a:lnTo>
                    <a:pt x="300990" y="10160"/>
                  </a:lnTo>
                  <a:lnTo>
                    <a:pt x="298450" y="11430"/>
                  </a:lnTo>
                  <a:lnTo>
                    <a:pt x="298450" y="16510"/>
                  </a:lnTo>
                  <a:lnTo>
                    <a:pt x="299720" y="24130"/>
                  </a:lnTo>
                  <a:lnTo>
                    <a:pt x="303530" y="25400"/>
                  </a:lnTo>
                  <a:lnTo>
                    <a:pt x="308610" y="27940"/>
                  </a:lnTo>
                  <a:lnTo>
                    <a:pt x="313690" y="33020"/>
                  </a:lnTo>
                  <a:close/>
                </a:path>
                <a:path w="2677160" h="759460">
                  <a:moveTo>
                    <a:pt x="316230" y="38100"/>
                  </a:moveTo>
                  <a:lnTo>
                    <a:pt x="313690" y="33020"/>
                  </a:lnTo>
                  <a:lnTo>
                    <a:pt x="308610" y="38100"/>
                  </a:lnTo>
                  <a:lnTo>
                    <a:pt x="316230" y="38100"/>
                  </a:lnTo>
                  <a:close/>
                </a:path>
                <a:path w="2677160" h="759460">
                  <a:moveTo>
                    <a:pt x="1089660" y="215900"/>
                  </a:moveTo>
                  <a:lnTo>
                    <a:pt x="1083310" y="210820"/>
                  </a:lnTo>
                  <a:lnTo>
                    <a:pt x="1080770" y="204470"/>
                  </a:lnTo>
                  <a:lnTo>
                    <a:pt x="1079500" y="196850"/>
                  </a:lnTo>
                  <a:lnTo>
                    <a:pt x="1080770" y="189230"/>
                  </a:lnTo>
                  <a:lnTo>
                    <a:pt x="1080770" y="181610"/>
                  </a:lnTo>
                  <a:lnTo>
                    <a:pt x="1078230" y="173990"/>
                  </a:lnTo>
                  <a:lnTo>
                    <a:pt x="1074420" y="168910"/>
                  </a:lnTo>
                  <a:lnTo>
                    <a:pt x="1068070" y="162560"/>
                  </a:lnTo>
                  <a:lnTo>
                    <a:pt x="1065530" y="148590"/>
                  </a:lnTo>
                  <a:lnTo>
                    <a:pt x="1061720" y="133350"/>
                  </a:lnTo>
                  <a:lnTo>
                    <a:pt x="1059180" y="118110"/>
                  </a:lnTo>
                  <a:lnTo>
                    <a:pt x="1055370" y="102870"/>
                  </a:lnTo>
                  <a:lnTo>
                    <a:pt x="1051560" y="88900"/>
                  </a:lnTo>
                  <a:lnTo>
                    <a:pt x="1046480" y="74930"/>
                  </a:lnTo>
                  <a:lnTo>
                    <a:pt x="1042670" y="59690"/>
                  </a:lnTo>
                  <a:lnTo>
                    <a:pt x="1038860" y="46990"/>
                  </a:lnTo>
                  <a:lnTo>
                    <a:pt x="1031240" y="43180"/>
                  </a:lnTo>
                  <a:lnTo>
                    <a:pt x="1023620" y="40640"/>
                  </a:lnTo>
                  <a:lnTo>
                    <a:pt x="1017270" y="36830"/>
                  </a:lnTo>
                  <a:lnTo>
                    <a:pt x="1008380" y="34290"/>
                  </a:lnTo>
                  <a:lnTo>
                    <a:pt x="1000760" y="30480"/>
                  </a:lnTo>
                  <a:lnTo>
                    <a:pt x="985520" y="25400"/>
                  </a:lnTo>
                  <a:lnTo>
                    <a:pt x="977900" y="21590"/>
                  </a:lnTo>
                  <a:lnTo>
                    <a:pt x="971550" y="25400"/>
                  </a:lnTo>
                  <a:lnTo>
                    <a:pt x="958850" y="30480"/>
                  </a:lnTo>
                  <a:lnTo>
                    <a:pt x="951230" y="33020"/>
                  </a:lnTo>
                  <a:lnTo>
                    <a:pt x="944880" y="34290"/>
                  </a:lnTo>
                  <a:lnTo>
                    <a:pt x="938530" y="36830"/>
                  </a:lnTo>
                  <a:lnTo>
                    <a:pt x="930910" y="38100"/>
                  </a:lnTo>
                  <a:lnTo>
                    <a:pt x="923290" y="38100"/>
                  </a:lnTo>
                  <a:lnTo>
                    <a:pt x="946150" y="52070"/>
                  </a:lnTo>
                  <a:lnTo>
                    <a:pt x="947420" y="55880"/>
                  </a:lnTo>
                  <a:lnTo>
                    <a:pt x="947420" y="58420"/>
                  </a:lnTo>
                  <a:lnTo>
                    <a:pt x="946150" y="62230"/>
                  </a:lnTo>
                  <a:lnTo>
                    <a:pt x="942340" y="64770"/>
                  </a:lnTo>
                  <a:lnTo>
                    <a:pt x="934720" y="60960"/>
                  </a:lnTo>
                  <a:lnTo>
                    <a:pt x="908050" y="49530"/>
                  </a:lnTo>
                  <a:lnTo>
                    <a:pt x="900430" y="45720"/>
                  </a:lnTo>
                  <a:lnTo>
                    <a:pt x="892810" y="40640"/>
                  </a:lnTo>
                  <a:lnTo>
                    <a:pt x="887730" y="34290"/>
                  </a:lnTo>
                  <a:lnTo>
                    <a:pt x="883920" y="26670"/>
                  </a:lnTo>
                  <a:lnTo>
                    <a:pt x="828040" y="54610"/>
                  </a:lnTo>
                  <a:lnTo>
                    <a:pt x="819150" y="67310"/>
                  </a:lnTo>
                  <a:lnTo>
                    <a:pt x="814070" y="81280"/>
                  </a:lnTo>
                  <a:lnTo>
                    <a:pt x="810260" y="96520"/>
                  </a:lnTo>
                  <a:lnTo>
                    <a:pt x="810260" y="111760"/>
                  </a:lnTo>
                  <a:lnTo>
                    <a:pt x="807720" y="143510"/>
                  </a:lnTo>
                  <a:lnTo>
                    <a:pt x="805180" y="157480"/>
                  </a:lnTo>
                  <a:lnTo>
                    <a:pt x="801370" y="171450"/>
                  </a:lnTo>
                  <a:lnTo>
                    <a:pt x="808990" y="203200"/>
                  </a:lnTo>
                  <a:lnTo>
                    <a:pt x="808990" y="300990"/>
                  </a:lnTo>
                  <a:lnTo>
                    <a:pt x="802640" y="316230"/>
                  </a:lnTo>
                  <a:lnTo>
                    <a:pt x="800100" y="323850"/>
                  </a:lnTo>
                  <a:lnTo>
                    <a:pt x="796290" y="331470"/>
                  </a:lnTo>
                  <a:lnTo>
                    <a:pt x="796290" y="337820"/>
                  </a:lnTo>
                  <a:lnTo>
                    <a:pt x="797560" y="344170"/>
                  </a:lnTo>
                  <a:lnTo>
                    <a:pt x="801370" y="349250"/>
                  </a:lnTo>
                  <a:lnTo>
                    <a:pt x="788670" y="365760"/>
                  </a:lnTo>
                  <a:lnTo>
                    <a:pt x="786130" y="374650"/>
                  </a:lnTo>
                  <a:lnTo>
                    <a:pt x="786130" y="386080"/>
                  </a:lnTo>
                  <a:lnTo>
                    <a:pt x="787400" y="396240"/>
                  </a:lnTo>
                  <a:lnTo>
                    <a:pt x="787400" y="415290"/>
                  </a:lnTo>
                  <a:lnTo>
                    <a:pt x="784860" y="422910"/>
                  </a:lnTo>
                  <a:lnTo>
                    <a:pt x="778510" y="429260"/>
                  </a:lnTo>
                  <a:lnTo>
                    <a:pt x="767080" y="430530"/>
                  </a:lnTo>
                  <a:lnTo>
                    <a:pt x="769620" y="476250"/>
                  </a:lnTo>
                  <a:lnTo>
                    <a:pt x="774700" y="560070"/>
                  </a:lnTo>
                  <a:lnTo>
                    <a:pt x="784860" y="641350"/>
                  </a:lnTo>
                  <a:lnTo>
                    <a:pt x="792480" y="680720"/>
                  </a:lnTo>
                  <a:lnTo>
                    <a:pt x="802640" y="720090"/>
                  </a:lnTo>
                  <a:lnTo>
                    <a:pt x="816610" y="759460"/>
                  </a:lnTo>
                  <a:lnTo>
                    <a:pt x="826770" y="750570"/>
                  </a:lnTo>
                  <a:lnTo>
                    <a:pt x="834390" y="739140"/>
                  </a:lnTo>
                  <a:lnTo>
                    <a:pt x="835660" y="725170"/>
                  </a:lnTo>
                  <a:lnTo>
                    <a:pt x="835660" y="709930"/>
                  </a:lnTo>
                  <a:lnTo>
                    <a:pt x="834390" y="694690"/>
                  </a:lnTo>
                  <a:lnTo>
                    <a:pt x="829310" y="664210"/>
                  </a:lnTo>
                  <a:lnTo>
                    <a:pt x="828040" y="651510"/>
                  </a:lnTo>
                  <a:lnTo>
                    <a:pt x="821690" y="617220"/>
                  </a:lnTo>
                  <a:lnTo>
                    <a:pt x="819150" y="582930"/>
                  </a:lnTo>
                  <a:lnTo>
                    <a:pt x="819150" y="549910"/>
                  </a:lnTo>
                  <a:lnTo>
                    <a:pt x="821690" y="515620"/>
                  </a:lnTo>
                  <a:lnTo>
                    <a:pt x="824230" y="447040"/>
                  </a:lnTo>
                  <a:lnTo>
                    <a:pt x="822960" y="412750"/>
                  </a:lnTo>
                  <a:lnTo>
                    <a:pt x="817880" y="378460"/>
                  </a:lnTo>
                  <a:lnTo>
                    <a:pt x="821690" y="365760"/>
                  </a:lnTo>
                  <a:lnTo>
                    <a:pt x="825500" y="351790"/>
                  </a:lnTo>
                  <a:lnTo>
                    <a:pt x="826770" y="339090"/>
                  </a:lnTo>
                  <a:lnTo>
                    <a:pt x="831850" y="311150"/>
                  </a:lnTo>
                  <a:lnTo>
                    <a:pt x="835660" y="299720"/>
                  </a:lnTo>
                  <a:lnTo>
                    <a:pt x="840740" y="288290"/>
                  </a:lnTo>
                  <a:lnTo>
                    <a:pt x="848360" y="278130"/>
                  </a:lnTo>
                  <a:lnTo>
                    <a:pt x="834390" y="266700"/>
                  </a:lnTo>
                  <a:lnTo>
                    <a:pt x="834390" y="228600"/>
                  </a:lnTo>
                  <a:lnTo>
                    <a:pt x="831850" y="190500"/>
                  </a:lnTo>
                  <a:lnTo>
                    <a:pt x="828040" y="152400"/>
                  </a:lnTo>
                  <a:lnTo>
                    <a:pt x="828040" y="116840"/>
                  </a:lnTo>
                  <a:lnTo>
                    <a:pt x="833120" y="111760"/>
                  </a:lnTo>
                  <a:lnTo>
                    <a:pt x="835660" y="105410"/>
                  </a:lnTo>
                  <a:lnTo>
                    <a:pt x="835660" y="97790"/>
                  </a:lnTo>
                  <a:lnTo>
                    <a:pt x="838200" y="83820"/>
                  </a:lnTo>
                  <a:lnTo>
                    <a:pt x="840740" y="80010"/>
                  </a:lnTo>
                  <a:lnTo>
                    <a:pt x="844550" y="78740"/>
                  </a:lnTo>
                  <a:lnTo>
                    <a:pt x="853440" y="82550"/>
                  </a:lnTo>
                  <a:lnTo>
                    <a:pt x="845820" y="104140"/>
                  </a:lnTo>
                  <a:lnTo>
                    <a:pt x="842010" y="127000"/>
                  </a:lnTo>
                  <a:lnTo>
                    <a:pt x="840740" y="149860"/>
                  </a:lnTo>
                  <a:lnTo>
                    <a:pt x="840740" y="172720"/>
                  </a:lnTo>
                  <a:lnTo>
                    <a:pt x="843280" y="195580"/>
                  </a:lnTo>
                  <a:lnTo>
                    <a:pt x="844550" y="217170"/>
                  </a:lnTo>
                  <a:lnTo>
                    <a:pt x="844550" y="238760"/>
                  </a:lnTo>
                  <a:lnTo>
                    <a:pt x="843280" y="259080"/>
                  </a:lnTo>
                  <a:lnTo>
                    <a:pt x="866140" y="280670"/>
                  </a:lnTo>
                  <a:lnTo>
                    <a:pt x="848360" y="298450"/>
                  </a:lnTo>
                  <a:lnTo>
                    <a:pt x="847090" y="306070"/>
                  </a:lnTo>
                  <a:lnTo>
                    <a:pt x="847090" y="318770"/>
                  </a:lnTo>
                  <a:lnTo>
                    <a:pt x="854710" y="320040"/>
                  </a:lnTo>
                  <a:lnTo>
                    <a:pt x="863600" y="322580"/>
                  </a:lnTo>
                  <a:lnTo>
                    <a:pt x="872490" y="323850"/>
                  </a:lnTo>
                  <a:lnTo>
                    <a:pt x="881380" y="326390"/>
                  </a:lnTo>
                  <a:lnTo>
                    <a:pt x="908050" y="330200"/>
                  </a:lnTo>
                  <a:lnTo>
                    <a:pt x="935990" y="330200"/>
                  </a:lnTo>
                  <a:lnTo>
                    <a:pt x="953770" y="327660"/>
                  </a:lnTo>
                  <a:lnTo>
                    <a:pt x="962660" y="323850"/>
                  </a:lnTo>
                  <a:lnTo>
                    <a:pt x="970280" y="321310"/>
                  </a:lnTo>
                  <a:lnTo>
                    <a:pt x="985520" y="311150"/>
                  </a:lnTo>
                  <a:lnTo>
                    <a:pt x="1004570" y="292100"/>
                  </a:lnTo>
                  <a:lnTo>
                    <a:pt x="1008380" y="285750"/>
                  </a:lnTo>
                  <a:lnTo>
                    <a:pt x="1012190" y="280670"/>
                  </a:lnTo>
                  <a:lnTo>
                    <a:pt x="1013460" y="273050"/>
                  </a:lnTo>
                  <a:lnTo>
                    <a:pt x="1013460" y="266700"/>
                  </a:lnTo>
                  <a:lnTo>
                    <a:pt x="1017270" y="266700"/>
                  </a:lnTo>
                  <a:lnTo>
                    <a:pt x="1021080" y="267970"/>
                  </a:lnTo>
                  <a:lnTo>
                    <a:pt x="1023620" y="269240"/>
                  </a:lnTo>
                  <a:lnTo>
                    <a:pt x="1031240" y="271780"/>
                  </a:lnTo>
                  <a:lnTo>
                    <a:pt x="1036320" y="276860"/>
                  </a:lnTo>
                  <a:lnTo>
                    <a:pt x="1038860" y="280670"/>
                  </a:lnTo>
                  <a:lnTo>
                    <a:pt x="1047750" y="281940"/>
                  </a:lnTo>
                  <a:lnTo>
                    <a:pt x="1054100" y="279400"/>
                  </a:lnTo>
                  <a:lnTo>
                    <a:pt x="1059180" y="266700"/>
                  </a:lnTo>
                  <a:lnTo>
                    <a:pt x="1061720" y="254000"/>
                  </a:lnTo>
                  <a:lnTo>
                    <a:pt x="1066800" y="250190"/>
                  </a:lnTo>
                  <a:lnTo>
                    <a:pt x="1075690" y="248920"/>
                  </a:lnTo>
                  <a:lnTo>
                    <a:pt x="1085850" y="233680"/>
                  </a:lnTo>
                  <a:lnTo>
                    <a:pt x="1088390" y="224790"/>
                  </a:lnTo>
                  <a:lnTo>
                    <a:pt x="1089660" y="215900"/>
                  </a:lnTo>
                  <a:close/>
                </a:path>
                <a:path w="2677160" h="759460">
                  <a:moveTo>
                    <a:pt x="1154430" y="16510"/>
                  </a:moveTo>
                  <a:lnTo>
                    <a:pt x="1141730" y="12700"/>
                  </a:lnTo>
                  <a:lnTo>
                    <a:pt x="1141730" y="8890"/>
                  </a:lnTo>
                  <a:lnTo>
                    <a:pt x="1144270" y="6350"/>
                  </a:lnTo>
                  <a:lnTo>
                    <a:pt x="1145540" y="3810"/>
                  </a:lnTo>
                  <a:lnTo>
                    <a:pt x="1146810" y="2540"/>
                  </a:lnTo>
                  <a:lnTo>
                    <a:pt x="1144270" y="3810"/>
                  </a:lnTo>
                  <a:lnTo>
                    <a:pt x="1140460" y="5080"/>
                  </a:lnTo>
                  <a:lnTo>
                    <a:pt x="1136650" y="7620"/>
                  </a:lnTo>
                  <a:lnTo>
                    <a:pt x="1134110" y="8890"/>
                  </a:lnTo>
                  <a:lnTo>
                    <a:pt x="1131570" y="11430"/>
                  </a:lnTo>
                  <a:lnTo>
                    <a:pt x="1127760" y="12700"/>
                  </a:lnTo>
                  <a:lnTo>
                    <a:pt x="1125220" y="15240"/>
                  </a:lnTo>
                  <a:lnTo>
                    <a:pt x="1121410" y="16510"/>
                  </a:lnTo>
                  <a:lnTo>
                    <a:pt x="1154430" y="16510"/>
                  </a:lnTo>
                  <a:close/>
                </a:path>
                <a:path w="2677160" h="759460">
                  <a:moveTo>
                    <a:pt x="1187450" y="2540"/>
                  </a:moveTo>
                  <a:lnTo>
                    <a:pt x="1182370" y="2540"/>
                  </a:lnTo>
                  <a:lnTo>
                    <a:pt x="1178560" y="3810"/>
                  </a:lnTo>
                  <a:lnTo>
                    <a:pt x="1176020" y="3810"/>
                  </a:lnTo>
                  <a:lnTo>
                    <a:pt x="1173480" y="5080"/>
                  </a:lnTo>
                  <a:lnTo>
                    <a:pt x="1182370" y="5080"/>
                  </a:lnTo>
                  <a:lnTo>
                    <a:pt x="1187450" y="2540"/>
                  </a:lnTo>
                  <a:close/>
                </a:path>
                <a:path w="2677160" h="759460">
                  <a:moveTo>
                    <a:pt x="1221740" y="16510"/>
                  </a:moveTo>
                  <a:lnTo>
                    <a:pt x="1196340" y="15240"/>
                  </a:lnTo>
                  <a:lnTo>
                    <a:pt x="1191260" y="16510"/>
                  </a:lnTo>
                  <a:lnTo>
                    <a:pt x="1221740" y="16510"/>
                  </a:lnTo>
                  <a:close/>
                </a:path>
                <a:path w="2677160" h="759460">
                  <a:moveTo>
                    <a:pt x="1229360" y="26670"/>
                  </a:moveTo>
                  <a:lnTo>
                    <a:pt x="1151890" y="26670"/>
                  </a:lnTo>
                  <a:lnTo>
                    <a:pt x="1150620" y="34290"/>
                  </a:lnTo>
                  <a:lnTo>
                    <a:pt x="1229360" y="34290"/>
                  </a:lnTo>
                  <a:lnTo>
                    <a:pt x="1229360" y="26670"/>
                  </a:lnTo>
                  <a:close/>
                </a:path>
                <a:path w="2677160" h="759460">
                  <a:moveTo>
                    <a:pt x="1252220" y="13970"/>
                  </a:moveTo>
                  <a:lnTo>
                    <a:pt x="1249680" y="13970"/>
                  </a:lnTo>
                  <a:lnTo>
                    <a:pt x="1249680" y="16510"/>
                  </a:lnTo>
                  <a:lnTo>
                    <a:pt x="1252220" y="16510"/>
                  </a:lnTo>
                  <a:lnTo>
                    <a:pt x="1252220" y="13970"/>
                  </a:lnTo>
                  <a:close/>
                </a:path>
                <a:path w="2677160" h="759460">
                  <a:moveTo>
                    <a:pt x="1292034" y="19875"/>
                  </a:moveTo>
                  <a:lnTo>
                    <a:pt x="1289050" y="20320"/>
                  </a:lnTo>
                  <a:lnTo>
                    <a:pt x="1291590" y="20320"/>
                  </a:lnTo>
                  <a:lnTo>
                    <a:pt x="1292034" y="19875"/>
                  </a:lnTo>
                  <a:close/>
                </a:path>
                <a:path w="2677160" h="759460">
                  <a:moveTo>
                    <a:pt x="1314450" y="16510"/>
                  </a:moveTo>
                  <a:lnTo>
                    <a:pt x="1300480" y="16510"/>
                  </a:lnTo>
                  <a:lnTo>
                    <a:pt x="1297940" y="17780"/>
                  </a:lnTo>
                  <a:lnTo>
                    <a:pt x="1294130" y="17780"/>
                  </a:lnTo>
                  <a:lnTo>
                    <a:pt x="1292034" y="19875"/>
                  </a:lnTo>
                  <a:lnTo>
                    <a:pt x="1314450" y="16510"/>
                  </a:lnTo>
                  <a:close/>
                </a:path>
                <a:path w="2677160" h="759460">
                  <a:moveTo>
                    <a:pt x="1324610" y="38100"/>
                  </a:moveTo>
                  <a:lnTo>
                    <a:pt x="1319530" y="25400"/>
                  </a:lnTo>
                  <a:lnTo>
                    <a:pt x="1310640" y="27940"/>
                  </a:lnTo>
                  <a:lnTo>
                    <a:pt x="1294130" y="30480"/>
                  </a:lnTo>
                  <a:lnTo>
                    <a:pt x="1276350" y="30480"/>
                  </a:lnTo>
                  <a:lnTo>
                    <a:pt x="1267460" y="29210"/>
                  </a:lnTo>
                  <a:lnTo>
                    <a:pt x="1257300" y="29210"/>
                  </a:lnTo>
                  <a:lnTo>
                    <a:pt x="1249680" y="26670"/>
                  </a:lnTo>
                  <a:lnTo>
                    <a:pt x="1244600" y="34290"/>
                  </a:lnTo>
                  <a:lnTo>
                    <a:pt x="1291590" y="38100"/>
                  </a:lnTo>
                  <a:lnTo>
                    <a:pt x="1295400" y="36830"/>
                  </a:lnTo>
                  <a:lnTo>
                    <a:pt x="1300480" y="35560"/>
                  </a:lnTo>
                  <a:lnTo>
                    <a:pt x="1308100" y="35560"/>
                  </a:lnTo>
                  <a:lnTo>
                    <a:pt x="1311910" y="36830"/>
                  </a:lnTo>
                  <a:lnTo>
                    <a:pt x="1319530" y="36830"/>
                  </a:lnTo>
                  <a:lnTo>
                    <a:pt x="1324610" y="38100"/>
                  </a:lnTo>
                  <a:close/>
                </a:path>
                <a:path w="2677160" h="759460">
                  <a:moveTo>
                    <a:pt x="1512570" y="25400"/>
                  </a:moveTo>
                  <a:lnTo>
                    <a:pt x="1511300" y="21590"/>
                  </a:lnTo>
                  <a:lnTo>
                    <a:pt x="1512570" y="26670"/>
                  </a:lnTo>
                  <a:lnTo>
                    <a:pt x="1512570" y="25400"/>
                  </a:lnTo>
                  <a:close/>
                </a:path>
                <a:path w="2677160" h="759460">
                  <a:moveTo>
                    <a:pt x="1567180" y="5080"/>
                  </a:moveTo>
                  <a:lnTo>
                    <a:pt x="1562100" y="0"/>
                  </a:lnTo>
                  <a:lnTo>
                    <a:pt x="1560830" y="5080"/>
                  </a:lnTo>
                  <a:lnTo>
                    <a:pt x="1567180" y="5080"/>
                  </a:lnTo>
                  <a:close/>
                </a:path>
                <a:path w="2677160" h="759460">
                  <a:moveTo>
                    <a:pt x="1577340" y="12700"/>
                  </a:moveTo>
                  <a:lnTo>
                    <a:pt x="1574800" y="10160"/>
                  </a:lnTo>
                  <a:lnTo>
                    <a:pt x="1567180" y="39370"/>
                  </a:lnTo>
                  <a:lnTo>
                    <a:pt x="1577340" y="12700"/>
                  </a:lnTo>
                  <a:close/>
                </a:path>
                <a:path w="2677160" h="759460">
                  <a:moveTo>
                    <a:pt x="1597660" y="21590"/>
                  </a:moveTo>
                  <a:lnTo>
                    <a:pt x="1595120" y="21590"/>
                  </a:lnTo>
                  <a:lnTo>
                    <a:pt x="1592580" y="39370"/>
                  </a:lnTo>
                  <a:lnTo>
                    <a:pt x="1595120" y="35560"/>
                  </a:lnTo>
                  <a:lnTo>
                    <a:pt x="1597660" y="25400"/>
                  </a:lnTo>
                  <a:lnTo>
                    <a:pt x="1597660" y="21590"/>
                  </a:lnTo>
                  <a:close/>
                </a:path>
                <a:path w="2677160" h="759460">
                  <a:moveTo>
                    <a:pt x="1620520" y="29210"/>
                  </a:moveTo>
                  <a:lnTo>
                    <a:pt x="1614170" y="25400"/>
                  </a:lnTo>
                  <a:lnTo>
                    <a:pt x="1617980" y="33020"/>
                  </a:lnTo>
                  <a:lnTo>
                    <a:pt x="1620520" y="29210"/>
                  </a:lnTo>
                  <a:close/>
                </a:path>
                <a:path w="2677160" h="759460">
                  <a:moveTo>
                    <a:pt x="1917268" y="16662"/>
                  </a:moveTo>
                  <a:lnTo>
                    <a:pt x="1913890" y="17780"/>
                  </a:lnTo>
                  <a:lnTo>
                    <a:pt x="1910080" y="20320"/>
                  </a:lnTo>
                  <a:lnTo>
                    <a:pt x="1911350" y="20320"/>
                  </a:lnTo>
                  <a:lnTo>
                    <a:pt x="1916430" y="17780"/>
                  </a:lnTo>
                  <a:lnTo>
                    <a:pt x="1917268" y="16662"/>
                  </a:lnTo>
                  <a:close/>
                </a:path>
                <a:path w="2677160" h="759460">
                  <a:moveTo>
                    <a:pt x="2034540" y="165100"/>
                  </a:moveTo>
                  <a:lnTo>
                    <a:pt x="2030730" y="157480"/>
                  </a:lnTo>
                  <a:lnTo>
                    <a:pt x="2028190" y="149860"/>
                  </a:lnTo>
                  <a:lnTo>
                    <a:pt x="2026920" y="140970"/>
                  </a:lnTo>
                  <a:lnTo>
                    <a:pt x="2025650" y="130810"/>
                  </a:lnTo>
                  <a:lnTo>
                    <a:pt x="2025650" y="121920"/>
                  </a:lnTo>
                  <a:lnTo>
                    <a:pt x="2023110" y="114300"/>
                  </a:lnTo>
                  <a:lnTo>
                    <a:pt x="2019300" y="106680"/>
                  </a:lnTo>
                  <a:lnTo>
                    <a:pt x="2012950" y="100330"/>
                  </a:lnTo>
                  <a:lnTo>
                    <a:pt x="2014220" y="97790"/>
                  </a:lnTo>
                  <a:lnTo>
                    <a:pt x="2016760" y="96520"/>
                  </a:lnTo>
                  <a:lnTo>
                    <a:pt x="2018030" y="93980"/>
                  </a:lnTo>
                  <a:lnTo>
                    <a:pt x="2020570" y="93980"/>
                  </a:lnTo>
                  <a:lnTo>
                    <a:pt x="2016760" y="81280"/>
                  </a:lnTo>
                  <a:lnTo>
                    <a:pt x="2015363" y="67310"/>
                  </a:lnTo>
                  <a:lnTo>
                    <a:pt x="2014677" y="59690"/>
                  </a:lnTo>
                  <a:lnTo>
                    <a:pt x="2014220" y="54610"/>
                  </a:lnTo>
                  <a:lnTo>
                    <a:pt x="2012696" y="50800"/>
                  </a:lnTo>
                  <a:lnTo>
                    <a:pt x="2009140" y="41910"/>
                  </a:lnTo>
                  <a:lnTo>
                    <a:pt x="1991360" y="34290"/>
                  </a:lnTo>
                  <a:lnTo>
                    <a:pt x="1973580" y="24130"/>
                  </a:lnTo>
                  <a:lnTo>
                    <a:pt x="1964690" y="20320"/>
                  </a:lnTo>
                  <a:lnTo>
                    <a:pt x="1958594" y="15240"/>
                  </a:lnTo>
                  <a:lnTo>
                    <a:pt x="1957070" y="13970"/>
                  </a:lnTo>
                  <a:lnTo>
                    <a:pt x="1948180" y="8890"/>
                  </a:lnTo>
                  <a:lnTo>
                    <a:pt x="1940560" y="2540"/>
                  </a:lnTo>
                  <a:lnTo>
                    <a:pt x="1935480" y="0"/>
                  </a:lnTo>
                  <a:lnTo>
                    <a:pt x="1931670" y="0"/>
                  </a:lnTo>
                  <a:lnTo>
                    <a:pt x="1924050" y="7620"/>
                  </a:lnTo>
                  <a:lnTo>
                    <a:pt x="1917268" y="16662"/>
                  </a:lnTo>
                  <a:lnTo>
                    <a:pt x="1917700" y="16510"/>
                  </a:lnTo>
                  <a:lnTo>
                    <a:pt x="1921510" y="16510"/>
                  </a:lnTo>
                  <a:lnTo>
                    <a:pt x="1925320" y="15240"/>
                  </a:lnTo>
                  <a:lnTo>
                    <a:pt x="1929130" y="16510"/>
                  </a:lnTo>
                  <a:lnTo>
                    <a:pt x="1931670" y="17780"/>
                  </a:lnTo>
                  <a:lnTo>
                    <a:pt x="1935480" y="20320"/>
                  </a:lnTo>
                  <a:lnTo>
                    <a:pt x="1935480" y="27940"/>
                  </a:lnTo>
                  <a:lnTo>
                    <a:pt x="1936750" y="36830"/>
                  </a:lnTo>
                  <a:lnTo>
                    <a:pt x="1935480" y="44450"/>
                  </a:lnTo>
                  <a:lnTo>
                    <a:pt x="1929130" y="50800"/>
                  </a:lnTo>
                  <a:lnTo>
                    <a:pt x="1924050" y="50800"/>
                  </a:lnTo>
                  <a:lnTo>
                    <a:pt x="1920240" y="49530"/>
                  </a:lnTo>
                  <a:lnTo>
                    <a:pt x="1916430" y="46990"/>
                  </a:lnTo>
                  <a:lnTo>
                    <a:pt x="1911350" y="41910"/>
                  </a:lnTo>
                  <a:lnTo>
                    <a:pt x="1907540" y="39370"/>
                  </a:lnTo>
                  <a:lnTo>
                    <a:pt x="1897380" y="39370"/>
                  </a:lnTo>
                  <a:lnTo>
                    <a:pt x="1892300" y="40640"/>
                  </a:lnTo>
                  <a:lnTo>
                    <a:pt x="1888490" y="43180"/>
                  </a:lnTo>
                  <a:lnTo>
                    <a:pt x="1885950" y="45720"/>
                  </a:lnTo>
                  <a:lnTo>
                    <a:pt x="1882140" y="46990"/>
                  </a:lnTo>
                  <a:lnTo>
                    <a:pt x="1878330" y="46990"/>
                  </a:lnTo>
                  <a:lnTo>
                    <a:pt x="1875790" y="45720"/>
                  </a:lnTo>
                  <a:lnTo>
                    <a:pt x="1865630" y="35560"/>
                  </a:lnTo>
                  <a:lnTo>
                    <a:pt x="1866900" y="27940"/>
                  </a:lnTo>
                  <a:lnTo>
                    <a:pt x="1871980" y="21590"/>
                  </a:lnTo>
                  <a:lnTo>
                    <a:pt x="1875790" y="15240"/>
                  </a:lnTo>
                  <a:lnTo>
                    <a:pt x="1885950" y="15240"/>
                  </a:lnTo>
                  <a:lnTo>
                    <a:pt x="1893570" y="20320"/>
                  </a:lnTo>
                  <a:lnTo>
                    <a:pt x="1894840" y="17780"/>
                  </a:lnTo>
                  <a:lnTo>
                    <a:pt x="1891233" y="15240"/>
                  </a:lnTo>
                  <a:lnTo>
                    <a:pt x="1873250" y="2540"/>
                  </a:lnTo>
                  <a:lnTo>
                    <a:pt x="1871980" y="5080"/>
                  </a:lnTo>
                  <a:lnTo>
                    <a:pt x="1863090" y="16510"/>
                  </a:lnTo>
                  <a:lnTo>
                    <a:pt x="1854200" y="17780"/>
                  </a:lnTo>
                  <a:lnTo>
                    <a:pt x="1845310" y="20320"/>
                  </a:lnTo>
                  <a:lnTo>
                    <a:pt x="1836420" y="24130"/>
                  </a:lnTo>
                  <a:lnTo>
                    <a:pt x="1827530" y="26670"/>
                  </a:lnTo>
                  <a:lnTo>
                    <a:pt x="1791970" y="41910"/>
                  </a:lnTo>
                  <a:lnTo>
                    <a:pt x="1791970" y="50800"/>
                  </a:lnTo>
                  <a:lnTo>
                    <a:pt x="1790700" y="53340"/>
                  </a:lnTo>
                  <a:lnTo>
                    <a:pt x="1788160" y="54610"/>
                  </a:lnTo>
                  <a:lnTo>
                    <a:pt x="1781810" y="54610"/>
                  </a:lnTo>
                  <a:lnTo>
                    <a:pt x="1778000" y="67310"/>
                  </a:lnTo>
                  <a:lnTo>
                    <a:pt x="1772920" y="80010"/>
                  </a:lnTo>
                  <a:lnTo>
                    <a:pt x="1767840" y="93980"/>
                  </a:lnTo>
                  <a:lnTo>
                    <a:pt x="1762760" y="106680"/>
                  </a:lnTo>
                  <a:lnTo>
                    <a:pt x="1757680" y="134620"/>
                  </a:lnTo>
                  <a:lnTo>
                    <a:pt x="1758950" y="148590"/>
                  </a:lnTo>
                  <a:lnTo>
                    <a:pt x="1761490" y="162560"/>
                  </a:lnTo>
                  <a:lnTo>
                    <a:pt x="1757680" y="163830"/>
                  </a:lnTo>
                  <a:lnTo>
                    <a:pt x="1756410" y="166370"/>
                  </a:lnTo>
                  <a:lnTo>
                    <a:pt x="1757680" y="168910"/>
                  </a:lnTo>
                  <a:lnTo>
                    <a:pt x="1758950" y="170180"/>
                  </a:lnTo>
                  <a:lnTo>
                    <a:pt x="1761490" y="173990"/>
                  </a:lnTo>
                  <a:lnTo>
                    <a:pt x="1761490" y="175260"/>
                  </a:lnTo>
                  <a:lnTo>
                    <a:pt x="1760220" y="179070"/>
                  </a:lnTo>
                  <a:lnTo>
                    <a:pt x="1756410" y="181610"/>
                  </a:lnTo>
                  <a:lnTo>
                    <a:pt x="1757680" y="195580"/>
                  </a:lnTo>
                  <a:lnTo>
                    <a:pt x="1765300" y="237490"/>
                  </a:lnTo>
                  <a:lnTo>
                    <a:pt x="1775460" y="276860"/>
                  </a:lnTo>
                  <a:lnTo>
                    <a:pt x="1779270" y="288290"/>
                  </a:lnTo>
                  <a:lnTo>
                    <a:pt x="1786890" y="285750"/>
                  </a:lnTo>
                  <a:lnTo>
                    <a:pt x="1795780" y="285750"/>
                  </a:lnTo>
                  <a:lnTo>
                    <a:pt x="1803400" y="283210"/>
                  </a:lnTo>
                  <a:lnTo>
                    <a:pt x="1805940" y="280670"/>
                  </a:lnTo>
                  <a:lnTo>
                    <a:pt x="1805940" y="262890"/>
                  </a:lnTo>
                  <a:lnTo>
                    <a:pt x="1807108" y="246380"/>
                  </a:lnTo>
                  <a:lnTo>
                    <a:pt x="1807006" y="242570"/>
                  </a:lnTo>
                  <a:lnTo>
                    <a:pt x="1805940" y="228600"/>
                  </a:lnTo>
                  <a:lnTo>
                    <a:pt x="1797050" y="213360"/>
                  </a:lnTo>
                  <a:lnTo>
                    <a:pt x="1799590" y="212090"/>
                  </a:lnTo>
                  <a:lnTo>
                    <a:pt x="1800860" y="209550"/>
                  </a:lnTo>
                  <a:lnTo>
                    <a:pt x="1803400" y="207010"/>
                  </a:lnTo>
                  <a:lnTo>
                    <a:pt x="1804670" y="203200"/>
                  </a:lnTo>
                  <a:lnTo>
                    <a:pt x="1799590" y="203200"/>
                  </a:lnTo>
                  <a:lnTo>
                    <a:pt x="1789430" y="191770"/>
                  </a:lnTo>
                  <a:lnTo>
                    <a:pt x="1785620" y="177800"/>
                  </a:lnTo>
                  <a:lnTo>
                    <a:pt x="1784451" y="163830"/>
                  </a:lnTo>
                  <a:lnTo>
                    <a:pt x="1784350" y="149860"/>
                  </a:lnTo>
                  <a:lnTo>
                    <a:pt x="1805940" y="162560"/>
                  </a:lnTo>
                  <a:lnTo>
                    <a:pt x="1808924" y="149860"/>
                  </a:lnTo>
                  <a:lnTo>
                    <a:pt x="1811020" y="140970"/>
                  </a:lnTo>
                  <a:lnTo>
                    <a:pt x="1812290" y="119380"/>
                  </a:lnTo>
                  <a:lnTo>
                    <a:pt x="1811020" y="97790"/>
                  </a:lnTo>
                  <a:lnTo>
                    <a:pt x="1805940" y="77470"/>
                  </a:lnTo>
                  <a:lnTo>
                    <a:pt x="1813560" y="72390"/>
                  </a:lnTo>
                  <a:lnTo>
                    <a:pt x="1816100" y="76200"/>
                  </a:lnTo>
                  <a:lnTo>
                    <a:pt x="1818640" y="78740"/>
                  </a:lnTo>
                  <a:lnTo>
                    <a:pt x="1822450" y="80010"/>
                  </a:lnTo>
                  <a:lnTo>
                    <a:pt x="1830070" y="80010"/>
                  </a:lnTo>
                  <a:lnTo>
                    <a:pt x="1833880" y="81280"/>
                  </a:lnTo>
                  <a:lnTo>
                    <a:pt x="1837690" y="83820"/>
                  </a:lnTo>
                  <a:lnTo>
                    <a:pt x="1838960" y="87630"/>
                  </a:lnTo>
                  <a:lnTo>
                    <a:pt x="1832610" y="97790"/>
                  </a:lnTo>
                  <a:lnTo>
                    <a:pt x="1830070" y="109220"/>
                  </a:lnTo>
                  <a:lnTo>
                    <a:pt x="1828800" y="121920"/>
                  </a:lnTo>
                  <a:lnTo>
                    <a:pt x="1831340" y="134620"/>
                  </a:lnTo>
                  <a:lnTo>
                    <a:pt x="1822450" y="157480"/>
                  </a:lnTo>
                  <a:lnTo>
                    <a:pt x="1819910" y="181610"/>
                  </a:lnTo>
                  <a:lnTo>
                    <a:pt x="1818170" y="213360"/>
                  </a:lnTo>
                  <a:lnTo>
                    <a:pt x="1817370" y="228600"/>
                  </a:lnTo>
                  <a:lnTo>
                    <a:pt x="1884680" y="220980"/>
                  </a:lnTo>
                  <a:lnTo>
                    <a:pt x="1891030" y="220980"/>
                  </a:lnTo>
                  <a:lnTo>
                    <a:pt x="1898650" y="222250"/>
                  </a:lnTo>
                  <a:lnTo>
                    <a:pt x="1903730" y="224790"/>
                  </a:lnTo>
                  <a:lnTo>
                    <a:pt x="1906270" y="232410"/>
                  </a:lnTo>
                  <a:lnTo>
                    <a:pt x="1898650" y="233680"/>
                  </a:lnTo>
                  <a:lnTo>
                    <a:pt x="1893570" y="234950"/>
                  </a:lnTo>
                  <a:lnTo>
                    <a:pt x="1887220" y="236220"/>
                  </a:lnTo>
                  <a:lnTo>
                    <a:pt x="1880870" y="238760"/>
                  </a:lnTo>
                  <a:lnTo>
                    <a:pt x="1868170" y="241300"/>
                  </a:lnTo>
                  <a:lnTo>
                    <a:pt x="1854200" y="241300"/>
                  </a:lnTo>
                  <a:lnTo>
                    <a:pt x="1850390" y="242570"/>
                  </a:lnTo>
                  <a:lnTo>
                    <a:pt x="1846580" y="242570"/>
                  </a:lnTo>
                  <a:lnTo>
                    <a:pt x="1844040" y="241300"/>
                  </a:lnTo>
                  <a:lnTo>
                    <a:pt x="1841500" y="238760"/>
                  </a:lnTo>
                  <a:lnTo>
                    <a:pt x="1837690" y="237490"/>
                  </a:lnTo>
                  <a:lnTo>
                    <a:pt x="1832610" y="237490"/>
                  </a:lnTo>
                  <a:lnTo>
                    <a:pt x="1828800" y="238760"/>
                  </a:lnTo>
                  <a:lnTo>
                    <a:pt x="1837690" y="242570"/>
                  </a:lnTo>
                  <a:lnTo>
                    <a:pt x="1846580" y="245110"/>
                  </a:lnTo>
                  <a:lnTo>
                    <a:pt x="1855470" y="246380"/>
                  </a:lnTo>
                  <a:lnTo>
                    <a:pt x="1884680" y="246380"/>
                  </a:lnTo>
                  <a:lnTo>
                    <a:pt x="1902460" y="243840"/>
                  </a:lnTo>
                  <a:lnTo>
                    <a:pt x="1912620" y="242570"/>
                  </a:lnTo>
                  <a:lnTo>
                    <a:pt x="1921510" y="240030"/>
                  </a:lnTo>
                  <a:lnTo>
                    <a:pt x="1931670" y="238760"/>
                  </a:lnTo>
                  <a:lnTo>
                    <a:pt x="1940560" y="236220"/>
                  </a:lnTo>
                  <a:lnTo>
                    <a:pt x="1949450" y="234950"/>
                  </a:lnTo>
                  <a:lnTo>
                    <a:pt x="1969770" y="232410"/>
                  </a:lnTo>
                  <a:lnTo>
                    <a:pt x="1978660" y="232410"/>
                  </a:lnTo>
                  <a:lnTo>
                    <a:pt x="1978660" y="220980"/>
                  </a:lnTo>
                  <a:lnTo>
                    <a:pt x="1978660" y="218440"/>
                  </a:lnTo>
                  <a:lnTo>
                    <a:pt x="1977390" y="212090"/>
                  </a:lnTo>
                  <a:lnTo>
                    <a:pt x="1976120" y="209550"/>
                  </a:lnTo>
                  <a:lnTo>
                    <a:pt x="1974850" y="207010"/>
                  </a:lnTo>
                  <a:lnTo>
                    <a:pt x="1957070" y="207010"/>
                  </a:lnTo>
                  <a:lnTo>
                    <a:pt x="1944370" y="204470"/>
                  </a:lnTo>
                  <a:lnTo>
                    <a:pt x="1939290" y="203200"/>
                  </a:lnTo>
                  <a:lnTo>
                    <a:pt x="1934210" y="203200"/>
                  </a:lnTo>
                  <a:lnTo>
                    <a:pt x="1930400" y="201930"/>
                  </a:lnTo>
                  <a:lnTo>
                    <a:pt x="1943100" y="208280"/>
                  </a:lnTo>
                  <a:lnTo>
                    <a:pt x="1935480" y="209550"/>
                  </a:lnTo>
                  <a:lnTo>
                    <a:pt x="1927860" y="208280"/>
                  </a:lnTo>
                  <a:lnTo>
                    <a:pt x="1921510" y="205740"/>
                  </a:lnTo>
                  <a:lnTo>
                    <a:pt x="1916430" y="201930"/>
                  </a:lnTo>
                  <a:lnTo>
                    <a:pt x="1903730" y="194310"/>
                  </a:lnTo>
                  <a:lnTo>
                    <a:pt x="1897380" y="191770"/>
                  </a:lnTo>
                  <a:lnTo>
                    <a:pt x="1888490" y="191770"/>
                  </a:lnTo>
                  <a:lnTo>
                    <a:pt x="1893570" y="189230"/>
                  </a:lnTo>
                  <a:lnTo>
                    <a:pt x="1906270" y="186690"/>
                  </a:lnTo>
                  <a:lnTo>
                    <a:pt x="1938020" y="186690"/>
                  </a:lnTo>
                  <a:lnTo>
                    <a:pt x="1944370" y="185420"/>
                  </a:lnTo>
                  <a:lnTo>
                    <a:pt x="1949450" y="185420"/>
                  </a:lnTo>
                  <a:lnTo>
                    <a:pt x="1959610" y="190500"/>
                  </a:lnTo>
                  <a:lnTo>
                    <a:pt x="1963420" y="191770"/>
                  </a:lnTo>
                  <a:lnTo>
                    <a:pt x="1968500" y="191770"/>
                  </a:lnTo>
                  <a:lnTo>
                    <a:pt x="1972310" y="189230"/>
                  </a:lnTo>
                  <a:lnTo>
                    <a:pt x="1974215" y="185420"/>
                  </a:lnTo>
                  <a:lnTo>
                    <a:pt x="1974850" y="184150"/>
                  </a:lnTo>
                  <a:lnTo>
                    <a:pt x="1969770" y="153670"/>
                  </a:lnTo>
                  <a:lnTo>
                    <a:pt x="1964690" y="92710"/>
                  </a:lnTo>
                  <a:lnTo>
                    <a:pt x="1962340" y="72390"/>
                  </a:lnTo>
                  <a:lnTo>
                    <a:pt x="1960880" y="59690"/>
                  </a:lnTo>
                  <a:lnTo>
                    <a:pt x="1967230" y="63500"/>
                  </a:lnTo>
                  <a:lnTo>
                    <a:pt x="1969770" y="69850"/>
                  </a:lnTo>
                  <a:lnTo>
                    <a:pt x="1971040" y="77470"/>
                  </a:lnTo>
                  <a:lnTo>
                    <a:pt x="1978660" y="82550"/>
                  </a:lnTo>
                  <a:lnTo>
                    <a:pt x="1979930" y="92710"/>
                  </a:lnTo>
                  <a:lnTo>
                    <a:pt x="1983740" y="102870"/>
                  </a:lnTo>
                  <a:lnTo>
                    <a:pt x="1987550" y="114300"/>
                  </a:lnTo>
                  <a:lnTo>
                    <a:pt x="1992630" y="134620"/>
                  </a:lnTo>
                  <a:lnTo>
                    <a:pt x="1993900" y="146050"/>
                  </a:lnTo>
                  <a:lnTo>
                    <a:pt x="1991360" y="166370"/>
                  </a:lnTo>
                  <a:lnTo>
                    <a:pt x="1991360" y="173990"/>
                  </a:lnTo>
                  <a:lnTo>
                    <a:pt x="1995170" y="177800"/>
                  </a:lnTo>
                  <a:lnTo>
                    <a:pt x="2000250" y="179070"/>
                  </a:lnTo>
                  <a:lnTo>
                    <a:pt x="2019300" y="179070"/>
                  </a:lnTo>
                  <a:lnTo>
                    <a:pt x="2024380" y="182880"/>
                  </a:lnTo>
                  <a:lnTo>
                    <a:pt x="2026920" y="189230"/>
                  </a:lnTo>
                  <a:lnTo>
                    <a:pt x="2020570" y="196850"/>
                  </a:lnTo>
                  <a:lnTo>
                    <a:pt x="2016760" y="199390"/>
                  </a:lnTo>
                  <a:lnTo>
                    <a:pt x="2007870" y="199390"/>
                  </a:lnTo>
                  <a:lnTo>
                    <a:pt x="2002790" y="196850"/>
                  </a:lnTo>
                  <a:lnTo>
                    <a:pt x="1998980" y="195580"/>
                  </a:lnTo>
                  <a:lnTo>
                    <a:pt x="1995170" y="193040"/>
                  </a:lnTo>
                  <a:lnTo>
                    <a:pt x="1991360" y="189230"/>
                  </a:lnTo>
                  <a:lnTo>
                    <a:pt x="1995170" y="205740"/>
                  </a:lnTo>
                  <a:lnTo>
                    <a:pt x="1996440" y="222250"/>
                  </a:lnTo>
                  <a:lnTo>
                    <a:pt x="1995170" y="238760"/>
                  </a:lnTo>
                  <a:lnTo>
                    <a:pt x="1991360" y="255270"/>
                  </a:lnTo>
                  <a:lnTo>
                    <a:pt x="1976120" y="304800"/>
                  </a:lnTo>
                  <a:lnTo>
                    <a:pt x="1973580" y="320040"/>
                  </a:lnTo>
                  <a:lnTo>
                    <a:pt x="1996440" y="326390"/>
                  </a:lnTo>
                  <a:lnTo>
                    <a:pt x="2009140" y="283210"/>
                  </a:lnTo>
                  <a:lnTo>
                    <a:pt x="2000250" y="283210"/>
                  </a:lnTo>
                  <a:lnTo>
                    <a:pt x="1998980" y="280670"/>
                  </a:lnTo>
                  <a:lnTo>
                    <a:pt x="2004060" y="275590"/>
                  </a:lnTo>
                  <a:lnTo>
                    <a:pt x="2011680" y="270510"/>
                  </a:lnTo>
                  <a:lnTo>
                    <a:pt x="2018030" y="264160"/>
                  </a:lnTo>
                  <a:lnTo>
                    <a:pt x="2020570" y="259080"/>
                  </a:lnTo>
                  <a:lnTo>
                    <a:pt x="2020570" y="254000"/>
                  </a:lnTo>
                  <a:lnTo>
                    <a:pt x="2010410" y="254000"/>
                  </a:lnTo>
                  <a:lnTo>
                    <a:pt x="2007870" y="248920"/>
                  </a:lnTo>
                  <a:lnTo>
                    <a:pt x="2009140" y="246380"/>
                  </a:lnTo>
                  <a:lnTo>
                    <a:pt x="2011680" y="242570"/>
                  </a:lnTo>
                  <a:lnTo>
                    <a:pt x="2016760" y="241300"/>
                  </a:lnTo>
                  <a:lnTo>
                    <a:pt x="2024380" y="241300"/>
                  </a:lnTo>
                  <a:lnTo>
                    <a:pt x="2032304" y="199390"/>
                  </a:lnTo>
                  <a:lnTo>
                    <a:pt x="2033270" y="194310"/>
                  </a:lnTo>
                  <a:lnTo>
                    <a:pt x="2034540" y="194310"/>
                  </a:lnTo>
                  <a:lnTo>
                    <a:pt x="2034540" y="165100"/>
                  </a:lnTo>
                  <a:close/>
                </a:path>
                <a:path w="2677160" h="759460">
                  <a:moveTo>
                    <a:pt x="2065020" y="26670"/>
                  </a:moveTo>
                  <a:lnTo>
                    <a:pt x="2047240" y="20320"/>
                  </a:lnTo>
                  <a:lnTo>
                    <a:pt x="2037080" y="26670"/>
                  </a:lnTo>
                  <a:lnTo>
                    <a:pt x="2065020" y="26670"/>
                  </a:lnTo>
                  <a:close/>
                </a:path>
                <a:path w="2677160" h="759460">
                  <a:moveTo>
                    <a:pt x="2146300" y="5080"/>
                  </a:moveTo>
                  <a:lnTo>
                    <a:pt x="2139950" y="5080"/>
                  </a:lnTo>
                  <a:lnTo>
                    <a:pt x="2100580" y="10160"/>
                  </a:lnTo>
                  <a:lnTo>
                    <a:pt x="2090420" y="8890"/>
                  </a:lnTo>
                  <a:lnTo>
                    <a:pt x="2081530" y="6350"/>
                  </a:lnTo>
                  <a:lnTo>
                    <a:pt x="2072640" y="0"/>
                  </a:lnTo>
                  <a:lnTo>
                    <a:pt x="2067560" y="2540"/>
                  </a:lnTo>
                  <a:lnTo>
                    <a:pt x="2063750" y="6350"/>
                  </a:lnTo>
                  <a:lnTo>
                    <a:pt x="2063750" y="10160"/>
                  </a:lnTo>
                  <a:lnTo>
                    <a:pt x="2061210" y="15240"/>
                  </a:lnTo>
                  <a:lnTo>
                    <a:pt x="2065020" y="17780"/>
                  </a:lnTo>
                  <a:lnTo>
                    <a:pt x="2068830" y="21590"/>
                  </a:lnTo>
                  <a:lnTo>
                    <a:pt x="2072640" y="22860"/>
                  </a:lnTo>
                  <a:lnTo>
                    <a:pt x="2077720" y="25400"/>
                  </a:lnTo>
                  <a:lnTo>
                    <a:pt x="2085340" y="24130"/>
                  </a:lnTo>
                  <a:lnTo>
                    <a:pt x="2117090" y="24130"/>
                  </a:lnTo>
                  <a:lnTo>
                    <a:pt x="2127250" y="22860"/>
                  </a:lnTo>
                  <a:lnTo>
                    <a:pt x="2136140" y="20320"/>
                  </a:lnTo>
                  <a:lnTo>
                    <a:pt x="2142490" y="15240"/>
                  </a:lnTo>
                  <a:lnTo>
                    <a:pt x="2146300" y="5080"/>
                  </a:lnTo>
                  <a:close/>
                </a:path>
                <a:path w="2677160" h="759460">
                  <a:moveTo>
                    <a:pt x="2174125" y="17754"/>
                  </a:moveTo>
                  <a:lnTo>
                    <a:pt x="2170430" y="16510"/>
                  </a:lnTo>
                  <a:lnTo>
                    <a:pt x="2165350" y="13970"/>
                  </a:lnTo>
                  <a:lnTo>
                    <a:pt x="2161540" y="12700"/>
                  </a:lnTo>
                  <a:lnTo>
                    <a:pt x="2157730" y="12700"/>
                  </a:lnTo>
                  <a:lnTo>
                    <a:pt x="2153920" y="15240"/>
                  </a:lnTo>
                  <a:lnTo>
                    <a:pt x="2152650" y="20320"/>
                  </a:lnTo>
                  <a:lnTo>
                    <a:pt x="2174125" y="17754"/>
                  </a:lnTo>
                  <a:close/>
                </a:path>
                <a:path w="2677160" h="759460">
                  <a:moveTo>
                    <a:pt x="2184400" y="16510"/>
                  </a:moveTo>
                  <a:lnTo>
                    <a:pt x="2174125" y="17754"/>
                  </a:lnTo>
                  <a:lnTo>
                    <a:pt x="2179320" y="17780"/>
                  </a:lnTo>
                  <a:lnTo>
                    <a:pt x="2184400" y="16510"/>
                  </a:lnTo>
                  <a:close/>
                </a:path>
                <a:path w="2677160" h="759460">
                  <a:moveTo>
                    <a:pt x="2368550" y="12700"/>
                  </a:moveTo>
                  <a:lnTo>
                    <a:pt x="2364740" y="10160"/>
                  </a:lnTo>
                  <a:lnTo>
                    <a:pt x="2360930" y="8890"/>
                  </a:lnTo>
                  <a:lnTo>
                    <a:pt x="2353310" y="11430"/>
                  </a:lnTo>
                  <a:lnTo>
                    <a:pt x="2341880" y="19050"/>
                  </a:lnTo>
                  <a:lnTo>
                    <a:pt x="2339340" y="20320"/>
                  </a:lnTo>
                  <a:lnTo>
                    <a:pt x="2346960" y="20320"/>
                  </a:lnTo>
                  <a:lnTo>
                    <a:pt x="2352040" y="19050"/>
                  </a:lnTo>
                  <a:lnTo>
                    <a:pt x="2354580" y="19050"/>
                  </a:lnTo>
                  <a:lnTo>
                    <a:pt x="2359660" y="17780"/>
                  </a:lnTo>
                  <a:lnTo>
                    <a:pt x="2362200" y="16510"/>
                  </a:lnTo>
                  <a:lnTo>
                    <a:pt x="2366010" y="15240"/>
                  </a:lnTo>
                  <a:lnTo>
                    <a:pt x="2368550" y="12700"/>
                  </a:lnTo>
                  <a:close/>
                </a:path>
                <a:path w="2677160" h="759460">
                  <a:moveTo>
                    <a:pt x="2386330" y="21590"/>
                  </a:moveTo>
                  <a:lnTo>
                    <a:pt x="2382520" y="22860"/>
                  </a:lnTo>
                  <a:lnTo>
                    <a:pt x="2379980" y="24130"/>
                  </a:lnTo>
                  <a:lnTo>
                    <a:pt x="2381250" y="26670"/>
                  </a:lnTo>
                  <a:lnTo>
                    <a:pt x="2386330" y="21590"/>
                  </a:lnTo>
                  <a:close/>
                </a:path>
                <a:path w="2677160" h="759460">
                  <a:moveTo>
                    <a:pt x="2413000" y="33020"/>
                  </a:moveTo>
                  <a:lnTo>
                    <a:pt x="2405380" y="31750"/>
                  </a:lnTo>
                  <a:lnTo>
                    <a:pt x="2397760" y="31750"/>
                  </a:lnTo>
                  <a:lnTo>
                    <a:pt x="2390140" y="33020"/>
                  </a:lnTo>
                  <a:lnTo>
                    <a:pt x="2413000" y="33020"/>
                  </a:lnTo>
                  <a:close/>
                </a:path>
                <a:path w="2677160" h="759460">
                  <a:moveTo>
                    <a:pt x="2421890" y="10160"/>
                  </a:moveTo>
                  <a:lnTo>
                    <a:pt x="2414270" y="7620"/>
                  </a:lnTo>
                  <a:lnTo>
                    <a:pt x="2405380" y="7620"/>
                  </a:lnTo>
                  <a:lnTo>
                    <a:pt x="2401570" y="8890"/>
                  </a:lnTo>
                  <a:lnTo>
                    <a:pt x="2399030" y="12700"/>
                  </a:lnTo>
                  <a:lnTo>
                    <a:pt x="2397760" y="15240"/>
                  </a:lnTo>
                  <a:lnTo>
                    <a:pt x="2397760" y="20320"/>
                  </a:lnTo>
                  <a:lnTo>
                    <a:pt x="2410460" y="20320"/>
                  </a:lnTo>
                  <a:lnTo>
                    <a:pt x="2409190" y="16510"/>
                  </a:lnTo>
                  <a:lnTo>
                    <a:pt x="2409190" y="13970"/>
                  </a:lnTo>
                  <a:lnTo>
                    <a:pt x="2411730" y="11430"/>
                  </a:lnTo>
                  <a:lnTo>
                    <a:pt x="2414270" y="11430"/>
                  </a:lnTo>
                  <a:lnTo>
                    <a:pt x="2418080" y="10160"/>
                  </a:lnTo>
                  <a:lnTo>
                    <a:pt x="2421890" y="10160"/>
                  </a:lnTo>
                  <a:close/>
                </a:path>
                <a:path w="2677160" h="759460">
                  <a:moveTo>
                    <a:pt x="2433320" y="16510"/>
                  </a:moveTo>
                  <a:lnTo>
                    <a:pt x="2430780" y="15240"/>
                  </a:lnTo>
                  <a:lnTo>
                    <a:pt x="2430780" y="16510"/>
                  </a:lnTo>
                  <a:lnTo>
                    <a:pt x="2433320" y="16510"/>
                  </a:lnTo>
                  <a:close/>
                </a:path>
                <a:path w="2677160" h="759460">
                  <a:moveTo>
                    <a:pt x="2456180" y="29210"/>
                  </a:moveTo>
                  <a:lnTo>
                    <a:pt x="2449830" y="29210"/>
                  </a:lnTo>
                  <a:lnTo>
                    <a:pt x="2447290" y="26670"/>
                  </a:lnTo>
                  <a:lnTo>
                    <a:pt x="2440940" y="30480"/>
                  </a:lnTo>
                  <a:lnTo>
                    <a:pt x="2433320" y="31750"/>
                  </a:lnTo>
                  <a:lnTo>
                    <a:pt x="2426970" y="33020"/>
                  </a:lnTo>
                  <a:lnTo>
                    <a:pt x="2433320" y="33020"/>
                  </a:lnTo>
                  <a:lnTo>
                    <a:pt x="2456180" y="29210"/>
                  </a:lnTo>
                  <a:close/>
                </a:path>
                <a:path w="2677160" h="759460">
                  <a:moveTo>
                    <a:pt x="2562860" y="10160"/>
                  </a:moveTo>
                  <a:lnTo>
                    <a:pt x="2547620" y="2540"/>
                  </a:lnTo>
                  <a:lnTo>
                    <a:pt x="2543810" y="7620"/>
                  </a:lnTo>
                  <a:lnTo>
                    <a:pt x="2543810" y="11430"/>
                  </a:lnTo>
                  <a:lnTo>
                    <a:pt x="2545080" y="13970"/>
                  </a:lnTo>
                  <a:lnTo>
                    <a:pt x="2548890" y="15240"/>
                  </a:lnTo>
                  <a:lnTo>
                    <a:pt x="2556510" y="15240"/>
                  </a:lnTo>
                  <a:lnTo>
                    <a:pt x="2560320" y="12700"/>
                  </a:lnTo>
                  <a:lnTo>
                    <a:pt x="2562860" y="10160"/>
                  </a:lnTo>
                  <a:close/>
                </a:path>
                <a:path w="2677160" h="759460">
                  <a:moveTo>
                    <a:pt x="2677160" y="101600"/>
                  </a:moveTo>
                  <a:lnTo>
                    <a:pt x="2675890" y="93980"/>
                  </a:lnTo>
                  <a:lnTo>
                    <a:pt x="2670810" y="76200"/>
                  </a:lnTo>
                  <a:lnTo>
                    <a:pt x="2667000" y="67310"/>
                  </a:lnTo>
                  <a:lnTo>
                    <a:pt x="2664460" y="58420"/>
                  </a:lnTo>
                  <a:lnTo>
                    <a:pt x="2664460" y="50800"/>
                  </a:lnTo>
                  <a:lnTo>
                    <a:pt x="2659380" y="39370"/>
                  </a:lnTo>
                  <a:lnTo>
                    <a:pt x="2656840" y="27940"/>
                  </a:lnTo>
                  <a:lnTo>
                    <a:pt x="2651760" y="19050"/>
                  </a:lnTo>
                  <a:lnTo>
                    <a:pt x="2642870" y="15240"/>
                  </a:lnTo>
                  <a:lnTo>
                    <a:pt x="2637790" y="39370"/>
                  </a:lnTo>
                  <a:lnTo>
                    <a:pt x="2639060" y="63500"/>
                  </a:lnTo>
                  <a:lnTo>
                    <a:pt x="2642870" y="87630"/>
                  </a:lnTo>
                  <a:lnTo>
                    <a:pt x="2644140" y="111760"/>
                  </a:lnTo>
                  <a:lnTo>
                    <a:pt x="2641600" y="116840"/>
                  </a:lnTo>
                  <a:lnTo>
                    <a:pt x="2640330" y="121920"/>
                  </a:lnTo>
                  <a:lnTo>
                    <a:pt x="2639060" y="125730"/>
                  </a:lnTo>
                  <a:lnTo>
                    <a:pt x="2636520" y="130810"/>
                  </a:lnTo>
                  <a:lnTo>
                    <a:pt x="2633980" y="134620"/>
                  </a:lnTo>
                  <a:lnTo>
                    <a:pt x="2631440" y="137160"/>
                  </a:lnTo>
                  <a:lnTo>
                    <a:pt x="2621280" y="137160"/>
                  </a:lnTo>
                  <a:lnTo>
                    <a:pt x="2630170" y="157480"/>
                  </a:lnTo>
                  <a:lnTo>
                    <a:pt x="2620010" y="160020"/>
                  </a:lnTo>
                  <a:lnTo>
                    <a:pt x="2614930" y="168910"/>
                  </a:lnTo>
                  <a:lnTo>
                    <a:pt x="2613660" y="180340"/>
                  </a:lnTo>
                  <a:lnTo>
                    <a:pt x="2614930" y="191770"/>
                  </a:lnTo>
                  <a:lnTo>
                    <a:pt x="2613660" y="203200"/>
                  </a:lnTo>
                  <a:lnTo>
                    <a:pt x="2625090" y="214630"/>
                  </a:lnTo>
                  <a:lnTo>
                    <a:pt x="2628900" y="217170"/>
                  </a:lnTo>
                  <a:lnTo>
                    <a:pt x="2632710" y="220980"/>
                  </a:lnTo>
                  <a:lnTo>
                    <a:pt x="2637790" y="222250"/>
                  </a:lnTo>
                  <a:lnTo>
                    <a:pt x="2641600" y="224790"/>
                  </a:lnTo>
                  <a:lnTo>
                    <a:pt x="2646680" y="224790"/>
                  </a:lnTo>
                  <a:lnTo>
                    <a:pt x="2654300" y="196850"/>
                  </a:lnTo>
                  <a:lnTo>
                    <a:pt x="2658110" y="184150"/>
                  </a:lnTo>
                  <a:lnTo>
                    <a:pt x="2661920" y="170180"/>
                  </a:lnTo>
                  <a:lnTo>
                    <a:pt x="2665730" y="157480"/>
                  </a:lnTo>
                  <a:lnTo>
                    <a:pt x="2670810" y="130810"/>
                  </a:lnTo>
                  <a:lnTo>
                    <a:pt x="2672080" y="116840"/>
                  </a:lnTo>
                  <a:lnTo>
                    <a:pt x="2675890" y="110490"/>
                  </a:lnTo>
                  <a:lnTo>
                    <a:pt x="2677160" y="1016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102609" y="2026919"/>
              <a:ext cx="21590" cy="10160"/>
            </a:xfrm>
            <a:custGeom>
              <a:avLst/>
              <a:gdLst/>
              <a:ahLst/>
              <a:cxnLst/>
              <a:rect l="l" t="t" r="r" b="b"/>
              <a:pathLst>
                <a:path w="21589" h="10160">
                  <a:moveTo>
                    <a:pt x="0" y="0"/>
                  </a:moveTo>
                  <a:lnTo>
                    <a:pt x="0" y="8889"/>
                  </a:lnTo>
                  <a:lnTo>
                    <a:pt x="2539" y="10159"/>
                  </a:lnTo>
                  <a:lnTo>
                    <a:pt x="5079" y="10159"/>
                  </a:lnTo>
                  <a:lnTo>
                    <a:pt x="8889" y="8889"/>
                  </a:lnTo>
                  <a:lnTo>
                    <a:pt x="12700" y="6350"/>
                  </a:lnTo>
                  <a:lnTo>
                    <a:pt x="17779" y="5079"/>
                  </a:lnTo>
                  <a:lnTo>
                    <a:pt x="21589" y="3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863340" y="2026919"/>
              <a:ext cx="1253490" cy="8890"/>
            </a:xfrm>
            <a:custGeom>
              <a:avLst/>
              <a:gdLst/>
              <a:ahLst/>
              <a:cxnLst/>
              <a:rect l="l" t="t" r="r" b="b"/>
              <a:pathLst>
                <a:path w="1253489" h="8889">
                  <a:moveTo>
                    <a:pt x="30480" y="0"/>
                  </a:moveTo>
                  <a:lnTo>
                    <a:pt x="26670" y="1270"/>
                  </a:lnTo>
                  <a:lnTo>
                    <a:pt x="21590" y="1270"/>
                  </a:lnTo>
                  <a:lnTo>
                    <a:pt x="17780" y="0"/>
                  </a:lnTo>
                  <a:lnTo>
                    <a:pt x="8890" y="0"/>
                  </a:lnTo>
                  <a:lnTo>
                    <a:pt x="5080" y="1270"/>
                  </a:lnTo>
                  <a:lnTo>
                    <a:pt x="2540" y="2540"/>
                  </a:lnTo>
                  <a:lnTo>
                    <a:pt x="0" y="5080"/>
                  </a:lnTo>
                  <a:lnTo>
                    <a:pt x="26670" y="5080"/>
                  </a:lnTo>
                  <a:lnTo>
                    <a:pt x="30480" y="3810"/>
                  </a:lnTo>
                  <a:lnTo>
                    <a:pt x="30480" y="0"/>
                  </a:lnTo>
                  <a:close/>
                </a:path>
                <a:path w="1253489" h="8889">
                  <a:moveTo>
                    <a:pt x="1209040" y="5080"/>
                  </a:moveTo>
                  <a:lnTo>
                    <a:pt x="1205230" y="3810"/>
                  </a:lnTo>
                  <a:lnTo>
                    <a:pt x="1202690" y="5080"/>
                  </a:lnTo>
                  <a:lnTo>
                    <a:pt x="1200150" y="7620"/>
                  </a:lnTo>
                  <a:lnTo>
                    <a:pt x="1196340" y="8890"/>
                  </a:lnTo>
                  <a:lnTo>
                    <a:pt x="1203960" y="8890"/>
                  </a:lnTo>
                  <a:lnTo>
                    <a:pt x="1206500" y="7620"/>
                  </a:lnTo>
                  <a:lnTo>
                    <a:pt x="1209040" y="5080"/>
                  </a:lnTo>
                  <a:close/>
                </a:path>
                <a:path w="1253489" h="8889">
                  <a:moveTo>
                    <a:pt x="1253490" y="0"/>
                  </a:moveTo>
                  <a:lnTo>
                    <a:pt x="1243330" y="0"/>
                  </a:lnTo>
                  <a:lnTo>
                    <a:pt x="1238250" y="1270"/>
                  </a:lnTo>
                  <a:lnTo>
                    <a:pt x="1233170" y="1270"/>
                  </a:lnTo>
                  <a:lnTo>
                    <a:pt x="1228090" y="3810"/>
                  </a:lnTo>
                  <a:lnTo>
                    <a:pt x="1223010" y="3810"/>
                  </a:lnTo>
                  <a:lnTo>
                    <a:pt x="1217930" y="5080"/>
                  </a:lnTo>
                  <a:lnTo>
                    <a:pt x="1223010" y="5080"/>
                  </a:lnTo>
                  <a:lnTo>
                    <a:pt x="1229360" y="6350"/>
                  </a:lnTo>
                  <a:lnTo>
                    <a:pt x="1235710" y="6350"/>
                  </a:lnTo>
                  <a:lnTo>
                    <a:pt x="1240790" y="5080"/>
                  </a:lnTo>
                  <a:lnTo>
                    <a:pt x="1244600" y="5080"/>
                  </a:lnTo>
                  <a:lnTo>
                    <a:pt x="1249680" y="3810"/>
                  </a:lnTo>
                  <a:lnTo>
                    <a:pt x="12534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882639" y="2031999"/>
              <a:ext cx="8890" cy="72390"/>
            </a:xfrm>
            <a:custGeom>
              <a:avLst/>
              <a:gdLst/>
              <a:ahLst/>
              <a:cxnLst/>
              <a:rect l="l" t="t" r="r" b="b"/>
              <a:pathLst>
                <a:path w="8889" h="72389">
                  <a:moveTo>
                    <a:pt x="7620" y="0"/>
                  </a:moveTo>
                  <a:lnTo>
                    <a:pt x="3810" y="16510"/>
                  </a:lnTo>
                  <a:lnTo>
                    <a:pt x="1270" y="36829"/>
                  </a:lnTo>
                  <a:lnTo>
                    <a:pt x="0" y="55879"/>
                  </a:lnTo>
                  <a:lnTo>
                    <a:pt x="2539" y="72389"/>
                  </a:lnTo>
                  <a:lnTo>
                    <a:pt x="8889" y="54610"/>
                  </a:lnTo>
                  <a:lnTo>
                    <a:pt x="8889" y="36829"/>
                  </a:lnTo>
                  <a:lnTo>
                    <a:pt x="7620" y="1777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763520" y="2035809"/>
              <a:ext cx="2459990" cy="591820"/>
            </a:xfrm>
            <a:custGeom>
              <a:avLst/>
              <a:gdLst/>
              <a:ahLst/>
              <a:cxnLst/>
              <a:rect l="l" t="t" r="r" b="b"/>
              <a:pathLst>
                <a:path w="2459990" h="591819">
                  <a:moveTo>
                    <a:pt x="58420" y="7620"/>
                  </a:moveTo>
                  <a:lnTo>
                    <a:pt x="52070" y="2540"/>
                  </a:lnTo>
                  <a:lnTo>
                    <a:pt x="45720" y="0"/>
                  </a:lnTo>
                  <a:lnTo>
                    <a:pt x="30480" y="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2540" y="1270"/>
                  </a:lnTo>
                  <a:lnTo>
                    <a:pt x="0" y="49530"/>
                  </a:lnTo>
                  <a:lnTo>
                    <a:pt x="7620" y="49530"/>
                  </a:lnTo>
                  <a:lnTo>
                    <a:pt x="13970" y="46990"/>
                  </a:lnTo>
                  <a:lnTo>
                    <a:pt x="21590" y="45720"/>
                  </a:lnTo>
                  <a:lnTo>
                    <a:pt x="29210" y="45720"/>
                  </a:lnTo>
                  <a:lnTo>
                    <a:pt x="36830" y="44450"/>
                  </a:lnTo>
                  <a:lnTo>
                    <a:pt x="44450" y="44450"/>
                  </a:lnTo>
                  <a:lnTo>
                    <a:pt x="58420" y="46990"/>
                  </a:lnTo>
                  <a:lnTo>
                    <a:pt x="58420" y="7620"/>
                  </a:lnTo>
                  <a:close/>
                </a:path>
                <a:path w="2459990" h="591819">
                  <a:moveTo>
                    <a:pt x="621652" y="391795"/>
                  </a:moveTo>
                  <a:lnTo>
                    <a:pt x="619760" y="392430"/>
                  </a:lnTo>
                  <a:lnTo>
                    <a:pt x="615937" y="394970"/>
                  </a:lnTo>
                  <a:lnTo>
                    <a:pt x="619760" y="393700"/>
                  </a:lnTo>
                  <a:lnTo>
                    <a:pt x="621652" y="391795"/>
                  </a:lnTo>
                  <a:close/>
                </a:path>
                <a:path w="2459990" h="591819">
                  <a:moveTo>
                    <a:pt x="638810" y="387350"/>
                  </a:moveTo>
                  <a:lnTo>
                    <a:pt x="633730" y="384810"/>
                  </a:lnTo>
                  <a:lnTo>
                    <a:pt x="629920" y="387350"/>
                  </a:lnTo>
                  <a:lnTo>
                    <a:pt x="624840" y="388620"/>
                  </a:lnTo>
                  <a:lnTo>
                    <a:pt x="621652" y="391795"/>
                  </a:lnTo>
                  <a:lnTo>
                    <a:pt x="623570" y="391160"/>
                  </a:lnTo>
                  <a:lnTo>
                    <a:pt x="627380" y="392430"/>
                  </a:lnTo>
                  <a:lnTo>
                    <a:pt x="632460" y="394970"/>
                  </a:lnTo>
                  <a:lnTo>
                    <a:pt x="628650" y="400050"/>
                  </a:lnTo>
                  <a:lnTo>
                    <a:pt x="637540" y="407670"/>
                  </a:lnTo>
                  <a:lnTo>
                    <a:pt x="638568" y="391160"/>
                  </a:lnTo>
                  <a:lnTo>
                    <a:pt x="638810" y="387350"/>
                  </a:lnTo>
                  <a:close/>
                </a:path>
                <a:path w="2459990" h="591819">
                  <a:moveTo>
                    <a:pt x="674370" y="0"/>
                  </a:moveTo>
                  <a:lnTo>
                    <a:pt x="671830" y="1270"/>
                  </a:lnTo>
                  <a:lnTo>
                    <a:pt x="664210" y="6350"/>
                  </a:lnTo>
                  <a:lnTo>
                    <a:pt x="660400" y="7620"/>
                  </a:lnTo>
                  <a:lnTo>
                    <a:pt x="657860" y="8890"/>
                  </a:lnTo>
                  <a:lnTo>
                    <a:pt x="654050" y="11430"/>
                  </a:lnTo>
                  <a:lnTo>
                    <a:pt x="646430" y="13970"/>
                  </a:lnTo>
                  <a:lnTo>
                    <a:pt x="650240" y="17780"/>
                  </a:lnTo>
                  <a:lnTo>
                    <a:pt x="654050" y="22860"/>
                  </a:lnTo>
                  <a:lnTo>
                    <a:pt x="659130" y="30480"/>
                  </a:lnTo>
                  <a:lnTo>
                    <a:pt x="662940" y="35560"/>
                  </a:lnTo>
                  <a:lnTo>
                    <a:pt x="666750" y="39370"/>
                  </a:lnTo>
                  <a:lnTo>
                    <a:pt x="674370" y="44450"/>
                  </a:lnTo>
                  <a:lnTo>
                    <a:pt x="674370" y="0"/>
                  </a:lnTo>
                  <a:close/>
                </a:path>
                <a:path w="2459990" h="591819">
                  <a:moveTo>
                    <a:pt x="758190" y="530860"/>
                  </a:moveTo>
                  <a:lnTo>
                    <a:pt x="753110" y="486410"/>
                  </a:lnTo>
                  <a:lnTo>
                    <a:pt x="746760" y="439420"/>
                  </a:lnTo>
                  <a:lnTo>
                    <a:pt x="745159" y="411480"/>
                  </a:lnTo>
                  <a:lnTo>
                    <a:pt x="744220" y="394970"/>
                  </a:lnTo>
                  <a:lnTo>
                    <a:pt x="734060" y="403860"/>
                  </a:lnTo>
                  <a:lnTo>
                    <a:pt x="730250" y="407670"/>
                  </a:lnTo>
                  <a:lnTo>
                    <a:pt x="723900" y="411480"/>
                  </a:lnTo>
                  <a:lnTo>
                    <a:pt x="721360" y="406400"/>
                  </a:lnTo>
                  <a:lnTo>
                    <a:pt x="721360" y="401320"/>
                  </a:lnTo>
                  <a:lnTo>
                    <a:pt x="715010" y="388620"/>
                  </a:lnTo>
                  <a:lnTo>
                    <a:pt x="715010" y="379730"/>
                  </a:lnTo>
                  <a:lnTo>
                    <a:pt x="717537" y="372110"/>
                  </a:lnTo>
                  <a:lnTo>
                    <a:pt x="718820" y="368300"/>
                  </a:lnTo>
                  <a:lnTo>
                    <a:pt x="723900" y="356870"/>
                  </a:lnTo>
                  <a:lnTo>
                    <a:pt x="727710" y="346710"/>
                  </a:lnTo>
                  <a:lnTo>
                    <a:pt x="730250" y="336550"/>
                  </a:lnTo>
                  <a:lnTo>
                    <a:pt x="726440" y="325120"/>
                  </a:lnTo>
                  <a:lnTo>
                    <a:pt x="717550" y="318770"/>
                  </a:lnTo>
                  <a:lnTo>
                    <a:pt x="720090" y="314960"/>
                  </a:lnTo>
                  <a:lnTo>
                    <a:pt x="722630" y="314960"/>
                  </a:lnTo>
                  <a:lnTo>
                    <a:pt x="726440" y="316230"/>
                  </a:lnTo>
                  <a:lnTo>
                    <a:pt x="731520" y="316230"/>
                  </a:lnTo>
                  <a:lnTo>
                    <a:pt x="730885" y="314960"/>
                  </a:lnTo>
                  <a:lnTo>
                    <a:pt x="727710" y="308610"/>
                  </a:lnTo>
                  <a:lnTo>
                    <a:pt x="727710" y="303530"/>
                  </a:lnTo>
                  <a:lnTo>
                    <a:pt x="727710" y="299720"/>
                  </a:lnTo>
                  <a:lnTo>
                    <a:pt x="730250" y="290830"/>
                  </a:lnTo>
                  <a:lnTo>
                    <a:pt x="730250" y="280670"/>
                  </a:lnTo>
                  <a:lnTo>
                    <a:pt x="676910" y="303530"/>
                  </a:lnTo>
                  <a:lnTo>
                    <a:pt x="675208" y="302260"/>
                  </a:lnTo>
                  <a:lnTo>
                    <a:pt x="671830" y="299720"/>
                  </a:lnTo>
                  <a:lnTo>
                    <a:pt x="660400" y="280670"/>
                  </a:lnTo>
                  <a:lnTo>
                    <a:pt x="657860" y="276860"/>
                  </a:lnTo>
                  <a:lnTo>
                    <a:pt x="652780" y="264160"/>
                  </a:lnTo>
                  <a:lnTo>
                    <a:pt x="651510" y="255270"/>
                  </a:lnTo>
                  <a:lnTo>
                    <a:pt x="642620" y="276860"/>
                  </a:lnTo>
                  <a:lnTo>
                    <a:pt x="641350" y="289560"/>
                  </a:lnTo>
                  <a:lnTo>
                    <a:pt x="636270" y="297180"/>
                  </a:lnTo>
                  <a:lnTo>
                    <a:pt x="626110" y="299720"/>
                  </a:lnTo>
                  <a:lnTo>
                    <a:pt x="613410" y="299720"/>
                  </a:lnTo>
                  <a:lnTo>
                    <a:pt x="588010" y="297180"/>
                  </a:lnTo>
                  <a:lnTo>
                    <a:pt x="577850" y="298450"/>
                  </a:lnTo>
                  <a:lnTo>
                    <a:pt x="570230" y="302260"/>
                  </a:lnTo>
                  <a:lnTo>
                    <a:pt x="568960" y="295910"/>
                  </a:lnTo>
                  <a:lnTo>
                    <a:pt x="566420" y="293370"/>
                  </a:lnTo>
                  <a:lnTo>
                    <a:pt x="561340" y="292100"/>
                  </a:lnTo>
                  <a:lnTo>
                    <a:pt x="557530" y="292100"/>
                  </a:lnTo>
                  <a:lnTo>
                    <a:pt x="552450" y="290830"/>
                  </a:lnTo>
                  <a:lnTo>
                    <a:pt x="549897" y="290830"/>
                  </a:lnTo>
                  <a:lnTo>
                    <a:pt x="547370" y="287020"/>
                  </a:lnTo>
                  <a:lnTo>
                    <a:pt x="547370" y="280670"/>
                  </a:lnTo>
                  <a:lnTo>
                    <a:pt x="549897" y="278130"/>
                  </a:lnTo>
                  <a:lnTo>
                    <a:pt x="553720" y="276860"/>
                  </a:lnTo>
                  <a:lnTo>
                    <a:pt x="562597" y="276860"/>
                  </a:lnTo>
                  <a:lnTo>
                    <a:pt x="562597" y="259080"/>
                  </a:lnTo>
                  <a:lnTo>
                    <a:pt x="560070" y="242570"/>
                  </a:lnTo>
                  <a:lnTo>
                    <a:pt x="556247" y="227330"/>
                  </a:lnTo>
                  <a:lnTo>
                    <a:pt x="557530" y="209550"/>
                  </a:lnTo>
                  <a:lnTo>
                    <a:pt x="562597" y="209550"/>
                  </a:lnTo>
                  <a:lnTo>
                    <a:pt x="553720" y="191770"/>
                  </a:lnTo>
                  <a:lnTo>
                    <a:pt x="549897" y="175260"/>
                  </a:lnTo>
                  <a:lnTo>
                    <a:pt x="547370" y="157480"/>
                  </a:lnTo>
                  <a:lnTo>
                    <a:pt x="547370" y="137160"/>
                  </a:lnTo>
                  <a:lnTo>
                    <a:pt x="544830" y="118110"/>
                  </a:lnTo>
                  <a:lnTo>
                    <a:pt x="543547" y="99060"/>
                  </a:lnTo>
                  <a:lnTo>
                    <a:pt x="538480" y="80010"/>
                  </a:lnTo>
                  <a:lnTo>
                    <a:pt x="530847" y="63500"/>
                  </a:lnTo>
                  <a:lnTo>
                    <a:pt x="537197" y="58420"/>
                  </a:lnTo>
                  <a:lnTo>
                    <a:pt x="541020" y="57150"/>
                  </a:lnTo>
                  <a:lnTo>
                    <a:pt x="542290" y="60960"/>
                  </a:lnTo>
                  <a:lnTo>
                    <a:pt x="542290" y="71120"/>
                  </a:lnTo>
                  <a:lnTo>
                    <a:pt x="544830" y="82550"/>
                  </a:lnTo>
                  <a:lnTo>
                    <a:pt x="549897" y="83820"/>
                  </a:lnTo>
                  <a:lnTo>
                    <a:pt x="548640" y="96520"/>
                  </a:lnTo>
                  <a:lnTo>
                    <a:pt x="549897" y="107950"/>
                  </a:lnTo>
                  <a:lnTo>
                    <a:pt x="579120" y="146050"/>
                  </a:lnTo>
                  <a:lnTo>
                    <a:pt x="596900" y="160020"/>
                  </a:lnTo>
                  <a:lnTo>
                    <a:pt x="601980" y="170180"/>
                  </a:lnTo>
                  <a:lnTo>
                    <a:pt x="601980" y="175260"/>
                  </a:lnTo>
                  <a:lnTo>
                    <a:pt x="598170" y="176530"/>
                  </a:lnTo>
                  <a:lnTo>
                    <a:pt x="591820" y="176530"/>
                  </a:lnTo>
                  <a:lnTo>
                    <a:pt x="584200" y="175260"/>
                  </a:lnTo>
                  <a:lnTo>
                    <a:pt x="575310" y="175260"/>
                  </a:lnTo>
                  <a:lnTo>
                    <a:pt x="568960" y="177800"/>
                  </a:lnTo>
                  <a:lnTo>
                    <a:pt x="565150" y="184150"/>
                  </a:lnTo>
                  <a:lnTo>
                    <a:pt x="580390" y="222250"/>
                  </a:lnTo>
                  <a:lnTo>
                    <a:pt x="574040" y="236220"/>
                  </a:lnTo>
                  <a:lnTo>
                    <a:pt x="572770" y="251460"/>
                  </a:lnTo>
                  <a:lnTo>
                    <a:pt x="577850" y="280670"/>
                  </a:lnTo>
                  <a:lnTo>
                    <a:pt x="588010" y="287020"/>
                  </a:lnTo>
                  <a:lnTo>
                    <a:pt x="595630" y="287020"/>
                  </a:lnTo>
                  <a:lnTo>
                    <a:pt x="601980" y="289560"/>
                  </a:lnTo>
                  <a:lnTo>
                    <a:pt x="629920" y="289560"/>
                  </a:lnTo>
                  <a:lnTo>
                    <a:pt x="646430" y="240030"/>
                  </a:lnTo>
                  <a:lnTo>
                    <a:pt x="645160" y="229870"/>
                  </a:lnTo>
                  <a:lnTo>
                    <a:pt x="642620" y="222250"/>
                  </a:lnTo>
                  <a:lnTo>
                    <a:pt x="641350" y="214630"/>
                  </a:lnTo>
                  <a:lnTo>
                    <a:pt x="638810" y="204470"/>
                  </a:lnTo>
                  <a:lnTo>
                    <a:pt x="635000" y="198120"/>
                  </a:lnTo>
                  <a:lnTo>
                    <a:pt x="632460" y="190500"/>
                  </a:lnTo>
                  <a:lnTo>
                    <a:pt x="628650" y="184150"/>
                  </a:lnTo>
                  <a:lnTo>
                    <a:pt x="624840" y="176530"/>
                  </a:lnTo>
                  <a:lnTo>
                    <a:pt x="623570" y="153670"/>
                  </a:lnTo>
                  <a:lnTo>
                    <a:pt x="621030" y="128270"/>
                  </a:lnTo>
                  <a:lnTo>
                    <a:pt x="614680" y="102870"/>
                  </a:lnTo>
                  <a:lnTo>
                    <a:pt x="607060" y="80010"/>
                  </a:lnTo>
                  <a:lnTo>
                    <a:pt x="594360" y="71120"/>
                  </a:lnTo>
                  <a:lnTo>
                    <a:pt x="598170" y="64770"/>
                  </a:lnTo>
                  <a:lnTo>
                    <a:pt x="598170" y="57150"/>
                  </a:lnTo>
                  <a:lnTo>
                    <a:pt x="595630" y="49530"/>
                  </a:lnTo>
                  <a:lnTo>
                    <a:pt x="594360" y="39370"/>
                  </a:lnTo>
                  <a:lnTo>
                    <a:pt x="590550" y="33020"/>
                  </a:lnTo>
                  <a:lnTo>
                    <a:pt x="588010" y="25400"/>
                  </a:lnTo>
                  <a:lnTo>
                    <a:pt x="586740" y="17780"/>
                  </a:lnTo>
                  <a:lnTo>
                    <a:pt x="586740" y="7620"/>
                  </a:lnTo>
                  <a:lnTo>
                    <a:pt x="581660" y="13970"/>
                  </a:lnTo>
                  <a:lnTo>
                    <a:pt x="574040" y="19050"/>
                  </a:lnTo>
                  <a:lnTo>
                    <a:pt x="566420" y="25400"/>
                  </a:lnTo>
                  <a:lnTo>
                    <a:pt x="560070" y="29210"/>
                  </a:lnTo>
                  <a:lnTo>
                    <a:pt x="552450" y="33020"/>
                  </a:lnTo>
                  <a:lnTo>
                    <a:pt x="544830" y="38100"/>
                  </a:lnTo>
                  <a:lnTo>
                    <a:pt x="527050" y="43180"/>
                  </a:lnTo>
                  <a:lnTo>
                    <a:pt x="520700" y="52070"/>
                  </a:lnTo>
                  <a:lnTo>
                    <a:pt x="514350" y="63500"/>
                  </a:lnTo>
                  <a:lnTo>
                    <a:pt x="510540" y="74930"/>
                  </a:lnTo>
                  <a:lnTo>
                    <a:pt x="509270" y="86360"/>
                  </a:lnTo>
                  <a:lnTo>
                    <a:pt x="506730" y="99060"/>
                  </a:lnTo>
                  <a:lnTo>
                    <a:pt x="506730" y="109220"/>
                  </a:lnTo>
                  <a:lnTo>
                    <a:pt x="508000" y="121920"/>
                  </a:lnTo>
                  <a:lnTo>
                    <a:pt x="509270" y="132080"/>
                  </a:lnTo>
                  <a:lnTo>
                    <a:pt x="502920" y="147320"/>
                  </a:lnTo>
                  <a:lnTo>
                    <a:pt x="502920" y="163830"/>
                  </a:lnTo>
                  <a:lnTo>
                    <a:pt x="506730" y="181610"/>
                  </a:lnTo>
                  <a:lnTo>
                    <a:pt x="513080" y="196850"/>
                  </a:lnTo>
                  <a:lnTo>
                    <a:pt x="513080" y="214630"/>
                  </a:lnTo>
                  <a:lnTo>
                    <a:pt x="515620" y="232410"/>
                  </a:lnTo>
                  <a:lnTo>
                    <a:pt x="523240" y="267970"/>
                  </a:lnTo>
                  <a:lnTo>
                    <a:pt x="527050" y="284480"/>
                  </a:lnTo>
                  <a:lnTo>
                    <a:pt x="528205" y="298450"/>
                  </a:lnTo>
                  <a:lnTo>
                    <a:pt x="528320" y="317500"/>
                  </a:lnTo>
                  <a:lnTo>
                    <a:pt x="525780" y="334010"/>
                  </a:lnTo>
                  <a:lnTo>
                    <a:pt x="534670" y="334010"/>
                  </a:lnTo>
                  <a:lnTo>
                    <a:pt x="544830" y="331470"/>
                  </a:lnTo>
                  <a:lnTo>
                    <a:pt x="551180" y="330200"/>
                  </a:lnTo>
                  <a:lnTo>
                    <a:pt x="554990" y="327660"/>
                  </a:lnTo>
                  <a:lnTo>
                    <a:pt x="556247" y="323850"/>
                  </a:lnTo>
                  <a:lnTo>
                    <a:pt x="557530" y="317500"/>
                  </a:lnTo>
                  <a:lnTo>
                    <a:pt x="557530" y="311150"/>
                  </a:lnTo>
                  <a:lnTo>
                    <a:pt x="558800" y="304800"/>
                  </a:lnTo>
                  <a:lnTo>
                    <a:pt x="562597" y="295910"/>
                  </a:lnTo>
                  <a:lnTo>
                    <a:pt x="567690" y="306070"/>
                  </a:lnTo>
                  <a:lnTo>
                    <a:pt x="572770" y="331470"/>
                  </a:lnTo>
                  <a:lnTo>
                    <a:pt x="574040" y="344170"/>
                  </a:lnTo>
                  <a:lnTo>
                    <a:pt x="574040" y="356870"/>
                  </a:lnTo>
                  <a:lnTo>
                    <a:pt x="576580" y="369570"/>
                  </a:lnTo>
                  <a:lnTo>
                    <a:pt x="580390" y="382270"/>
                  </a:lnTo>
                  <a:lnTo>
                    <a:pt x="586740" y="393700"/>
                  </a:lnTo>
                  <a:lnTo>
                    <a:pt x="581660" y="394970"/>
                  </a:lnTo>
                  <a:lnTo>
                    <a:pt x="575310" y="400050"/>
                  </a:lnTo>
                  <a:lnTo>
                    <a:pt x="570230" y="401320"/>
                  </a:lnTo>
                  <a:lnTo>
                    <a:pt x="563880" y="403860"/>
                  </a:lnTo>
                  <a:lnTo>
                    <a:pt x="557530" y="405130"/>
                  </a:lnTo>
                  <a:lnTo>
                    <a:pt x="552450" y="406400"/>
                  </a:lnTo>
                  <a:lnTo>
                    <a:pt x="539750" y="406400"/>
                  </a:lnTo>
                  <a:lnTo>
                    <a:pt x="538518" y="444500"/>
                  </a:lnTo>
                  <a:lnTo>
                    <a:pt x="538480" y="490220"/>
                  </a:lnTo>
                  <a:lnTo>
                    <a:pt x="541096" y="534670"/>
                  </a:lnTo>
                  <a:lnTo>
                    <a:pt x="543547" y="575310"/>
                  </a:lnTo>
                  <a:lnTo>
                    <a:pt x="552450" y="572770"/>
                  </a:lnTo>
                  <a:lnTo>
                    <a:pt x="561340" y="568960"/>
                  </a:lnTo>
                  <a:lnTo>
                    <a:pt x="579120" y="558800"/>
                  </a:lnTo>
                  <a:lnTo>
                    <a:pt x="586740" y="553720"/>
                  </a:lnTo>
                  <a:lnTo>
                    <a:pt x="609600" y="534670"/>
                  </a:lnTo>
                  <a:lnTo>
                    <a:pt x="604520" y="533400"/>
                  </a:lnTo>
                  <a:lnTo>
                    <a:pt x="584200" y="533400"/>
                  </a:lnTo>
                  <a:lnTo>
                    <a:pt x="579120" y="532130"/>
                  </a:lnTo>
                  <a:lnTo>
                    <a:pt x="576580" y="528320"/>
                  </a:lnTo>
                  <a:lnTo>
                    <a:pt x="575310" y="521970"/>
                  </a:lnTo>
                  <a:lnTo>
                    <a:pt x="577850" y="520700"/>
                  </a:lnTo>
                  <a:lnTo>
                    <a:pt x="586740" y="520700"/>
                  </a:lnTo>
                  <a:lnTo>
                    <a:pt x="585470" y="515620"/>
                  </a:lnTo>
                  <a:lnTo>
                    <a:pt x="581660" y="509270"/>
                  </a:lnTo>
                  <a:lnTo>
                    <a:pt x="560070" y="488950"/>
                  </a:lnTo>
                  <a:lnTo>
                    <a:pt x="557530" y="482600"/>
                  </a:lnTo>
                  <a:lnTo>
                    <a:pt x="563880" y="444500"/>
                  </a:lnTo>
                  <a:lnTo>
                    <a:pt x="586740" y="412750"/>
                  </a:lnTo>
                  <a:lnTo>
                    <a:pt x="601980" y="388620"/>
                  </a:lnTo>
                  <a:lnTo>
                    <a:pt x="604520" y="394970"/>
                  </a:lnTo>
                  <a:lnTo>
                    <a:pt x="608330" y="397510"/>
                  </a:lnTo>
                  <a:lnTo>
                    <a:pt x="612140" y="397510"/>
                  </a:lnTo>
                  <a:lnTo>
                    <a:pt x="615937" y="394970"/>
                  </a:lnTo>
                  <a:lnTo>
                    <a:pt x="613410" y="394970"/>
                  </a:lnTo>
                  <a:lnTo>
                    <a:pt x="610870" y="393700"/>
                  </a:lnTo>
                  <a:lnTo>
                    <a:pt x="609854" y="388620"/>
                  </a:lnTo>
                  <a:lnTo>
                    <a:pt x="609600" y="387350"/>
                  </a:lnTo>
                  <a:lnTo>
                    <a:pt x="612140" y="382270"/>
                  </a:lnTo>
                  <a:lnTo>
                    <a:pt x="613410" y="382270"/>
                  </a:lnTo>
                  <a:lnTo>
                    <a:pt x="609600" y="378460"/>
                  </a:lnTo>
                  <a:lnTo>
                    <a:pt x="613410" y="374650"/>
                  </a:lnTo>
                  <a:lnTo>
                    <a:pt x="627380" y="375920"/>
                  </a:lnTo>
                  <a:lnTo>
                    <a:pt x="641350" y="374650"/>
                  </a:lnTo>
                  <a:lnTo>
                    <a:pt x="669290" y="372110"/>
                  </a:lnTo>
                  <a:lnTo>
                    <a:pt x="706120" y="382270"/>
                  </a:lnTo>
                  <a:lnTo>
                    <a:pt x="720090" y="412750"/>
                  </a:lnTo>
                  <a:lnTo>
                    <a:pt x="725170" y="430530"/>
                  </a:lnTo>
                  <a:lnTo>
                    <a:pt x="731520" y="445770"/>
                  </a:lnTo>
                  <a:lnTo>
                    <a:pt x="732790" y="464820"/>
                  </a:lnTo>
                  <a:lnTo>
                    <a:pt x="731520" y="474980"/>
                  </a:lnTo>
                  <a:lnTo>
                    <a:pt x="728980" y="483870"/>
                  </a:lnTo>
                  <a:lnTo>
                    <a:pt x="718820" y="502920"/>
                  </a:lnTo>
                  <a:lnTo>
                    <a:pt x="713740" y="509270"/>
                  </a:lnTo>
                  <a:lnTo>
                    <a:pt x="701040" y="525780"/>
                  </a:lnTo>
                  <a:lnTo>
                    <a:pt x="693420" y="533400"/>
                  </a:lnTo>
                  <a:lnTo>
                    <a:pt x="692150" y="532130"/>
                  </a:lnTo>
                  <a:lnTo>
                    <a:pt x="688340" y="533400"/>
                  </a:lnTo>
                  <a:lnTo>
                    <a:pt x="685800" y="532130"/>
                  </a:lnTo>
                  <a:lnTo>
                    <a:pt x="684530" y="530860"/>
                  </a:lnTo>
                  <a:lnTo>
                    <a:pt x="692150" y="519430"/>
                  </a:lnTo>
                  <a:lnTo>
                    <a:pt x="695960" y="502920"/>
                  </a:lnTo>
                  <a:lnTo>
                    <a:pt x="695960" y="469900"/>
                  </a:lnTo>
                  <a:lnTo>
                    <a:pt x="690880" y="468630"/>
                  </a:lnTo>
                  <a:lnTo>
                    <a:pt x="678180" y="468630"/>
                  </a:lnTo>
                  <a:lnTo>
                    <a:pt x="674370" y="463550"/>
                  </a:lnTo>
                  <a:lnTo>
                    <a:pt x="687070" y="458470"/>
                  </a:lnTo>
                  <a:lnTo>
                    <a:pt x="692150" y="458470"/>
                  </a:lnTo>
                  <a:lnTo>
                    <a:pt x="692150" y="455930"/>
                  </a:lnTo>
                  <a:lnTo>
                    <a:pt x="692150" y="452120"/>
                  </a:lnTo>
                  <a:lnTo>
                    <a:pt x="688340" y="455930"/>
                  </a:lnTo>
                  <a:lnTo>
                    <a:pt x="679450" y="452120"/>
                  </a:lnTo>
                  <a:lnTo>
                    <a:pt x="660400" y="452120"/>
                  </a:lnTo>
                  <a:lnTo>
                    <a:pt x="651510" y="455930"/>
                  </a:lnTo>
                  <a:lnTo>
                    <a:pt x="643890" y="457200"/>
                  </a:lnTo>
                  <a:lnTo>
                    <a:pt x="617220" y="464820"/>
                  </a:lnTo>
                  <a:lnTo>
                    <a:pt x="617220" y="505460"/>
                  </a:lnTo>
                  <a:lnTo>
                    <a:pt x="623570" y="515620"/>
                  </a:lnTo>
                  <a:lnTo>
                    <a:pt x="626110" y="527050"/>
                  </a:lnTo>
                  <a:lnTo>
                    <a:pt x="633730" y="566420"/>
                  </a:lnTo>
                  <a:lnTo>
                    <a:pt x="660400" y="591820"/>
                  </a:lnTo>
                  <a:lnTo>
                    <a:pt x="669290" y="591820"/>
                  </a:lnTo>
                  <a:lnTo>
                    <a:pt x="673100" y="585470"/>
                  </a:lnTo>
                  <a:lnTo>
                    <a:pt x="674370" y="575310"/>
                  </a:lnTo>
                  <a:lnTo>
                    <a:pt x="674370" y="565150"/>
                  </a:lnTo>
                  <a:lnTo>
                    <a:pt x="675640" y="553720"/>
                  </a:lnTo>
                  <a:lnTo>
                    <a:pt x="679450" y="544830"/>
                  </a:lnTo>
                  <a:lnTo>
                    <a:pt x="687070" y="538480"/>
                  </a:lnTo>
                  <a:lnTo>
                    <a:pt x="693420" y="546100"/>
                  </a:lnTo>
                  <a:lnTo>
                    <a:pt x="711200" y="553720"/>
                  </a:lnTo>
                  <a:lnTo>
                    <a:pt x="721360" y="557530"/>
                  </a:lnTo>
                  <a:lnTo>
                    <a:pt x="731520" y="558800"/>
                  </a:lnTo>
                  <a:lnTo>
                    <a:pt x="749300" y="566420"/>
                  </a:lnTo>
                  <a:lnTo>
                    <a:pt x="756920" y="572770"/>
                  </a:lnTo>
                  <a:lnTo>
                    <a:pt x="757948" y="538480"/>
                  </a:lnTo>
                  <a:lnTo>
                    <a:pt x="758101" y="533400"/>
                  </a:lnTo>
                  <a:lnTo>
                    <a:pt x="758190" y="530860"/>
                  </a:lnTo>
                  <a:close/>
                </a:path>
                <a:path w="2459990" h="591819">
                  <a:moveTo>
                    <a:pt x="786130" y="200660"/>
                  </a:moveTo>
                  <a:lnTo>
                    <a:pt x="783590" y="162560"/>
                  </a:lnTo>
                  <a:lnTo>
                    <a:pt x="770890" y="90170"/>
                  </a:lnTo>
                  <a:lnTo>
                    <a:pt x="751840" y="20320"/>
                  </a:lnTo>
                  <a:lnTo>
                    <a:pt x="723900" y="7620"/>
                  </a:lnTo>
                  <a:lnTo>
                    <a:pt x="715010" y="7620"/>
                  </a:lnTo>
                  <a:lnTo>
                    <a:pt x="706120" y="5080"/>
                  </a:lnTo>
                  <a:lnTo>
                    <a:pt x="697230" y="3810"/>
                  </a:lnTo>
                  <a:lnTo>
                    <a:pt x="688340" y="1270"/>
                  </a:lnTo>
                  <a:lnTo>
                    <a:pt x="695960" y="8890"/>
                  </a:lnTo>
                  <a:lnTo>
                    <a:pt x="688340" y="27940"/>
                  </a:lnTo>
                  <a:lnTo>
                    <a:pt x="685800" y="49530"/>
                  </a:lnTo>
                  <a:lnTo>
                    <a:pt x="685800" y="72390"/>
                  </a:lnTo>
                  <a:lnTo>
                    <a:pt x="687070" y="93980"/>
                  </a:lnTo>
                  <a:lnTo>
                    <a:pt x="688340" y="110490"/>
                  </a:lnTo>
                  <a:lnTo>
                    <a:pt x="685800" y="127000"/>
                  </a:lnTo>
                  <a:lnTo>
                    <a:pt x="684530" y="140970"/>
                  </a:lnTo>
                  <a:lnTo>
                    <a:pt x="684530" y="153670"/>
                  </a:lnTo>
                  <a:lnTo>
                    <a:pt x="681990" y="156210"/>
                  </a:lnTo>
                  <a:lnTo>
                    <a:pt x="679450" y="156210"/>
                  </a:lnTo>
                  <a:lnTo>
                    <a:pt x="673100" y="184150"/>
                  </a:lnTo>
                  <a:lnTo>
                    <a:pt x="665480" y="241300"/>
                  </a:lnTo>
                  <a:lnTo>
                    <a:pt x="664210" y="267970"/>
                  </a:lnTo>
                  <a:lnTo>
                    <a:pt x="665480" y="273050"/>
                  </a:lnTo>
                  <a:lnTo>
                    <a:pt x="668020" y="278130"/>
                  </a:lnTo>
                  <a:lnTo>
                    <a:pt x="671830" y="281940"/>
                  </a:lnTo>
                  <a:lnTo>
                    <a:pt x="676910" y="284480"/>
                  </a:lnTo>
                  <a:lnTo>
                    <a:pt x="683260" y="284480"/>
                  </a:lnTo>
                  <a:lnTo>
                    <a:pt x="688340" y="285750"/>
                  </a:lnTo>
                  <a:lnTo>
                    <a:pt x="693420" y="284480"/>
                  </a:lnTo>
                  <a:lnTo>
                    <a:pt x="698500" y="281940"/>
                  </a:lnTo>
                  <a:lnTo>
                    <a:pt x="713740" y="280670"/>
                  </a:lnTo>
                  <a:lnTo>
                    <a:pt x="723900" y="275590"/>
                  </a:lnTo>
                  <a:lnTo>
                    <a:pt x="727710" y="266700"/>
                  </a:lnTo>
                  <a:lnTo>
                    <a:pt x="728980" y="255270"/>
                  </a:lnTo>
                  <a:lnTo>
                    <a:pt x="727710" y="243840"/>
                  </a:lnTo>
                  <a:lnTo>
                    <a:pt x="722630" y="218440"/>
                  </a:lnTo>
                  <a:lnTo>
                    <a:pt x="721360" y="208280"/>
                  </a:lnTo>
                  <a:lnTo>
                    <a:pt x="730250" y="200660"/>
                  </a:lnTo>
                  <a:lnTo>
                    <a:pt x="745490" y="242570"/>
                  </a:lnTo>
                  <a:lnTo>
                    <a:pt x="749300" y="257810"/>
                  </a:lnTo>
                  <a:lnTo>
                    <a:pt x="742950" y="267970"/>
                  </a:lnTo>
                  <a:lnTo>
                    <a:pt x="739140" y="283210"/>
                  </a:lnTo>
                  <a:lnTo>
                    <a:pt x="739140" y="299720"/>
                  </a:lnTo>
                  <a:lnTo>
                    <a:pt x="741680" y="314960"/>
                  </a:lnTo>
                  <a:lnTo>
                    <a:pt x="770890" y="311150"/>
                  </a:lnTo>
                  <a:lnTo>
                    <a:pt x="781050" y="275590"/>
                  </a:lnTo>
                  <a:lnTo>
                    <a:pt x="784860" y="237490"/>
                  </a:lnTo>
                  <a:lnTo>
                    <a:pt x="786130" y="200660"/>
                  </a:lnTo>
                  <a:close/>
                </a:path>
                <a:path w="2459990" h="591819">
                  <a:moveTo>
                    <a:pt x="1122680" y="3810"/>
                  </a:moveTo>
                  <a:lnTo>
                    <a:pt x="1099820" y="3810"/>
                  </a:lnTo>
                  <a:lnTo>
                    <a:pt x="1099820" y="7620"/>
                  </a:lnTo>
                  <a:lnTo>
                    <a:pt x="1122680" y="7620"/>
                  </a:lnTo>
                  <a:lnTo>
                    <a:pt x="1122680" y="3810"/>
                  </a:lnTo>
                  <a:close/>
                </a:path>
                <a:path w="2459990" h="591819">
                  <a:moveTo>
                    <a:pt x="1291590" y="8890"/>
                  </a:moveTo>
                  <a:lnTo>
                    <a:pt x="1141730" y="7620"/>
                  </a:lnTo>
                  <a:lnTo>
                    <a:pt x="1149350" y="8890"/>
                  </a:lnTo>
                  <a:lnTo>
                    <a:pt x="1158240" y="8890"/>
                  </a:lnTo>
                  <a:lnTo>
                    <a:pt x="1167130" y="11430"/>
                  </a:lnTo>
                  <a:lnTo>
                    <a:pt x="1186180" y="11430"/>
                  </a:lnTo>
                  <a:lnTo>
                    <a:pt x="1195070" y="12700"/>
                  </a:lnTo>
                  <a:lnTo>
                    <a:pt x="1234440" y="12700"/>
                  </a:lnTo>
                  <a:lnTo>
                    <a:pt x="1244600" y="11430"/>
                  </a:lnTo>
                  <a:lnTo>
                    <a:pt x="1263650" y="11430"/>
                  </a:lnTo>
                  <a:lnTo>
                    <a:pt x="1272540" y="10160"/>
                  </a:lnTo>
                  <a:lnTo>
                    <a:pt x="1281430" y="10160"/>
                  </a:lnTo>
                  <a:lnTo>
                    <a:pt x="1291590" y="8890"/>
                  </a:lnTo>
                  <a:close/>
                </a:path>
                <a:path w="2459990" h="591819">
                  <a:moveTo>
                    <a:pt x="1323340" y="12700"/>
                  </a:moveTo>
                  <a:lnTo>
                    <a:pt x="1322070" y="3810"/>
                  </a:lnTo>
                  <a:lnTo>
                    <a:pt x="1304290" y="8890"/>
                  </a:lnTo>
                  <a:lnTo>
                    <a:pt x="1323340" y="12700"/>
                  </a:lnTo>
                  <a:close/>
                </a:path>
                <a:path w="2459990" h="591819">
                  <a:moveTo>
                    <a:pt x="1450340" y="16510"/>
                  </a:moveTo>
                  <a:lnTo>
                    <a:pt x="1447800" y="7620"/>
                  </a:lnTo>
                  <a:lnTo>
                    <a:pt x="1445260" y="21590"/>
                  </a:lnTo>
                  <a:lnTo>
                    <a:pt x="1450340" y="16510"/>
                  </a:lnTo>
                  <a:close/>
                </a:path>
                <a:path w="2459990" h="591819">
                  <a:moveTo>
                    <a:pt x="2185670" y="2540"/>
                  </a:moveTo>
                  <a:lnTo>
                    <a:pt x="2184400" y="0"/>
                  </a:lnTo>
                  <a:lnTo>
                    <a:pt x="2007870" y="0"/>
                  </a:lnTo>
                  <a:lnTo>
                    <a:pt x="2014220" y="7620"/>
                  </a:lnTo>
                  <a:lnTo>
                    <a:pt x="2179320" y="3810"/>
                  </a:lnTo>
                  <a:lnTo>
                    <a:pt x="2181860" y="5080"/>
                  </a:lnTo>
                  <a:lnTo>
                    <a:pt x="2184400" y="5080"/>
                  </a:lnTo>
                  <a:lnTo>
                    <a:pt x="2185670" y="2540"/>
                  </a:lnTo>
                  <a:close/>
                </a:path>
                <a:path w="2459990" h="591819">
                  <a:moveTo>
                    <a:pt x="2459990" y="7620"/>
                  </a:moveTo>
                  <a:lnTo>
                    <a:pt x="2442210" y="7620"/>
                  </a:lnTo>
                  <a:lnTo>
                    <a:pt x="2432050" y="6350"/>
                  </a:lnTo>
                  <a:lnTo>
                    <a:pt x="2382520" y="6350"/>
                  </a:lnTo>
                  <a:lnTo>
                    <a:pt x="2371090" y="7620"/>
                  </a:lnTo>
                  <a:lnTo>
                    <a:pt x="2371090" y="12700"/>
                  </a:lnTo>
                  <a:lnTo>
                    <a:pt x="245999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697729" y="2043429"/>
              <a:ext cx="6350" cy="19050"/>
            </a:xfrm>
            <a:custGeom>
              <a:avLst/>
              <a:gdLst/>
              <a:ahLst/>
              <a:cxnLst/>
              <a:rect l="l" t="t" r="r" b="b"/>
              <a:pathLst>
                <a:path w="6350" h="19050">
                  <a:moveTo>
                    <a:pt x="1270" y="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2540" y="15240"/>
                  </a:lnTo>
                  <a:lnTo>
                    <a:pt x="6350" y="19050"/>
                  </a:lnTo>
                  <a:lnTo>
                    <a:pt x="5080" y="13970"/>
                  </a:lnTo>
                  <a:lnTo>
                    <a:pt x="5080" y="8890"/>
                  </a:lnTo>
                  <a:lnTo>
                    <a:pt x="3810" y="3810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734310" y="2043429"/>
              <a:ext cx="3384550" cy="16510"/>
            </a:xfrm>
            <a:custGeom>
              <a:avLst/>
              <a:gdLst/>
              <a:ahLst/>
              <a:cxnLst/>
              <a:rect l="l" t="t" r="r" b="b"/>
              <a:pathLst>
                <a:path w="3384550" h="16510">
                  <a:moveTo>
                    <a:pt x="7620" y="5080"/>
                  </a:moveTo>
                  <a:lnTo>
                    <a:pt x="3810" y="5080"/>
                  </a:lnTo>
                  <a:lnTo>
                    <a:pt x="0" y="16510"/>
                  </a:lnTo>
                  <a:lnTo>
                    <a:pt x="2540" y="16510"/>
                  </a:lnTo>
                  <a:lnTo>
                    <a:pt x="7620" y="5080"/>
                  </a:lnTo>
                  <a:close/>
                </a:path>
                <a:path w="3384550" h="16510">
                  <a:moveTo>
                    <a:pt x="1536065" y="13182"/>
                  </a:moveTo>
                  <a:lnTo>
                    <a:pt x="1532890" y="13970"/>
                  </a:lnTo>
                  <a:lnTo>
                    <a:pt x="1526540" y="12700"/>
                  </a:lnTo>
                  <a:lnTo>
                    <a:pt x="1531620" y="16510"/>
                  </a:lnTo>
                  <a:lnTo>
                    <a:pt x="1534998" y="13970"/>
                  </a:lnTo>
                  <a:lnTo>
                    <a:pt x="1536065" y="13182"/>
                  </a:lnTo>
                  <a:close/>
                </a:path>
                <a:path w="3384550" h="16510">
                  <a:moveTo>
                    <a:pt x="1546860" y="5080"/>
                  </a:moveTo>
                  <a:lnTo>
                    <a:pt x="1536065" y="13182"/>
                  </a:lnTo>
                  <a:lnTo>
                    <a:pt x="1537970" y="12700"/>
                  </a:lnTo>
                  <a:lnTo>
                    <a:pt x="1543050" y="8890"/>
                  </a:lnTo>
                  <a:lnTo>
                    <a:pt x="1546860" y="5080"/>
                  </a:lnTo>
                  <a:close/>
                </a:path>
                <a:path w="3384550" h="16510">
                  <a:moveTo>
                    <a:pt x="2308860" y="2540"/>
                  </a:moveTo>
                  <a:lnTo>
                    <a:pt x="2305050" y="2540"/>
                  </a:lnTo>
                  <a:lnTo>
                    <a:pt x="2305050" y="6350"/>
                  </a:lnTo>
                  <a:lnTo>
                    <a:pt x="2308860" y="6350"/>
                  </a:lnTo>
                  <a:lnTo>
                    <a:pt x="2308860" y="2540"/>
                  </a:lnTo>
                  <a:close/>
                </a:path>
                <a:path w="3384550" h="16510">
                  <a:moveTo>
                    <a:pt x="2390140" y="1270"/>
                  </a:moveTo>
                  <a:lnTo>
                    <a:pt x="2360930" y="1270"/>
                  </a:lnTo>
                  <a:lnTo>
                    <a:pt x="2352040" y="0"/>
                  </a:lnTo>
                  <a:lnTo>
                    <a:pt x="2325370" y="0"/>
                  </a:lnTo>
                  <a:lnTo>
                    <a:pt x="2317750" y="1270"/>
                  </a:lnTo>
                  <a:lnTo>
                    <a:pt x="2320290" y="8890"/>
                  </a:lnTo>
                  <a:lnTo>
                    <a:pt x="2390140" y="1270"/>
                  </a:lnTo>
                  <a:close/>
                </a:path>
                <a:path w="3384550" h="16510">
                  <a:moveTo>
                    <a:pt x="3384550" y="5080"/>
                  </a:moveTo>
                  <a:lnTo>
                    <a:pt x="3383280" y="5080"/>
                  </a:lnTo>
                  <a:lnTo>
                    <a:pt x="3383280" y="12700"/>
                  </a:lnTo>
                  <a:lnTo>
                    <a:pt x="3384550" y="12700"/>
                  </a:lnTo>
                  <a:lnTo>
                    <a:pt x="3384550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062979" y="204977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19">
                  <a:moveTo>
                    <a:pt x="5080" y="0"/>
                  </a:moveTo>
                  <a:lnTo>
                    <a:pt x="0" y="7620"/>
                  </a:lnTo>
                  <a:lnTo>
                    <a:pt x="6350" y="7620"/>
                  </a:lnTo>
                  <a:lnTo>
                    <a:pt x="6350" y="6350"/>
                  </a:lnTo>
                  <a:lnTo>
                    <a:pt x="7620" y="3810"/>
                  </a:lnTo>
                  <a:lnTo>
                    <a:pt x="6350" y="2540"/>
                  </a:lnTo>
                  <a:lnTo>
                    <a:pt x="50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144520" y="2052319"/>
              <a:ext cx="2086610" cy="33020"/>
            </a:xfrm>
            <a:custGeom>
              <a:avLst/>
              <a:gdLst/>
              <a:ahLst/>
              <a:cxnLst/>
              <a:rect l="l" t="t" r="r" b="b"/>
              <a:pathLst>
                <a:path w="2086610" h="33019">
                  <a:moveTo>
                    <a:pt x="254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2540" y="5080"/>
                  </a:lnTo>
                  <a:lnTo>
                    <a:pt x="2540" y="0"/>
                  </a:lnTo>
                  <a:close/>
                </a:path>
                <a:path w="2086610" h="33019">
                  <a:moveTo>
                    <a:pt x="236220" y="5080"/>
                  </a:moveTo>
                  <a:lnTo>
                    <a:pt x="228600" y="5080"/>
                  </a:lnTo>
                  <a:lnTo>
                    <a:pt x="226060" y="3810"/>
                  </a:lnTo>
                  <a:lnTo>
                    <a:pt x="223520" y="8890"/>
                  </a:lnTo>
                  <a:lnTo>
                    <a:pt x="223520" y="21590"/>
                  </a:lnTo>
                  <a:lnTo>
                    <a:pt x="226060" y="27940"/>
                  </a:lnTo>
                  <a:lnTo>
                    <a:pt x="227330" y="21590"/>
                  </a:lnTo>
                  <a:lnTo>
                    <a:pt x="229870" y="16510"/>
                  </a:lnTo>
                  <a:lnTo>
                    <a:pt x="232410" y="10160"/>
                  </a:lnTo>
                  <a:lnTo>
                    <a:pt x="236220" y="5080"/>
                  </a:lnTo>
                  <a:close/>
                </a:path>
                <a:path w="2086610" h="33019">
                  <a:moveTo>
                    <a:pt x="736600" y="5080"/>
                  </a:moveTo>
                  <a:lnTo>
                    <a:pt x="716280" y="5080"/>
                  </a:lnTo>
                  <a:lnTo>
                    <a:pt x="720090" y="8890"/>
                  </a:lnTo>
                  <a:lnTo>
                    <a:pt x="726440" y="12700"/>
                  </a:lnTo>
                  <a:lnTo>
                    <a:pt x="732790" y="12700"/>
                  </a:lnTo>
                  <a:lnTo>
                    <a:pt x="736600" y="5080"/>
                  </a:lnTo>
                  <a:close/>
                </a:path>
                <a:path w="2086610" h="33019">
                  <a:moveTo>
                    <a:pt x="754380" y="12700"/>
                  </a:moveTo>
                  <a:lnTo>
                    <a:pt x="753110" y="10160"/>
                  </a:lnTo>
                  <a:lnTo>
                    <a:pt x="751840" y="6350"/>
                  </a:lnTo>
                  <a:lnTo>
                    <a:pt x="750570" y="3810"/>
                  </a:lnTo>
                  <a:lnTo>
                    <a:pt x="746760" y="5080"/>
                  </a:lnTo>
                  <a:lnTo>
                    <a:pt x="745490" y="8890"/>
                  </a:lnTo>
                  <a:lnTo>
                    <a:pt x="746760" y="11430"/>
                  </a:lnTo>
                  <a:lnTo>
                    <a:pt x="750570" y="12700"/>
                  </a:lnTo>
                  <a:lnTo>
                    <a:pt x="754380" y="12700"/>
                  </a:lnTo>
                  <a:close/>
                </a:path>
                <a:path w="2086610" h="33019">
                  <a:moveTo>
                    <a:pt x="910590" y="5080"/>
                  </a:moveTo>
                  <a:lnTo>
                    <a:pt x="760730" y="5080"/>
                  </a:lnTo>
                  <a:lnTo>
                    <a:pt x="760730" y="12700"/>
                  </a:lnTo>
                  <a:lnTo>
                    <a:pt x="910590" y="12700"/>
                  </a:lnTo>
                  <a:lnTo>
                    <a:pt x="910590" y="5080"/>
                  </a:lnTo>
                  <a:close/>
                </a:path>
                <a:path w="2086610" h="33019">
                  <a:moveTo>
                    <a:pt x="948690" y="26670"/>
                  </a:moveTo>
                  <a:lnTo>
                    <a:pt x="946150" y="19050"/>
                  </a:lnTo>
                  <a:lnTo>
                    <a:pt x="944880" y="11430"/>
                  </a:lnTo>
                  <a:lnTo>
                    <a:pt x="946150" y="3810"/>
                  </a:lnTo>
                  <a:lnTo>
                    <a:pt x="933450" y="5080"/>
                  </a:lnTo>
                  <a:lnTo>
                    <a:pt x="935990" y="12700"/>
                  </a:lnTo>
                  <a:lnTo>
                    <a:pt x="935990" y="22860"/>
                  </a:lnTo>
                  <a:lnTo>
                    <a:pt x="938530" y="30480"/>
                  </a:lnTo>
                  <a:lnTo>
                    <a:pt x="946150" y="33020"/>
                  </a:lnTo>
                  <a:lnTo>
                    <a:pt x="948690" y="26670"/>
                  </a:lnTo>
                  <a:close/>
                </a:path>
                <a:path w="2086610" h="33019">
                  <a:moveTo>
                    <a:pt x="1770380" y="0"/>
                  </a:moveTo>
                  <a:lnTo>
                    <a:pt x="1635760" y="0"/>
                  </a:lnTo>
                  <a:lnTo>
                    <a:pt x="1638300" y="5080"/>
                  </a:lnTo>
                  <a:lnTo>
                    <a:pt x="1767840" y="3810"/>
                  </a:lnTo>
                  <a:lnTo>
                    <a:pt x="1770380" y="0"/>
                  </a:lnTo>
                  <a:close/>
                </a:path>
                <a:path w="2086610" h="33019">
                  <a:moveTo>
                    <a:pt x="1807210" y="0"/>
                  </a:moveTo>
                  <a:lnTo>
                    <a:pt x="1778000" y="0"/>
                  </a:lnTo>
                  <a:lnTo>
                    <a:pt x="1778000" y="5080"/>
                  </a:lnTo>
                  <a:lnTo>
                    <a:pt x="1807210" y="5080"/>
                  </a:lnTo>
                  <a:lnTo>
                    <a:pt x="1807210" y="0"/>
                  </a:lnTo>
                  <a:close/>
                </a:path>
                <a:path w="2086610" h="33019">
                  <a:moveTo>
                    <a:pt x="2034540" y="5080"/>
                  </a:moveTo>
                  <a:lnTo>
                    <a:pt x="1988820" y="5080"/>
                  </a:lnTo>
                  <a:lnTo>
                    <a:pt x="1931670" y="10160"/>
                  </a:lnTo>
                  <a:lnTo>
                    <a:pt x="1916430" y="12700"/>
                  </a:lnTo>
                  <a:lnTo>
                    <a:pt x="1916430" y="15240"/>
                  </a:lnTo>
                  <a:lnTo>
                    <a:pt x="2030730" y="7620"/>
                  </a:lnTo>
                  <a:lnTo>
                    <a:pt x="2034540" y="5080"/>
                  </a:lnTo>
                  <a:close/>
                </a:path>
                <a:path w="2086610" h="33019">
                  <a:moveTo>
                    <a:pt x="2086610" y="5080"/>
                  </a:moveTo>
                  <a:lnTo>
                    <a:pt x="2081530" y="2540"/>
                  </a:lnTo>
                  <a:lnTo>
                    <a:pt x="2071370" y="2540"/>
                  </a:lnTo>
                  <a:lnTo>
                    <a:pt x="2065020" y="3810"/>
                  </a:lnTo>
                  <a:lnTo>
                    <a:pt x="2059940" y="5080"/>
                  </a:lnTo>
                  <a:lnTo>
                    <a:pt x="2048510" y="5080"/>
                  </a:lnTo>
                  <a:lnTo>
                    <a:pt x="2043430" y="3810"/>
                  </a:lnTo>
                  <a:lnTo>
                    <a:pt x="2043430" y="7620"/>
                  </a:lnTo>
                  <a:lnTo>
                    <a:pt x="2086610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532119" y="2057399"/>
              <a:ext cx="62230" cy="49530"/>
            </a:xfrm>
            <a:custGeom>
              <a:avLst/>
              <a:gdLst/>
              <a:ahLst/>
              <a:cxnLst/>
              <a:rect l="l" t="t" r="r" b="b"/>
              <a:pathLst>
                <a:path w="62229" h="49530">
                  <a:moveTo>
                    <a:pt x="62229" y="0"/>
                  </a:moveTo>
                  <a:lnTo>
                    <a:pt x="5079" y="0"/>
                  </a:lnTo>
                  <a:lnTo>
                    <a:pt x="6350" y="6350"/>
                  </a:lnTo>
                  <a:lnTo>
                    <a:pt x="6350" y="12700"/>
                  </a:lnTo>
                  <a:lnTo>
                    <a:pt x="5079" y="19050"/>
                  </a:lnTo>
                  <a:lnTo>
                    <a:pt x="2539" y="24129"/>
                  </a:lnTo>
                  <a:lnTo>
                    <a:pt x="0" y="30479"/>
                  </a:lnTo>
                  <a:lnTo>
                    <a:pt x="0" y="36829"/>
                  </a:lnTo>
                  <a:lnTo>
                    <a:pt x="1269" y="41910"/>
                  </a:lnTo>
                  <a:lnTo>
                    <a:pt x="5079" y="46989"/>
                  </a:lnTo>
                  <a:lnTo>
                    <a:pt x="34289" y="46989"/>
                  </a:lnTo>
                  <a:lnTo>
                    <a:pt x="39369" y="45720"/>
                  </a:lnTo>
                  <a:lnTo>
                    <a:pt x="44450" y="43179"/>
                  </a:lnTo>
                  <a:lnTo>
                    <a:pt x="50800" y="40639"/>
                  </a:lnTo>
                  <a:lnTo>
                    <a:pt x="50800" y="49529"/>
                  </a:lnTo>
                  <a:lnTo>
                    <a:pt x="54609" y="49529"/>
                  </a:lnTo>
                  <a:lnTo>
                    <a:pt x="6222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741930" y="2058669"/>
              <a:ext cx="3390900" cy="185420"/>
            </a:xfrm>
            <a:custGeom>
              <a:avLst/>
              <a:gdLst/>
              <a:ahLst/>
              <a:cxnLst/>
              <a:rect l="l" t="t" r="r" b="b"/>
              <a:pathLst>
                <a:path w="3390900" h="185419">
                  <a:moveTo>
                    <a:pt x="5080" y="1270"/>
                  </a:moveTo>
                  <a:lnTo>
                    <a:pt x="1270" y="1270"/>
                  </a:lnTo>
                  <a:lnTo>
                    <a:pt x="0" y="11430"/>
                  </a:lnTo>
                  <a:lnTo>
                    <a:pt x="1270" y="11430"/>
                  </a:lnTo>
                  <a:lnTo>
                    <a:pt x="5080" y="1270"/>
                  </a:lnTo>
                  <a:close/>
                </a:path>
                <a:path w="3390900" h="185419">
                  <a:moveTo>
                    <a:pt x="384810" y="184150"/>
                  </a:moveTo>
                  <a:lnTo>
                    <a:pt x="384581" y="183603"/>
                  </a:lnTo>
                  <a:lnTo>
                    <a:pt x="382270" y="185420"/>
                  </a:lnTo>
                  <a:lnTo>
                    <a:pt x="384810" y="184150"/>
                  </a:lnTo>
                  <a:close/>
                </a:path>
                <a:path w="3390900" h="185419">
                  <a:moveTo>
                    <a:pt x="414020" y="27940"/>
                  </a:moveTo>
                  <a:lnTo>
                    <a:pt x="413346" y="24130"/>
                  </a:lnTo>
                  <a:lnTo>
                    <a:pt x="410210" y="6350"/>
                  </a:lnTo>
                  <a:lnTo>
                    <a:pt x="400050" y="13970"/>
                  </a:lnTo>
                  <a:lnTo>
                    <a:pt x="389890" y="19050"/>
                  </a:lnTo>
                  <a:lnTo>
                    <a:pt x="383540" y="21590"/>
                  </a:lnTo>
                  <a:lnTo>
                    <a:pt x="370840" y="24130"/>
                  </a:lnTo>
                  <a:lnTo>
                    <a:pt x="365760" y="22860"/>
                  </a:lnTo>
                  <a:lnTo>
                    <a:pt x="360680" y="20320"/>
                  </a:lnTo>
                  <a:lnTo>
                    <a:pt x="354330" y="16510"/>
                  </a:lnTo>
                  <a:lnTo>
                    <a:pt x="351790" y="19050"/>
                  </a:lnTo>
                  <a:lnTo>
                    <a:pt x="345440" y="20320"/>
                  </a:lnTo>
                  <a:lnTo>
                    <a:pt x="341630" y="22860"/>
                  </a:lnTo>
                  <a:lnTo>
                    <a:pt x="341630" y="29210"/>
                  </a:lnTo>
                  <a:lnTo>
                    <a:pt x="354330" y="31750"/>
                  </a:lnTo>
                  <a:lnTo>
                    <a:pt x="373380" y="31750"/>
                  </a:lnTo>
                  <a:lnTo>
                    <a:pt x="378460" y="30480"/>
                  </a:lnTo>
                  <a:lnTo>
                    <a:pt x="389890" y="30480"/>
                  </a:lnTo>
                  <a:lnTo>
                    <a:pt x="386080" y="35560"/>
                  </a:lnTo>
                  <a:lnTo>
                    <a:pt x="381000" y="38100"/>
                  </a:lnTo>
                  <a:lnTo>
                    <a:pt x="375920" y="39370"/>
                  </a:lnTo>
                  <a:lnTo>
                    <a:pt x="364490" y="39370"/>
                  </a:lnTo>
                  <a:lnTo>
                    <a:pt x="358140" y="38100"/>
                  </a:lnTo>
                  <a:lnTo>
                    <a:pt x="353060" y="38100"/>
                  </a:lnTo>
                  <a:lnTo>
                    <a:pt x="347980" y="39370"/>
                  </a:lnTo>
                  <a:lnTo>
                    <a:pt x="351790" y="59690"/>
                  </a:lnTo>
                  <a:lnTo>
                    <a:pt x="354330" y="80010"/>
                  </a:lnTo>
                  <a:lnTo>
                    <a:pt x="359410" y="100330"/>
                  </a:lnTo>
                  <a:lnTo>
                    <a:pt x="365760" y="120650"/>
                  </a:lnTo>
                  <a:lnTo>
                    <a:pt x="360680" y="125730"/>
                  </a:lnTo>
                  <a:lnTo>
                    <a:pt x="384581" y="183603"/>
                  </a:lnTo>
                  <a:lnTo>
                    <a:pt x="400050" y="171450"/>
                  </a:lnTo>
                  <a:lnTo>
                    <a:pt x="398780" y="148590"/>
                  </a:lnTo>
                  <a:lnTo>
                    <a:pt x="400050" y="129540"/>
                  </a:lnTo>
                  <a:lnTo>
                    <a:pt x="407670" y="88900"/>
                  </a:lnTo>
                  <a:lnTo>
                    <a:pt x="411480" y="69850"/>
                  </a:lnTo>
                  <a:lnTo>
                    <a:pt x="414020" y="49530"/>
                  </a:lnTo>
                  <a:lnTo>
                    <a:pt x="414020" y="39370"/>
                  </a:lnTo>
                  <a:lnTo>
                    <a:pt x="414020" y="30480"/>
                  </a:lnTo>
                  <a:lnTo>
                    <a:pt x="414020" y="27940"/>
                  </a:lnTo>
                  <a:close/>
                </a:path>
                <a:path w="3390900" h="185419">
                  <a:moveTo>
                    <a:pt x="429260" y="8890"/>
                  </a:moveTo>
                  <a:lnTo>
                    <a:pt x="426720" y="6350"/>
                  </a:lnTo>
                  <a:lnTo>
                    <a:pt x="424180" y="6350"/>
                  </a:lnTo>
                  <a:lnTo>
                    <a:pt x="429260" y="8890"/>
                  </a:lnTo>
                  <a:close/>
                </a:path>
                <a:path w="3390900" h="185419">
                  <a:moveTo>
                    <a:pt x="1071880" y="24130"/>
                  </a:moveTo>
                  <a:lnTo>
                    <a:pt x="1066800" y="6350"/>
                  </a:lnTo>
                  <a:lnTo>
                    <a:pt x="1071880" y="30480"/>
                  </a:lnTo>
                  <a:lnTo>
                    <a:pt x="1071880" y="24130"/>
                  </a:lnTo>
                  <a:close/>
                </a:path>
                <a:path w="3390900" h="185419">
                  <a:moveTo>
                    <a:pt x="2170430" y="8890"/>
                  </a:moveTo>
                  <a:lnTo>
                    <a:pt x="2035810" y="8890"/>
                  </a:lnTo>
                  <a:lnTo>
                    <a:pt x="2035810" y="13970"/>
                  </a:lnTo>
                  <a:lnTo>
                    <a:pt x="2170430" y="13970"/>
                  </a:lnTo>
                  <a:lnTo>
                    <a:pt x="2170430" y="8890"/>
                  </a:lnTo>
                  <a:close/>
                </a:path>
                <a:path w="3390900" h="185419">
                  <a:moveTo>
                    <a:pt x="2195830" y="8890"/>
                  </a:moveTo>
                  <a:lnTo>
                    <a:pt x="2185670" y="8890"/>
                  </a:lnTo>
                  <a:lnTo>
                    <a:pt x="2181860" y="10160"/>
                  </a:lnTo>
                  <a:lnTo>
                    <a:pt x="2180590" y="13970"/>
                  </a:lnTo>
                  <a:lnTo>
                    <a:pt x="2185670" y="13970"/>
                  </a:lnTo>
                  <a:lnTo>
                    <a:pt x="2189480" y="12700"/>
                  </a:lnTo>
                  <a:lnTo>
                    <a:pt x="2193290" y="10160"/>
                  </a:lnTo>
                  <a:lnTo>
                    <a:pt x="2195830" y="8890"/>
                  </a:lnTo>
                  <a:close/>
                </a:path>
                <a:path w="3390900" h="185419">
                  <a:moveTo>
                    <a:pt x="2305050" y="6350"/>
                  </a:moveTo>
                  <a:lnTo>
                    <a:pt x="2294890" y="6350"/>
                  </a:lnTo>
                  <a:lnTo>
                    <a:pt x="2294890" y="11430"/>
                  </a:lnTo>
                  <a:lnTo>
                    <a:pt x="2305050" y="11430"/>
                  </a:lnTo>
                  <a:lnTo>
                    <a:pt x="2305050" y="6350"/>
                  </a:lnTo>
                  <a:close/>
                </a:path>
                <a:path w="3390900" h="185419">
                  <a:moveTo>
                    <a:pt x="2840990" y="16510"/>
                  </a:moveTo>
                  <a:lnTo>
                    <a:pt x="2839720" y="13970"/>
                  </a:lnTo>
                  <a:lnTo>
                    <a:pt x="2837180" y="11430"/>
                  </a:lnTo>
                  <a:lnTo>
                    <a:pt x="2834640" y="11430"/>
                  </a:lnTo>
                  <a:lnTo>
                    <a:pt x="2832100" y="8890"/>
                  </a:lnTo>
                  <a:lnTo>
                    <a:pt x="2835910" y="21590"/>
                  </a:lnTo>
                  <a:lnTo>
                    <a:pt x="2840990" y="16510"/>
                  </a:lnTo>
                  <a:close/>
                </a:path>
                <a:path w="3390900" h="185419">
                  <a:moveTo>
                    <a:pt x="3180080" y="0"/>
                  </a:moveTo>
                  <a:lnTo>
                    <a:pt x="3176270" y="0"/>
                  </a:lnTo>
                  <a:lnTo>
                    <a:pt x="3176270" y="3810"/>
                  </a:lnTo>
                  <a:lnTo>
                    <a:pt x="3180080" y="3810"/>
                  </a:lnTo>
                  <a:lnTo>
                    <a:pt x="3180080" y="0"/>
                  </a:lnTo>
                  <a:close/>
                </a:path>
                <a:path w="3390900" h="185419">
                  <a:moveTo>
                    <a:pt x="3390900" y="40640"/>
                  </a:moveTo>
                  <a:lnTo>
                    <a:pt x="3389630" y="30480"/>
                  </a:lnTo>
                  <a:lnTo>
                    <a:pt x="3387090" y="20320"/>
                  </a:lnTo>
                  <a:lnTo>
                    <a:pt x="3380740" y="12700"/>
                  </a:lnTo>
                  <a:lnTo>
                    <a:pt x="3371850" y="6350"/>
                  </a:lnTo>
                  <a:lnTo>
                    <a:pt x="3371850" y="35560"/>
                  </a:lnTo>
                  <a:lnTo>
                    <a:pt x="3375660" y="63500"/>
                  </a:lnTo>
                  <a:lnTo>
                    <a:pt x="3378200" y="92710"/>
                  </a:lnTo>
                  <a:lnTo>
                    <a:pt x="3379470" y="120650"/>
                  </a:lnTo>
                  <a:lnTo>
                    <a:pt x="3388360" y="120650"/>
                  </a:lnTo>
                  <a:lnTo>
                    <a:pt x="3385820" y="113030"/>
                  </a:lnTo>
                  <a:lnTo>
                    <a:pt x="3384550" y="101600"/>
                  </a:lnTo>
                  <a:lnTo>
                    <a:pt x="3384550" y="91440"/>
                  </a:lnTo>
                  <a:lnTo>
                    <a:pt x="3389630" y="83820"/>
                  </a:lnTo>
                  <a:lnTo>
                    <a:pt x="3389630" y="73660"/>
                  </a:lnTo>
                  <a:lnTo>
                    <a:pt x="3390900" y="62230"/>
                  </a:lnTo>
                  <a:lnTo>
                    <a:pt x="3390900" y="406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495039" y="2070099"/>
              <a:ext cx="26670" cy="194310"/>
            </a:xfrm>
            <a:custGeom>
              <a:avLst/>
              <a:gdLst/>
              <a:ahLst/>
              <a:cxnLst/>
              <a:rect l="l" t="t" r="r" b="b"/>
              <a:pathLst>
                <a:path w="26670" h="194310">
                  <a:moveTo>
                    <a:pt x="1270" y="0"/>
                  </a:moveTo>
                  <a:lnTo>
                    <a:pt x="5080" y="15239"/>
                  </a:lnTo>
                  <a:lnTo>
                    <a:pt x="0" y="33020"/>
                  </a:lnTo>
                  <a:lnTo>
                    <a:pt x="0" y="53339"/>
                  </a:lnTo>
                  <a:lnTo>
                    <a:pt x="2539" y="74929"/>
                  </a:lnTo>
                  <a:lnTo>
                    <a:pt x="0" y="92710"/>
                  </a:lnTo>
                  <a:lnTo>
                    <a:pt x="1270" y="105410"/>
                  </a:lnTo>
                  <a:lnTo>
                    <a:pt x="3810" y="115570"/>
                  </a:lnTo>
                  <a:lnTo>
                    <a:pt x="5080" y="124460"/>
                  </a:lnTo>
                  <a:lnTo>
                    <a:pt x="1270" y="135889"/>
                  </a:lnTo>
                  <a:lnTo>
                    <a:pt x="7620" y="140970"/>
                  </a:lnTo>
                  <a:lnTo>
                    <a:pt x="12700" y="147320"/>
                  </a:lnTo>
                  <a:lnTo>
                    <a:pt x="15239" y="153670"/>
                  </a:lnTo>
                  <a:lnTo>
                    <a:pt x="17780" y="162560"/>
                  </a:lnTo>
                  <a:lnTo>
                    <a:pt x="20320" y="179070"/>
                  </a:lnTo>
                  <a:lnTo>
                    <a:pt x="25400" y="194310"/>
                  </a:lnTo>
                  <a:lnTo>
                    <a:pt x="26670" y="181610"/>
                  </a:lnTo>
                  <a:lnTo>
                    <a:pt x="25400" y="170179"/>
                  </a:lnTo>
                  <a:lnTo>
                    <a:pt x="17780" y="147320"/>
                  </a:lnTo>
                  <a:lnTo>
                    <a:pt x="12700" y="135889"/>
                  </a:lnTo>
                  <a:lnTo>
                    <a:pt x="11430" y="124460"/>
                  </a:lnTo>
                  <a:lnTo>
                    <a:pt x="11430" y="114300"/>
                  </a:lnTo>
                  <a:lnTo>
                    <a:pt x="13970" y="101600"/>
                  </a:lnTo>
                  <a:lnTo>
                    <a:pt x="12700" y="77470"/>
                  </a:lnTo>
                  <a:lnTo>
                    <a:pt x="12700" y="50800"/>
                  </a:lnTo>
                  <a:lnTo>
                    <a:pt x="11430" y="22860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375660" y="2068829"/>
              <a:ext cx="1860550" cy="25400"/>
            </a:xfrm>
            <a:custGeom>
              <a:avLst/>
              <a:gdLst/>
              <a:ahLst/>
              <a:cxnLst/>
              <a:rect l="l" t="t" r="r" b="b"/>
              <a:pathLst>
                <a:path w="1860550" h="25400">
                  <a:moveTo>
                    <a:pt x="2527" y="19062"/>
                  </a:moveTo>
                  <a:lnTo>
                    <a:pt x="1270" y="21590"/>
                  </a:lnTo>
                  <a:lnTo>
                    <a:pt x="0" y="25400"/>
                  </a:lnTo>
                  <a:lnTo>
                    <a:pt x="2527" y="19062"/>
                  </a:lnTo>
                  <a:close/>
                </a:path>
                <a:path w="1860550" h="25400">
                  <a:moveTo>
                    <a:pt x="4064" y="15240"/>
                  </a:moveTo>
                  <a:lnTo>
                    <a:pt x="2527" y="19062"/>
                  </a:lnTo>
                  <a:lnTo>
                    <a:pt x="3810" y="16510"/>
                  </a:lnTo>
                  <a:lnTo>
                    <a:pt x="4064" y="15240"/>
                  </a:lnTo>
                  <a:close/>
                </a:path>
                <a:path w="1860550" h="25400">
                  <a:moveTo>
                    <a:pt x="7620" y="6350"/>
                  </a:moveTo>
                  <a:lnTo>
                    <a:pt x="5080" y="10160"/>
                  </a:lnTo>
                  <a:lnTo>
                    <a:pt x="4064" y="15240"/>
                  </a:lnTo>
                  <a:lnTo>
                    <a:pt x="7620" y="6350"/>
                  </a:lnTo>
                  <a:close/>
                </a:path>
                <a:path w="1860550" h="25400">
                  <a:moveTo>
                    <a:pt x="1582420" y="17780"/>
                  </a:moveTo>
                  <a:lnTo>
                    <a:pt x="1581150" y="12700"/>
                  </a:lnTo>
                  <a:lnTo>
                    <a:pt x="1578610" y="6350"/>
                  </a:lnTo>
                  <a:lnTo>
                    <a:pt x="1578610" y="1270"/>
                  </a:lnTo>
                  <a:lnTo>
                    <a:pt x="1573530" y="1270"/>
                  </a:lnTo>
                  <a:lnTo>
                    <a:pt x="1577340" y="5080"/>
                  </a:lnTo>
                  <a:lnTo>
                    <a:pt x="1577340" y="8890"/>
                  </a:lnTo>
                  <a:lnTo>
                    <a:pt x="1574800" y="10160"/>
                  </a:lnTo>
                  <a:lnTo>
                    <a:pt x="1567180" y="12700"/>
                  </a:lnTo>
                  <a:lnTo>
                    <a:pt x="1562100" y="15240"/>
                  </a:lnTo>
                  <a:lnTo>
                    <a:pt x="1560830" y="17780"/>
                  </a:lnTo>
                  <a:lnTo>
                    <a:pt x="1559560" y="22860"/>
                  </a:lnTo>
                  <a:lnTo>
                    <a:pt x="1581150" y="22860"/>
                  </a:lnTo>
                  <a:lnTo>
                    <a:pt x="1582420" y="17780"/>
                  </a:lnTo>
                  <a:close/>
                </a:path>
                <a:path w="1860550" h="25400">
                  <a:moveTo>
                    <a:pt x="1799590" y="3810"/>
                  </a:moveTo>
                  <a:lnTo>
                    <a:pt x="1771650" y="6350"/>
                  </a:lnTo>
                  <a:lnTo>
                    <a:pt x="1756410" y="5080"/>
                  </a:lnTo>
                  <a:lnTo>
                    <a:pt x="1741170" y="5080"/>
                  </a:lnTo>
                  <a:lnTo>
                    <a:pt x="1710690" y="7620"/>
                  </a:lnTo>
                  <a:lnTo>
                    <a:pt x="1697990" y="10160"/>
                  </a:lnTo>
                  <a:lnTo>
                    <a:pt x="1685290" y="16510"/>
                  </a:lnTo>
                  <a:lnTo>
                    <a:pt x="1799590" y="8890"/>
                  </a:lnTo>
                  <a:lnTo>
                    <a:pt x="1799590" y="3810"/>
                  </a:lnTo>
                  <a:close/>
                </a:path>
                <a:path w="1860550" h="25400">
                  <a:moveTo>
                    <a:pt x="1814830" y="0"/>
                  </a:moveTo>
                  <a:lnTo>
                    <a:pt x="1811020" y="0"/>
                  </a:lnTo>
                  <a:lnTo>
                    <a:pt x="1811020" y="3810"/>
                  </a:lnTo>
                  <a:lnTo>
                    <a:pt x="1814830" y="3810"/>
                  </a:lnTo>
                  <a:lnTo>
                    <a:pt x="1814830" y="0"/>
                  </a:lnTo>
                  <a:close/>
                </a:path>
                <a:path w="1860550" h="25400">
                  <a:moveTo>
                    <a:pt x="1860550" y="3810"/>
                  </a:moveTo>
                  <a:lnTo>
                    <a:pt x="1817370" y="3810"/>
                  </a:lnTo>
                  <a:lnTo>
                    <a:pt x="1821180" y="6350"/>
                  </a:lnTo>
                  <a:lnTo>
                    <a:pt x="1827530" y="8890"/>
                  </a:lnTo>
                  <a:lnTo>
                    <a:pt x="1850390" y="8890"/>
                  </a:lnTo>
                  <a:lnTo>
                    <a:pt x="1855470" y="6350"/>
                  </a:lnTo>
                  <a:lnTo>
                    <a:pt x="1860550" y="6350"/>
                  </a:lnTo>
                  <a:lnTo>
                    <a:pt x="1860550" y="38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731259" y="2075179"/>
              <a:ext cx="53340" cy="154940"/>
            </a:xfrm>
            <a:custGeom>
              <a:avLst/>
              <a:gdLst/>
              <a:ahLst/>
              <a:cxnLst/>
              <a:rect l="l" t="t" r="r" b="b"/>
              <a:pathLst>
                <a:path w="53339" h="154939">
                  <a:moveTo>
                    <a:pt x="43179" y="0"/>
                  </a:moveTo>
                  <a:lnTo>
                    <a:pt x="36829" y="0"/>
                  </a:lnTo>
                  <a:lnTo>
                    <a:pt x="40639" y="29210"/>
                  </a:lnTo>
                  <a:lnTo>
                    <a:pt x="45719" y="58420"/>
                  </a:lnTo>
                  <a:lnTo>
                    <a:pt x="48260" y="87630"/>
                  </a:lnTo>
                  <a:lnTo>
                    <a:pt x="48260" y="116840"/>
                  </a:lnTo>
                  <a:lnTo>
                    <a:pt x="44450" y="105410"/>
                  </a:lnTo>
                  <a:lnTo>
                    <a:pt x="43179" y="95250"/>
                  </a:lnTo>
                  <a:lnTo>
                    <a:pt x="39369" y="83820"/>
                  </a:lnTo>
                  <a:lnTo>
                    <a:pt x="36829" y="72390"/>
                  </a:lnTo>
                  <a:lnTo>
                    <a:pt x="34289" y="62230"/>
                  </a:lnTo>
                  <a:lnTo>
                    <a:pt x="30479" y="50800"/>
                  </a:lnTo>
                  <a:lnTo>
                    <a:pt x="26669" y="40640"/>
                  </a:lnTo>
                  <a:lnTo>
                    <a:pt x="22860" y="29210"/>
                  </a:lnTo>
                  <a:lnTo>
                    <a:pt x="24129" y="44450"/>
                  </a:lnTo>
                  <a:lnTo>
                    <a:pt x="27939" y="58420"/>
                  </a:lnTo>
                  <a:lnTo>
                    <a:pt x="30479" y="71120"/>
                  </a:lnTo>
                  <a:lnTo>
                    <a:pt x="30479" y="85090"/>
                  </a:lnTo>
                  <a:lnTo>
                    <a:pt x="10160" y="41910"/>
                  </a:lnTo>
                  <a:lnTo>
                    <a:pt x="11429" y="54610"/>
                  </a:lnTo>
                  <a:lnTo>
                    <a:pt x="16510" y="67310"/>
                  </a:lnTo>
                  <a:lnTo>
                    <a:pt x="21589" y="81280"/>
                  </a:lnTo>
                  <a:lnTo>
                    <a:pt x="22860" y="93980"/>
                  </a:lnTo>
                  <a:lnTo>
                    <a:pt x="21589" y="91440"/>
                  </a:lnTo>
                  <a:lnTo>
                    <a:pt x="19050" y="87630"/>
                  </a:lnTo>
                  <a:lnTo>
                    <a:pt x="15239" y="85090"/>
                  </a:lnTo>
                  <a:lnTo>
                    <a:pt x="12700" y="82550"/>
                  </a:lnTo>
                  <a:lnTo>
                    <a:pt x="10160" y="81280"/>
                  </a:lnTo>
                  <a:lnTo>
                    <a:pt x="6350" y="80010"/>
                  </a:lnTo>
                  <a:lnTo>
                    <a:pt x="2539" y="80010"/>
                  </a:lnTo>
                  <a:lnTo>
                    <a:pt x="0" y="82550"/>
                  </a:lnTo>
                  <a:lnTo>
                    <a:pt x="2539" y="93980"/>
                  </a:lnTo>
                  <a:lnTo>
                    <a:pt x="6350" y="104140"/>
                  </a:lnTo>
                  <a:lnTo>
                    <a:pt x="11429" y="113030"/>
                  </a:lnTo>
                  <a:lnTo>
                    <a:pt x="19050" y="120650"/>
                  </a:lnTo>
                  <a:lnTo>
                    <a:pt x="26669" y="129540"/>
                  </a:lnTo>
                  <a:lnTo>
                    <a:pt x="35560" y="135890"/>
                  </a:lnTo>
                  <a:lnTo>
                    <a:pt x="43179" y="144780"/>
                  </a:lnTo>
                  <a:lnTo>
                    <a:pt x="49529" y="154940"/>
                  </a:lnTo>
                  <a:lnTo>
                    <a:pt x="52069" y="151130"/>
                  </a:lnTo>
                  <a:lnTo>
                    <a:pt x="50800" y="147320"/>
                  </a:lnTo>
                  <a:lnTo>
                    <a:pt x="43179" y="135890"/>
                  </a:lnTo>
                  <a:lnTo>
                    <a:pt x="52069" y="129540"/>
                  </a:lnTo>
                  <a:lnTo>
                    <a:pt x="53339" y="97790"/>
                  </a:lnTo>
                  <a:lnTo>
                    <a:pt x="45719" y="33020"/>
                  </a:lnTo>
                  <a:lnTo>
                    <a:pt x="431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858260" y="2072639"/>
              <a:ext cx="467359" cy="26670"/>
            </a:xfrm>
            <a:custGeom>
              <a:avLst/>
              <a:gdLst/>
              <a:ahLst/>
              <a:cxnLst/>
              <a:rect l="l" t="t" r="r" b="b"/>
              <a:pathLst>
                <a:path w="467360" h="26669">
                  <a:moveTo>
                    <a:pt x="16510" y="7620"/>
                  </a:moveTo>
                  <a:lnTo>
                    <a:pt x="15240" y="2540"/>
                  </a:lnTo>
                  <a:lnTo>
                    <a:pt x="0" y="2540"/>
                  </a:lnTo>
                  <a:lnTo>
                    <a:pt x="2540" y="26670"/>
                  </a:lnTo>
                  <a:lnTo>
                    <a:pt x="3810" y="26670"/>
                  </a:lnTo>
                  <a:lnTo>
                    <a:pt x="5080" y="25400"/>
                  </a:lnTo>
                  <a:lnTo>
                    <a:pt x="7620" y="25400"/>
                  </a:lnTo>
                  <a:lnTo>
                    <a:pt x="3810" y="20320"/>
                  </a:lnTo>
                  <a:lnTo>
                    <a:pt x="2540" y="17780"/>
                  </a:lnTo>
                  <a:lnTo>
                    <a:pt x="5080" y="15240"/>
                  </a:lnTo>
                  <a:lnTo>
                    <a:pt x="7620" y="13970"/>
                  </a:lnTo>
                  <a:lnTo>
                    <a:pt x="11430" y="12700"/>
                  </a:lnTo>
                  <a:lnTo>
                    <a:pt x="16510" y="7620"/>
                  </a:lnTo>
                  <a:close/>
                </a:path>
                <a:path w="467360" h="26669">
                  <a:moveTo>
                    <a:pt x="40640" y="2540"/>
                  </a:moveTo>
                  <a:lnTo>
                    <a:pt x="27940" y="2540"/>
                  </a:lnTo>
                  <a:lnTo>
                    <a:pt x="24130" y="6350"/>
                  </a:lnTo>
                  <a:lnTo>
                    <a:pt x="22860" y="12700"/>
                  </a:lnTo>
                  <a:lnTo>
                    <a:pt x="27940" y="12700"/>
                  </a:lnTo>
                  <a:lnTo>
                    <a:pt x="29210" y="6350"/>
                  </a:lnTo>
                  <a:lnTo>
                    <a:pt x="35560" y="5080"/>
                  </a:lnTo>
                  <a:lnTo>
                    <a:pt x="40640" y="5080"/>
                  </a:lnTo>
                  <a:lnTo>
                    <a:pt x="40640" y="2540"/>
                  </a:lnTo>
                  <a:close/>
                </a:path>
                <a:path w="467360" h="26669">
                  <a:moveTo>
                    <a:pt x="196850" y="12700"/>
                  </a:moveTo>
                  <a:lnTo>
                    <a:pt x="194310" y="10160"/>
                  </a:lnTo>
                  <a:lnTo>
                    <a:pt x="191770" y="5080"/>
                  </a:lnTo>
                  <a:lnTo>
                    <a:pt x="191770" y="2540"/>
                  </a:lnTo>
                  <a:lnTo>
                    <a:pt x="49530" y="2540"/>
                  </a:lnTo>
                  <a:lnTo>
                    <a:pt x="52070" y="12700"/>
                  </a:lnTo>
                  <a:lnTo>
                    <a:pt x="196850" y="12700"/>
                  </a:lnTo>
                  <a:close/>
                </a:path>
                <a:path w="467360" h="26669">
                  <a:moveTo>
                    <a:pt x="214630" y="8890"/>
                  </a:moveTo>
                  <a:lnTo>
                    <a:pt x="213360" y="6350"/>
                  </a:lnTo>
                  <a:lnTo>
                    <a:pt x="209550" y="2540"/>
                  </a:lnTo>
                  <a:lnTo>
                    <a:pt x="196850" y="12700"/>
                  </a:lnTo>
                  <a:lnTo>
                    <a:pt x="214630" y="12700"/>
                  </a:lnTo>
                  <a:lnTo>
                    <a:pt x="214630" y="8890"/>
                  </a:lnTo>
                  <a:close/>
                </a:path>
                <a:path w="467360" h="26669">
                  <a:moveTo>
                    <a:pt x="467360" y="0"/>
                  </a:moveTo>
                  <a:lnTo>
                    <a:pt x="462280" y="0"/>
                  </a:lnTo>
                  <a:lnTo>
                    <a:pt x="462280" y="2540"/>
                  </a:lnTo>
                  <a:lnTo>
                    <a:pt x="467360" y="2540"/>
                  </a:lnTo>
                  <a:lnTo>
                    <a:pt x="4673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257800" y="2075179"/>
              <a:ext cx="33020" cy="62230"/>
            </a:xfrm>
            <a:custGeom>
              <a:avLst/>
              <a:gdLst/>
              <a:ahLst/>
              <a:cxnLst/>
              <a:rect l="l" t="t" r="r" b="b"/>
              <a:pathLst>
                <a:path w="33020" h="62230">
                  <a:moveTo>
                    <a:pt x="2539" y="0"/>
                  </a:moveTo>
                  <a:lnTo>
                    <a:pt x="0" y="5080"/>
                  </a:lnTo>
                  <a:lnTo>
                    <a:pt x="2539" y="10160"/>
                  </a:lnTo>
                  <a:lnTo>
                    <a:pt x="6350" y="15240"/>
                  </a:lnTo>
                  <a:lnTo>
                    <a:pt x="10160" y="19050"/>
                  </a:lnTo>
                  <a:lnTo>
                    <a:pt x="6350" y="29210"/>
                  </a:lnTo>
                  <a:lnTo>
                    <a:pt x="7620" y="39370"/>
                  </a:lnTo>
                  <a:lnTo>
                    <a:pt x="11429" y="50800"/>
                  </a:lnTo>
                  <a:lnTo>
                    <a:pt x="10160" y="62230"/>
                  </a:lnTo>
                  <a:lnTo>
                    <a:pt x="17779" y="54610"/>
                  </a:lnTo>
                  <a:lnTo>
                    <a:pt x="17779" y="46990"/>
                  </a:lnTo>
                  <a:lnTo>
                    <a:pt x="15239" y="40640"/>
                  </a:lnTo>
                  <a:lnTo>
                    <a:pt x="17779" y="31750"/>
                  </a:lnTo>
                  <a:lnTo>
                    <a:pt x="21589" y="35560"/>
                  </a:lnTo>
                  <a:lnTo>
                    <a:pt x="24129" y="39370"/>
                  </a:lnTo>
                  <a:lnTo>
                    <a:pt x="27939" y="41910"/>
                  </a:lnTo>
                  <a:lnTo>
                    <a:pt x="33020" y="41910"/>
                  </a:lnTo>
                  <a:lnTo>
                    <a:pt x="33020" y="34290"/>
                  </a:lnTo>
                  <a:lnTo>
                    <a:pt x="30479" y="27940"/>
                  </a:lnTo>
                  <a:lnTo>
                    <a:pt x="26670" y="22860"/>
                  </a:lnTo>
                  <a:lnTo>
                    <a:pt x="10160" y="10160"/>
                  </a:lnTo>
                  <a:lnTo>
                    <a:pt x="6350" y="6350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152140" y="2070099"/>
              <a:ext cx="2988310" cy="394970"/>
            </a:xfrm>
            <a:custGeom>
              <a:avLst/>
              <a:gdLst/>
              <a:ahLst/>
              <a:cxnLst/>
              <a:rect l="l" t="t" r="r" b="b"/>
              <a:pathLst>
                <a:path w="2988310" h="394969">
                  <a:moveTo>
                    <a:pt x="124460" y="280670"/>
                  </a:moveTo>
                  <a:lnTo>
                    <a:pt x="123177" y="260350"/>
                  </a:lnTo>
                  <a:lnTo>
                    <a:pt x="120650" y="238760"/>
                  </a:lnTo>
                  <a:lnTo>
                    <a:pt x="120650" y="218440"/>
                  </a:lnTo>
                  <a:lnTo>
                    <a:pt x="113030" y="218440"/>
                  </a:lnTo>
                  <a:lnTo>
                    <a:pt x="109220" y="196850"/>
                  </a:lnTo>
                  <a:lnTo>
                    <a:pt x="109220" y="151130"/>
                  </a:lnTo>
                  <a:lnTo>
                    <a:pt x="104127" y="129540"/>
                  </a:lnTo>
                  <a:lnTo>
                    <a:pt x="100330" y="144780"/>
                  </a:lnTo>
                  <a:lnTo>
                    <a:pt x="95250" y="175260"/>
                  </a:lnTo>
                  <a:lnTo>
                    <a:pt x="93980" y="191770"/>
                  </a:lnTo>
                  <a:lnTo>
                    <a:pt x="92710" y="194310"/>
                  </a:lnTo>
                  <a:lnTo>
                    <a:pt x="88900" y="198120"/>
                  </a:lnTo>
                  <a:lnTo>
                    <a:pt x="86360" y="199390"/>
                  </a:lnTo>
                  <a:lnTo>
                    <a:pt x="83820" y="152400"/>
                  </a:lnTo>
                  <a:lnTo>
                    <a:pt x="87630" y="109220"/>
                  </a:lnTo>
                  <a:lnTo>
                    <a:pt x="87630" y="63500"/>
                  </a:lnTo>
                  <a:lnTo>
                    <a:pt x="81280" y="17780"/>
                  </a:lnTo>
                  <a:lnTo>
                    <a:pt x="71120" y="17780"/>
                  </a:lnTo>
                  <a:lnTo>
                    <a:pt x="67310" y="16510"/>
                  </a:lnTo>
                  <a:lnTo>
                    <a:pt x="60960" y="16510"/>
                  </a:lnTo>
                  <a:lnTo>
                    <a:pt x="57150" y="15240"/>
                  </a:lnTo>
                  <a:lnTo>
                    <a:pt x="54610" y="15240"/>
                  </a:lnTo>
                  <a:lnTo>
                    <a:pt x="49530" y="19050"/>
                  </a:lnTo>
                  <a:lnTo>
                    <a:pt x="44450" y="17780"/>
                  </a:lnTo>
                  <a:lnTo>
                    <a:pt x="39370" y="15240"/>
                  </a:lnTo>
                  <a:lnTo>
                    <a:pt x="34290" y="10160"/>
                  </a:lnTo>
                  <a:lnTo>
                    <a:pt x="29210" y="8890"/>
                  </a:lnTo>
                  <a:lnTo>
                    <a:pt x="26670" y="11430"/>
                  </a:lnTo>
                  <a:lnTo>
                    <a:pt x="21590" y="12700"/>
                  </a:lnTo>
                  <a:lnTo>
                    <a:pt x="16510" y="12700"/>
                  </a:lnTo>
                  <a:lnTo>
                    <a:pt x="12700" y="44450"/>
                  </a:lnTo>
                  <a:lnTo>
                    <a:pt x="7620" y="77470"/>
                  </a:lnTo>
                  <a:lnTo>
                    <a:pt x="0" y="140970"/>
                  </a:lnTo>
                  <a:lnTo>
                    <a:pt x="3810" y="139700"/>
                  </a:lnTo>
                  <a:lnTo>
                    <a:pt x="7620" y="137160"/>
                  </a:lnTo>
                  <a:lnTo>
                    <a:pt x="12700" y="135890"/>
                  </a:lnTo>
                  <a:lnTo>
                    <a:pt x="16510" y="134620"/>
                  </a:lnTo>
                  <a:lnTo>
                    <a:pt x="26670" y="134620"/>
                  </a:lnTo>
                  <a:lnTo>
                    <a:pt x="29210" y="137160"/>
                  </a:lnTo>
                  <a:lnTo>
                    <a:pt x="31750" y="140970"/>
                  </a:lnTo>
                  <a:lnTo>
                    <a:pt x="24130" y="156210"/>
                  </a:lnTo>
                  <a:lnTo>
                    <a:pt x="13970" y="168910"/>
                  </a:lnTo>
                  <a:lnTo>
                    <a:pt x="8890" y="173990"/>
                  </a:lnTo>
                  <a:lnTo>
                    <a:pt x="1270" y="186690"/>
                  </a:lnTo>
                  <a:lnTo>
                    <a:pt x="0" y="194310"/>
                  </a:lnTo>
                  <a:lnTo>
                    <a:pt x="6350" y="212090"/>
                  </a:lnTo>
                  <a:lnTo>
                    <a:pt x="7620" y="233680"/>
                  </a:lnTo>
                  <a:lnTo>
                    <a:pt x="7620" y="280670"/>
                  </a:lnTo>
                  <a:lnTo>
                    <a:pt x="10160" y="300990"/>
                  </a:lnTo>
                  <a:lnTo>
                    <a:pt x="17780" y="318770"/>
                  </a:lnTo>
                  <a:lnTo>
                    <a:pt x="33020" y="328930"/>
                  </a:lnTo>
                  <a:lnTo>
                    <a:pt x="57150" y="332740"/>
                  </a:lnTo>
                  <a:lnTo>
                    <a:pt x="53340" y="336550"/>
                  </a:lnTo>
                  <a:lnTo>
                    <a:pt x="52070" y="339090"/>
                  </a:lnTo>
                  <a:lnTo>
                    <a:pt x="49530" y="339090"/>
                  </a:lnTo>
                  <a:lnTo>
                    <a:pt x="54610" y="369570"/>
                  </a:lnTo>
                  <a:lnTo>
                    <a:pt x="58420" y="383540"/>
                  </a:lnTo>
                  <a:lnTo>
                    <a:pt x="64770" y="394970"/>
                  </a:lnTo>
                  <a:lnTo>
                    <a:pt x="68580" y="386080"/>
                  </a:lnTo>
                  <a:lnTo>
                    <a:pt x="69850" y="374650"/>
                  </a:lnTo>
                  <a:lnTo>
                    <a:pt x="68580" y="363220"/>
                  </a:lnTo>
                  <a:lnTo>
                    <a:pt x="64770" y="354330"/>
                  </a:lnTo>
                  <a:lnTo>
                    <a:pt x="67310" y="353060"/>
                  </a:lnTo>
                  <a:lnTo>
                    <a:pt x="69850" y="350520"/>
                  </a:lnTo>
                  <a:lnTo>
                    <a:pt x="73660" y="349250"/>
                  </a:lnTo>
                  <a:lnTo>
                    <a:pt x="76200" y="351790"/>
                  </a:lnTo>
                  <a:lnTo>
                    <a:pt x="80010" y="251460"/>
                  </a:lnTo>
                  <a:lnTo>
                    <a:pt x="100330" y="298450"/>
                  </a:lnTo>
                  <a:lnTo>
                    <a:pt x="101600" y="317500"/>
                  </a:lnTo>
                  <a:lnTo>
                    <a:pt x="99060" y="317500"/>
                  </a:lnTo>
                  <a:lnTo>
                    <a:pt x="95250" y="312420"/>
                  </a:lnTo>
                  <a:lnTo>
                    <a:pt x="92710" y="307340"/>
                  </a:lnTo>
                  <a:lnTo>
                    <a:pt x="91440" y="300990"/>
                  </a:lnTo>
                  <a:lnTo>
                    <a:pt x="91440" y="293370"/>
                  </a:lnTo>
                  <a:lnTo>
                    <a:pt x="86360" y="351790"/>
                  </a:lnTo>
                  <a:lnTo>
                    <a:pt x="91440" y="345440"/>
                  </a:lnTo>
                  <a:lnTo>
                    <a:pt x="95250" y="345440"/>
                  </a:lnTo>
                  <a:lnTo>
                    <a:pt x="95250" y="346710"/>
                  </a:lnTo>
                  <a:lnTo>
                    <a:pt x="96520" y="347980"/>
                  </a:lnTo>
                  <a:lnTo>
                    <a:pt x="95250" y="349250"/>
                  </a:lnTo>
                  <a:lnTo>
                    <a:pt x="95250" y="350520"/>
                  </a:lnTo>
                  <a:lnTo>
                    <a:pt x="93980" y="351790"/>
                  </a:lnTo>
                  <a:lnTo>
                    <a:pt x="93980" y="353060"/>
                  </a:lnTo>
                  <a:lnTo>
                    <a:pt x="113030" y="353060"/>
                  </a:lnTo>
                  <a:lnTo>
                    <a:pt x="116827" y="340360"/>
                  </a:lnTo>
                  <a:lnTo>
                    <a:pt x="120650" y="326390"/>
                  </a:lnTo>
                  <a:lnTo>
                    <a:pt x="121920" y="313690"/>
                  </a:lnTo>
                  <a:lnTo>
                    <a:pt x="118110" y="300990"/>
                  </a:lnTo>
                  <a:lnTo>
                    <a:pt x="124460" y="280670"/>
                  </a:lnTo>
                  <a:close/>
                </a:path>
                <a:path w="2988310" h="394969">
                  <a:moveTo>
                    <a:pt x="1125220" y="12700"/>
                  </a:moveTo>
                  <a:lnTo>
                    <a:pt x="1121410" y="12700"/>
                  </a:lnTo>
                  <a:lnTo>
                    <a:pt x="1120140" y="13970"/>
                  </a:lnTo>
                  <a:lnTo>
                    <a:pt x="1116330" y="15240"/>
                  </a:lnTo>
                  <a:lnTo>
                    <a:pt x="1123950" y="15240"/>
                  </a:lnTo>
                  <a:lnTo>
                    <a:pt x="1125220" y="12700"/>
                  </a:lnTo>
                  <a:close/>
                </a:path>
                <a:path w="2988310" h="394969">
                  <a:moveTo>
                    <a:pt x="1154430" y="7620"/>
                  </a:moveTo>
                  <a:lnTo>
                    <a:pt x="1149350" y="10160"/>
                  </a:lnTo>
                  <a:lnTo>
                    <a:pt x="1151890" y="10160"/>
                  </a:lnTo>
                  <a:lnTo>
                    <a:pt x="1154430" y="7620"/>
                  </a:lnTo>
                  <a:close/>
                </a:path>
                <a:path w="2988310" h="394969">
                  <a:moveTo>
                    <a:pt x="1899920" y="12700"/>
                  </a:moveTo>
                  <a:lnTo>
                    <a:pt x="1892300" y="10160"/>
                  </a:lnTo>
                  <a:lnTo>
                    <a:pt x="1887220" y="12700"/>
                  </a:lnTo>
                  <a:lnTo>
                    <a:pt x="1899920" y="12700"/>
                  </a:lnTo>
                  <a:close/>
                </a:path>
                <a:path w="2988310" h="394969">
                  <a:moveTo>
                    <a:pt x="2418080" y="21590"/>
                  </a:moveTo>
                  <a:lnTo>
                    <a:pt x="2415540" y="17780"/>
                  </a:lnTo>
                  <a:lnTo>
                    <a:pt x="2415540" y="15240"/>
                  </a:lnTo>
                  <a:lnTo>
                    <a:pt x="2413000" y="7620"/>
                  </a:lnTo>
                  <a:lnTo>
                    <a:pt x="2414270" y="21590"/>
                  </a:lnTo>
                  <a:lnTo>
                    <a:pt x="2418080" y="21590"/>
                  </a:lnTo>
                  <a:close/>
                </a:path>
                <a:path w="2988310" h="394969">
                  <a:moveTo>
                    <a:pt x="2988310" y="0"/>
                  </a:moveTo>
                  <a:lnTo>
                    <a:pt x="2984500" y="0"/>
                  </a:lnTo>
                  <a:lnTo>
                    <a:pt x="2984500" y="5080"/>
                  </a:lnTo>
                  <a:lnTo>
                    <a:pt x="2988310" y="5080"/>
                  </a:lnTo>
                  <a:lnTo>
                    <a:pt x="29883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654550" y="2082799"/>
              <a:ext cx="10160" cy="8890"/>
            </a:xfrm>
            <a:custGeom>
              <a:avLst/>
              <a:gdLst/>
              <a:ahLst/>
              <a:cxnLst/>
              <a:rect l="l" t="t" r="r" b="b"/>
              <a:pathLst>
                <a:path w="10160" h="8889">
                  <a:moveTo>
                    <a:pt x="10160" y="0"/>
                  </a:moveTo>
                  <a:lnTo>
                    <a:pt x="0" y="5079"/>
                  </a:lnTo>
                  <a:lnTo>
                    <a:pt x="5079" y="8889"/>
                  </a:lnTo>
                  <a:lnTo>
                    <a:pt x="8889" y="5079"/>
                  </a:lnTo>
                  <a:lnTo>
                    <a:pt x="10160" y="253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734310" y="2081529"/>
              <a:ext cx="3472179" cy="149860"/>
            </a:xfrm>
            <a:custGeom>
              <a:avLst/>
              <a:gdLst/>
              <a:ahLst/>
              <a:cxnLst/>
              <a:rect l="l" t="t" r="r" b="b"/>
              <a:pathLst>
                <a:path w="3472179" h="149860">
                  <a:moveTo>
                    <a:pt x="2540" y="16510"/>
                  </a:moveTo>
                  <a:lnTo>
                    <a:pt x="0" y="20320"/>
                  </a:lnTo>
                  <a:lnTo>
                    <a:pt x="2540" y="17780"/>
                  </a:lnTo>
                  <a:lnTo>
                    <a:pt x="2540" y="16510"/>
                  </a:lnTo>
                  <a:close/>
                </a:path>
                <a:path w="3472179" h="149860">
                  <a:moveTo>
                    <a:pt x="78740" y="3810"/>
                  </a:moveTo>
                  <a:lnTo>
                    <a:pt x="71120" y="3810"/>
                  </a:lnTo>
                  <a:lnTo>
                    <a:pt x="71120" y="6350"/>
                  </a:lnTo>
                  <a:lnTo>
                    <a:pt x="78740" y="6350"/>
                  </a:lnTo>
                  <a:lnTo>
                    <a:pt x="78740" y="3810"/>
                  </a:lnTo>
                  <a:close/>
                </a:path>
                <a:path w="3472179" h="149860">
                  <a:moveTo>
                    <a:pt x="109220" y="25400"/>
                  </a:moveTo>
                  <a:lnTo>
                    <a:pt x="100330" y="22860"/>
                  </a:lnTo>
                  <a:lnTo>
                    <a:pt x="92710" y="21590"/>
                  </a:lnTo>
                  <a:lnTo>
                    <a:pt x="85090" y="19050"/>
                  </a:lnTo>
                  <a:lnTo>
                    <a:pt x="78740" y="16510"/>
                  </a:lnTo>
                  <a:lnTo>
                    <a:pt x="69850" y="13970"/>
                  </a:lnTo>
                  <a:lnTo>
                    <a:pt x="62230" y="12700"/>
                  </a:lnTo>
                  <a:lnTo>
                    <a:pt x="44450" y="12700"/>
                  </a:lnTo>
                  <a:lnTo>
                    <a:pt x="39370" y="16510"/>
                  </a:lnTo>
                  <a:lnTo>
                    <a:pt x="33020" y="19050"/>
                  </a:lnTo>
                  <a:lnTo>
                    <a:pt x="25400" y="21590"/>
                  </a:lnTo>
                  <a:lnTo>
                    <a:pt x="19050" y="22860"/>
                  </a:lnTo>
                  <a:lnTo>
                    <a:pt x="12700" y="25400"/>
                  </a:lnTo>
                  <a:lnTo>
                    <a:pt x="7620" y="27940"/>
                  </a:lnTo>
                  <a:lnTo>
                    <a:pt x="5080" y="33020"/>
                  </a:lnTo>
                  <a:lnTo>
                    <a:pt x="3810" y="38100"/>
                  </a:lnTo>
                  <a:lnTo>
                    <a:pt x="16510" y="31750"/>
                  </a:lnTo>
                  <a:lnTo>
                    <a:pt x="29210" y="27940"/>
                  </a:lnTo>
                  <a:lnTo>
                    <a:pt x="54610" y="25400"/>
                  </a:lnTo>
                  <a:lnTo>
                    <a:pt x="109220" y="25400"/>
                  </a:lnTo>
                  <a:close/>
                </a:path>
                <a:path w="3472179" h="149860">
                  <a:moveTo>
                    <a:pt x="524510" y="110490"/>
                  </a:moveTo>
                  <a:lnTo>
                    <a:pt x="519430" y="66040"/>
                  </a:lnTo>
                  <a:lnTo>
                    <a:pt x="519430" y="100330"/>
                  </a:lnTo>
                  <a:lnTo>
                    <a:pt x="524510" y="110490"/>
                  </a:lnTo>
                  <a:close/>
                </a:path>
                <a:path w="3472179" h="149860">
                  <a:moveTo>
                    <a:pt x="655320" y="17780"/>
                  </a:moveTo>
                  <a:lnTo>
                    <a:pt x="650240" y="17780"/>
                  </a:lnTo>
                  <a:lnTo>
                    <a:pt x="650240" y="20320"/>
                  </a:lnTo>
                  <a:lnTo>
                    <a:pt x="655320" y="20320"/>
                  </a:lnTo>
                  <a:lnTo>
                    <a:pt x="655320" y="17780"/>
                  </a:lnTo>
                  <a:close/>
                </a:path>
                <a:path w="3472179" h="149860">
                  <a:moveTo>
                    <a:pt x="701040" y="35560"/>
                  </a:moveTo>
                  <a:lnTo>
                    <a:pt x="698500" y="22860"/>
                  </a:lnTo>
                  <a:lnTo>
                    <a:pt x="693420" y="26670"/>
                  </a:lnTo>
                  <a:lnTo>
                    <a:pt x="688340" y="26670"/>
                  </a:lnTo>
                  <a:lnTo>
                    <a:pt x="684530" y="25400"/>
                  </a:lnTo>
                  <a:lnTo>
                    <a:pt x="681990" y="21590"/>
                  </a:lnTo>
                  <a:lnTo>
                    <a:pt x="679450" y="16510"/>
                  </a:lnTo>
                  <a:lnTo>
                    <a:pt x="674370" y="8890"/>
                  </a:lnTo>
                  <a:lnTo>
                    <a:pt x="671830" y="6350"/>
                  </a:lnTo>
                  <a:lnTo>
                    <a:pt x="671830" y="20320"/>
                  </a:lnTo>
                  <a:lnTo>
                    <a:pt x="670560" y="24130"/>
                  </a:lnTo>
                  <a:lnTo>
                    <a:pt x="668020" y="26670"/>
                  </a:lnTo>
                  <a:lnTo>
                    <a:pt x="665480" y="27940"/>
                  </a:lnTo>
                  <a:lnTo>
                    <a:pt x="662940" y="30480"/>
                  </a:lnTo>
                  <a:lnTo>
                    <a:pt x="648970" y="30480"/>
                  </a:lnTo>
                  <a:lnTo>
                    <a:pt x="654050" y="50800"/>
                  </a:lnTo>
                  <a:lnTo>
                    <a:pt x="660400" y="69850"/>
                  </a:lnTo>
                  <a:lnTo>
                    <a:pt x="664210" y="88900"/>
                  </a:lnTo>
                  <a:lnTo>
                    <a:pt x="666750" y="107950"/>
                  </a:lnTo>
                  <a:lnTo>
                    <a:pt x="676910" y="101600"/>
                  </a:lnTo>
                  <a:lnTo>
                    <a:pt x="687070" y="93980"/>
                  </a:lnTo>
                  <a:lnTo>
                    <a:pt x="693420" y="85090"/>
                  </a:lnTo>
                  <a:lnTo>
                    <a:pt x="697230" y="73660"/>
                  </a:lnTo>
                  <a:lnTo>
                    <a:pt x="701040" y="60960"/>
                  </a:lnTo>
                  <a:lnTo>
                    <a:pt x="701040" y="35560"/>
                  </a:lnTo>
                  <a:close/>
                </a:path>
                <a:path w="3472179" h="149860">
                  <a:moveTo>
                    <a:pt x="770890" y="33020"/>
                  </a:moveTo>
                  <a:lnTo>
                    <a:pt x="768350" y="33020"/>
                  </a:lnTo>
                  <a:lnTo>
                    <a:pt x="768350" y="48260"/>
                  </a:lnTo>
                  <a:lnTo>
                    <a:pt x="770890" y="48260"/>
                  </a:lnTo>
                  <a:lnTo>
                    <a:pt x="770890" y="33020"/>
                  </a:lnTo>
                  <a:close/>
                </a:path>
                <a:path w="3472179" h="149860">
                  <a:moveTo>
                    <a:pt x="772160" y="19050"/>
                  </a:moveTo>
                  <a:lnTo>
                    <a:pt x="768350" y="19050"/>
                  </a:lnTo>
                  <a:lnTo>
                    <a:pt x="768350" y="22860"/>
                  </a:lnTo>
                  <a:lnTo>
                    <a:pt x="772160" y="22860"/>
                  </a:lnTo>
                  <a:lnTo>
                    <a:pt x="772160" y="19050"/>
                  </a:lnTo>
                  <a:close/>
                </a:path>
                <a:path w="3472179" h="149860">
                  <a:moveTo>
                    <a:pt x="1087120" y="25400"/>
                  </a:moveTo>
                  <a:lnTo>
                    <a:pt x="1084580" y="12700"/>
                  </a:lnTo>
                  <a:lnTo>
                    <a:pt x="1082040" y="12700"/>
                  </a:lnTo>
                  <a:lnTo>
                    <a:pt x="1084580" y="25400"/>
                  </a:lnTo>
                  <a:lnTo>
                    <a:pt x="1087120" y="25400"/>
                  </a:lnTo>
                  <a:close/>
                </a:path>
                <a:path w="3472179" h="149860">
                  <a:moveTo>
                    <a:pt x="1126490" y="27940"/>
                  </a:moveTo>
                  <a:lnTo>
                    <a:pt x="1123950" y="27940"/>
                  </a:lnTo>
                  <a:lnTo>
                    <a:pt x="1123950" y="30480"/>
                  </a:lnTo>
                  <a:lnTo>
                    <a:pt x="1126490" y="30480"/>
                  </a:lnTo>
                  <a:lnTo>
                    <a:pt x="1126490" y="27940"/>
                  </a:lnTo>
                  <a:close/>
                </a:path>
                <a:path w="3472179" h="149860">
                  <a:moveTo>
                    <a:pt x="1148080" y="66040"/>
                  </a:moveTo>
                  <a:lnTo>
                    <a:pt x="1123950" y="66040"/>
                  </a:lnTo>
                  <a:lnTo>
                    <a:pt x="1125220" y="68580"/>
                  </a:lnTo>
                  <a:lnTo>
                    <a:pt x="1127760" y="69850"/>
                  </a:lnTo>
                  <a:lnTo>
                    <a:pt x="1148080" y="69850"/>
                  </a:lnTo>
                  <a:lnTo>
                    <a:pt x="1148080" y="66040"/>
                  </a:lnTo>
                  <a:close/>
                </a:path>
                <a:path w="3472179" h="149860">
                  <a:moveTo>
                    <a:pt x="1148080" y="44450"/>
                  </a:moveTo>
                  <a:lnTo>
                    <a:pt x="1131570" y="43180"/>
                  </a:lnTo>
                  <a:lnTo>
                    <a:pt x="1126490" y="44450"/>
                  </a:lnTo>
                  <a:lnTo>
                    <a:pt x="1122680" y="46990"/>
                  </a:lnTo>
                  <a:lnTo>
                    <a:pt x="1121410" y="49530"/>
                  </a:lnTo>
                  <a:lnTo>
                    <a:pt x="1121410" y="55880"/>
                  </a:lnTo>
                  <a:lnTo>
                    <a:pt x="1148080" y="55880"/>
                  </a:lnTo>
                  <a:lnTo>
                    <a:pt x="1148080" y="44450"/>
                  </a:lnTo>
                  <a:close/>
                </a:path>
                <a:path w="3472179" h="149860">
                  <a:moveTo>
                    <a:pt x="1153160" y="12700"/>
                  </a:moveTo>
                  <a:lnTo>
                    <a:pt x="1150620" y="12700"/>
                  </a:lnTo>
                  <a:lnTo>
                    <a:pt x="1146810" y="13970"/>
                  </a:lnTo>
                  <a:lnTo>
                    <a:pt x="1143000" y="16510"/>
                  </a:lnTo>
                  <a:lnTo>
                    <a:pt x="1140460" y="17780"/>
                  </a:lnTo>
                  <a:lnTo>
                    <a:pt x="1153160" y="17780"/>
                  </a:lnTo>
                  <a:lnTo>
                    <a:pt x="1153160" y="12700"/>
                  </a:lnTo>
                  <a:close/>
                </a:path>
                <a:path w="3472179" h="149860">
                  <a:moveTo>
                    <a:pt x="1156970" y="30480"/>
                  </a:moveTo>
                  <a:lnTo>
                    <a:pt x="1153160" y="30480"/>
                  </a:lnTo>
                  <a:lnTo>
                    <a:pt x="1150620" y="27940"/>
                  </a:lnTo>
                  <a:lnTo>
                    <a:pt x="1137920" y="27940"/>
                  </a:lnTo>
                  <a:lnTo>
                    <a:pt x="1134110" y="30480"/>
                  </a:lnTo>
                  <a:lnTo>
                    <a:pt x="1131570" y="33020"/>
                  </a:lnTo>
                  <a:lnTo>
                    <a:pt x="1150620" y="33020"/>
                  </a:lnTo>
                  <a:lnTo>
                    <a:pt x="1153160" y="31750"/>
                  </a:lnTo>
                  <a:lnTo>
                    <a:pt x="1156970" y="30480"/>
                  </a:lnTo>
                  <a:close/>
                </a:path>
                <a:path w="3472179" h="149860">
                  <a:moveTo>
                    <a:pt x="1231900" y="66040"/>
                  </a:moveTo>
                  <a:lnTo>
                    <a:pt x="1182370" y="66040"/>
                  </a:lnTo>
                  <a:lnTo>
                    <a:pt x="1176020" y="68580"/>
                  </a:lnTo>
                  <a:lnTo>
                    <a:pt x="1169670" y="69850"/>
                  </a:lnTo>
                  <a:lnTo>
                    <a:pt x="1231900" y="69850"/>
                  </a:lnTo>
                  <a:lnTo>
                    <a:pt x="1231900" y="66040"/>
                  </a:lnTo>
                  <a:close/>
                </a:path>
                <a:path w="3472179" h="149860">
                  <a:moveTo>
                    <a:pt x="1305560" y="44450"/>
                  </a:moveTo>
                  <a:lnTo>
                    <a:pt x="1178560" y="43180"/>
                  </a:lnTo>
                  <a:lnTo>
                    <a:pt x="1178560" y="55880"/>
                  </a:lnTo>
                  <a:lnTo>
                    <a:pt x="1305560" y="55880"/>
                  </a:lnTo>
                  <a:lnTo>
                    <a:pt x="1305560" y="44450"/>
                  </a:lnTo>
                  <a:close/>
                </a:path>
                <a:path w="3472179" h="149860">
                  <a:moveTo>
                    <a:pt x="1308100" y="66040"/>
                  </a:moveTo>
                  <a:lnTo>
                    <a:pt x="1240790" y="66040"/>
                  </a:lnTo>
                  <a:lnTo>
                    <a:pt x="1249680" y="68580"/>
                  </a:lnTo>
                  <a:lnTo>
                    <a:pt x="1266190" y="71120"/>
                  </a:lnTo>
                  <a:lnTo>
                    <a:pt x="1291590" y="71120"/>
                  </a:lnTo>
                  <a:lnTo>
                    <a:pt x="1300480" y="69850"/>
                  </a:lnTo>
                  <a:lnTo>
                    <a:pt x="1308100" y="69850"/>
                  </a:lnTo>
                  <a:lnTo>
                    <a:pt x="1308100" y="66040"/>
                  </a:lnTo>
                  <a:close/>
                </a:path>
                <a:path w="3472179" h="149860">
                  <a:moveTo>
                    <a:pt x="1308100" y="30480"/>
                  </a:moveTo>
                  <a:lnTo>
                    <a:pt x="1178560" y="27940"/>
                  </a:lnTo>
                  <a:lnTo>
                    <a:pt x="1178560" y="33020"/>
                  </a:lnTo>
                  <a:lnTo>
                    <a:pt x="1305560" y="33020"/>
                  </a:lnTo>
                  <a:lnTo>
                    <a:pt x="1308100" y="30480"/>
                  </a:lnTo>
                  <a:close/>
                </a:path>
                <a:path w="3472179" h="149860">
                  <a:moveTo>
                    <a:pt x="1326515" y="16510"/>
                  </a:moveTo>
                  <a:lnTo>
                    <a:pt x="1257922" y="16510"/>
                  </a:lnTo>
                  <a:lnTo>
                    <a:pt x="1257922" y="12700"/>
                  </a:lnTo>
                  <a:lnTo>
                    <a:pt x="1176020" y="12700"/>
                  </a:lnTo>
                  <a:lnTo>
                    <a:pt x="1176020" y="16510"/>
                  </a:lnTo>
                  <a:lnTo>
                    <a:pt x="1176020" y="17780"/>
                  </a:lnTo>
                  <a:lnTo>
                    <a:pt x="1326515" y="17780"/>
                  </a:lnTo>
                  <a:lnTo>
                    <a:pt x="1326515" y="16510"/>
                  </a:lnTo>
                  <a:close/>
                </a:path>
                <a:path w="3472179" h="149860">
                  <a:moveTo>
                    <a:pt x="1339850" y="66040"/>
                  </a:moveTo>
                  <a:lnTo>
                    <a:pt x="1322070" y="66040"/>
                  </a:lnTo>
                  <a:lnTo>
                    <a:pt x="1322070" y="68580"/>
                  </a:lnTo>
                  <a:lnTo>
                    <a:pt x="1339850" y="68580"/>
                  </a:lnTo>
                  <a:lnTo>
                    <a:pt x="1339850" y="66040"/>
                  </a:lnTo>
                  <a:close/>
                </a:path>
                <a:path w="3472179" h="149860">
                  <a:moveTo>
                    <a:pt x="1343660" y="44450"/>
                  </a:moveTo>
                  <a:lnTo>
                    <a:pt x="1320800" y="44450"/>
                  </a:lnTo>
                  <a:lnTo>
                    <a:pt x="1320800" y="55880"/>
                  </a:lnTo>
                  <a:lnTo>
                    <a:pt x="1343660" y="55880"/>
                  </a:lnTo>
                  <a:lnTo>
                    <a:pt x="1343660" y="44450"/>
                  </a:lnTo>
                  <a:close/>
                </a:path>
                <a:path w="3472179" h="149860">
                  <a:moveTo>
                    <a:pt x="1343660" y="30480"/>
                  </a:moveTo>
                  <a:lnTo>
                    <a:pt x="1318260" y="30480"/>
                  </a:lnTo>
                  <a:lnTo>
                    <a:pt x="1320800" y="31750"/>
                  </a:lnTo>
                  <a:lnTo>
                    <a:pt x="1322070" y="34290"/>
                  </a:lnTo>
                  <a:lnTo>
                    <a:pt x="1329690" y="34290"/>
                  </a:lnTo>
                  <a:lnTo>
                    <a:pt x="1337310" y="31750"/>
                  </a:lnTo>
                  <a:lnTo>
                    <a:pt x="1341120" y="31750"/>
                  </a:lnTo>
                  <a:lnTo>
                    <a:pt x="1343660" y="30480"/>
                  </a:lnTo>
                  <a:close/>
                </a:path>
                <a:path w="3472179" h="149860">
                  <a:moveTo>
                    <a:pt x="1357630" y="16510"/>
                  </a:moveTo>
                  <a:lnTo>
                    <a:pt x="1351280" y="16510"/>
                  </a:lnTo>
                  <a:lnTo>
                    <a:pt x="1356360" y="35560"/>
                  </a:lnTo>
                  <a:lnTo>
                    <a:pt x="1357630" y="16510"/>
                  </a:lnTo>
                  <a:close/>
                </a:path>
                <a:path w="3472179" h="149860">
                  <a:moveTo>
                    <a:pt x="1471930" y="40640"/>
                  </a:moveTo>
                  <a:lnTo>
                    <a:pt x="1469390" y="50800"/>
                  </a:lnTo>
                  <a:lnTo>
                    <a:pt x="1471930" y="48260"/>
                  </a:lnTo>
                  <a:lnTo>
                    <a:pt x="1471930" y="40640"/>
                  </a:lnTo>
                  <a:close/>
                </a:path>
                <a:path w="3472179" h="149860">
                  <a:moveTo>
                    <a:pt x="1477010" y="20320"/>
                  </a:moveTo>
                  <a:lnTo>
                    <a:pt x="1474470" y="20320"/>
                  </a:lnTo>
                  <a:lnTo>
                    <a:pt x="1474470" y="27940"/>
                  </a:lnTo>
                  <a:lnTo>
                    <a:pt x="1477010" y="27940"/>
                  </a:lnTo>
                  <a:lnTo>
                    <a:pt x="1477010" y="20320"/>
                  </a:lnTo>
                  <a:close/>
                </a:path>
                <a:path w="3472179" h="149860">
                  <a:moveTo>
                    <a:pt x="1518920" y="35560"/>
                  </a:moveTo>
                  <a:lnTo>
                    <a:pt x="1506220" y="35560"/>
                  </a:lnTo>
                  <a:lnTo>
                    <a:pt x="1504950" y="38100"/>
                  </a:lnTo>
                  <a:lnTo>
                    <a:pt x="1501140" y="38100"/>
                  </a:lnTo>
                  <a:lnTo>
                    <a:pt x="1499870" y="39370"/>
                  </a:lnTo>
                  <a:lnTo>
                    <a:pt x="1499870" y="43180"/>
                  </a:lnTo>
                  <a:lnTo>
                    <a:pt x="1518920" y="35560"/>
                  </a:lnTo>
                  <a:close/>
                </a:path>
                <a:path w="3472179" h="149860">
                  <a:moveTo>
                    <a:pt x="1525270" y="1270"/>
                  </a:moveTo>
                  <a:lnTo>
                    <a:pt x="1521460" y="1270"/>
                  </a:lnTo>
                  <a:lnTo>
                    <a:pt x="1521460" y="6350"/>
                  </a:lnTo>
                  <a:lnTo>
                    <a:pt x="1525270" y="6350"/>
                  </a:lnTo>
                  <a:lnTo>
                    <a:pt x="1525270" y="1270"/>
                  </a:lnTo>
                  <a:close/>
                </a:path>
                <a:path w="3472179" h="149860">
                  <a:moveTo>
                    <a:pt x="1532890" y="49530"/>
                  </a:moveTo>
                  <a:lnTo>
                    <a:pt x="1530350" y="49530"/>
                  </a:lnTo>
                  <a:lnTo>
                    <a:pt x="1530350" y="53340"/>
                  </a:lnTo>
                  <a:lnTo>
                    <a:pt x="1532890" y="53340"/>
                  </a:lnTo>
                  <a:lnTo>
                    <a:pt x="1532890" y="49530"/>
                  </a:lnTo>
                  <a:close/>
                </a:path>
                <a:path w="3472179" h="149860">
                  <a:moveTo>
                    <a:pt x="1588770" y="12700"/>
                  </a:moveTo>
                  <a:lnTo>
                    <a:pt x="1583690" y="12700"/>
                  </a:lnTo>
                  <a:lnTo>
                    <a:pt x="1586230" y="13970"/>
                  </a:lnTo>
                  <a:lnTo>
                    <a:pt x="1588770" y="12700"/>
                  </a:lnTo>
                  <a:close/>
                </a:path>
                <a:path w="3472179" h="149860">
                  <a:moveTo>
                    <a:pt x="1591310" y="10160"/>
                  </a:moveTo>
                  <a:lnTo>
                    <a:pt x="1590040" y="10160"/>
                  </a:lnTo>
                  <a:lnTo>
                    <a:pt x="1588770" y="12700"/>
                  </a:lnTo>
                  <a:lnTo>
                    <a:pt x="1591310" y="12700"/>
                  </a:lnTo>
                  <a:lnTo>
                    <a:pt x="1591310" y="10160"/>
                  </a:lnTo>
                  <a:close/>
                </a:path>
                <a:path w="3472179" h="149860">
                  <a:moveTo>
                    <a:pt x="1615440" y="69850"/>
                  </a:moveTo>
                  <a:lnTo>
                    <a:pt x="1614170" y="62230"/>
                  </a:lnTo>
                  <a:lnTo>
                    <a:pt x="1611630" y="63500"/>
                  </a:lnTo>
                  <a:lnTo>
                    <a:pt x="1614170" y="69850"/>
                  </a:lnTo>
                  <a:lnTo>
                    <a:pt x="1615440" y="69850"/>
                  </a:lnTo>
                  <a:close/>
                </a:path>
                <a:path w="3472179" h="149860">
                  <a:moveTo>
                    <a:pt x="1620520" y="43180"/>
                  </a:moveTo>
                  <a:lnTo>
                    <a:pt x="1619250" y="30480"/>
                  </a:lnTo>
                  <a:lnTo>
                    <a:pt x="1620520" y="50800"/>
                  </a:lnTo>
                  <a:lnTo>
                    <a:pt x="1620520" y="43180"/>
                  </a:lnTo>
                  <a:close/>
                </a:path>
                <a:path w="3472179" h="149860">
                  <a:moveTo>
                    <a:pt x="1645920" y="50800"/>
                  </a:moveTo>
                  <a:lnTo>
                    <a:pt x="1644650" y="44450"/>
                  </a:lnTo>
                  <a:lnTo>
                    <a:pt x="1645920" y="57150"/>
                  </a:lnTo>
                  <a:lnTo>
                    <a:pt x="1645920" y="50800"/>
                  </a:lnTo>
                  <a:close/>
                </a:path>
                <a:path w="3472179" h="149860">
                  <a:moveTo>
                    <a:pt x="1671320" y="44450"/>
                  </a:moveTo>
                  <a:lnTo>
                    <a:pt x="1668780" y="25400"/>
                  </a:lnTo>
                  <a:lnTo>
                    <a:pt x="1671320" y="53340"/>
                  </a:lnTo>
                  <a:lnTo>
                    <a:pt x="1671320" y="44450"/>
                  </a:lnTo>
                  <a:close/>
                </a:path>
                <a:path w="3472179" h="149860">
                  <a:moveTo>
                    <a:pt x="1997710" y="22860"/>
                  </a:moveTo>
                  <a:lnTo>
                    <a:pt x="1993900" y="22860"/>
                  </a:lnTo>
                  <a:lnTo>
                    <a:pt x="1993900" y="30480"/>
                  </a:lnTo>
                  <a:lnTo>
                    <a:pt x="1997710" y="30480"/>
                  </a:lnTo>
                  <a:lnTo>
                    <a:pt x="1997710" y="22860"/>
                  </a:lnTo>
                  <a:close/>
                </a:path>
                <a:path w="3472179" h="149860">
                  <a:moveTo>
                    <a:pt x="1998980" y="35560"/>
                  </a:moveTo>
                  <a:lnTo>
                    <a:pt x="1997710" y="35560"/>
                  </a:lnTo>
                  <a:lnTo>
                    <a:pt x="1997710" y="53340"/>
                  </a:lnTo>
                  <a:lnTo>
                    <a:pt x="1998980" y="53340"/>
                  </a:lnTo>
                  <a:lnTo>
                    <a:pt x="1998980" y="35560"/>
                  </a:lnTo>
                  <a:close/>
                </a:path>
                <a:path w="3472179" h="149860">
                  <a:moveTo>
                    <a:pt x="2053590" y="35560"/>
                  </a:moveTo>
                  <a:lnTo>
                    <a:pt x="2052320" y="33020"/>
                  </a:lnTo>
                  <a:lnTo>
                    <a:pt x="2053590" y="40640"/>
                  </a:lnTo>
                  <a:lnTo>
                    <a:pt x="2053590" y="35560"/>
                  </a:lnTo>
                  <a:close/>
                </a:path>
                <a:path w="3472179" h="149860">
                  <a:moveTo>
                    <a:pt x="2115820" y="35560"/>
                  </a:moveTo>
                  <a:lnTo>
                    <a:pt x="2065020" y="35560"/>
                  </a:lnTo>
                  <a:lnTo>
                    <a:pt x="2068830" y="39370"/>
                  </a:lnTo>
                  <a:lnTo>
                    <a:pt x="2075180" y="40640"/>
                  </a:lnTo>
                  <a:lnTo>
                    <a:pt x="2115820" y="40640"/>
                  </a:lnTo>
                  <a:lnTo>
                    <a:pt x="2115820" y="35560"/>
                  </a:lnTo>
                  <a:close/>
                </a:path>
                <a:path w="3472179" h="149860">
                  <a:moveTo>
                    <a:pt x="2171700" y="33020"/>
                  </a:moveTo>
                  <a:lnTo>
                    <a:pt x="2128520" y="33020"/>
                  </a:lnTo>
                  <a:lnTo>
                    <a:pt x="2128520" y="35560"/>
                  </a:lnTo>
                  <a:lnTo>
                    <a:pt x="2171700" y="35560"/>
                  </a:lnTo>
                  <a:lnTo>
                    <a:pt x="2171700" y="33020"/>
                  </a:lnTo>
                  <a:close/>
                </a:path>
                <a:path w="3472179" h="149860">
                  <a:moveTo>
                    <a:pt x="2174875" y="53340"/>
                  </a:moveTo>
                  <a:lnTo>
                    <a:pt x="2163445" y="53340"/>
                  </a:lnTo>
                  <a:lnTo>
                    <a:pt x="2163445" y="50800"/>
                  </a:lnTo>
                  <a:lnTo>
                    <a:pt x="2058670" y="50800"/>
                  </a:lnTo>
                  <a:lnTo>
                    <a:pt x="2058670" y="53340"/>
                  </a:lnTo>
                  <a:lnTo>
                    <a:pt x="2058670" y="60960"/>
                  </a:lnTo>
                  <a:lnTo>
                    <a:pt x="2174875" y="60960"/>
                  </a:lnTo>
                  <a:lnTo>
                    <a:pt x="2174875" y="53340"/>
                  </a:lnTo>
                  <a:close/>
                </a:path>
                <a:path w="3472179" h="149860">
                  <a:moveTo>
                    <a:pt x="2176780" y="20320"/>
                  </a:moveTo>
                  <a:lnTo>
                    <a:pt x="2058670" y="20320"/>
                  </a:lnTo>
                  <a:lnTo>
                    <a:pt x="2061210" y="25400"/>
                  </a:lnTo>
                  <a:lnTo>
                    <a:pt x="2176780" y="22860"/>
                  </a:lnTo>
                  <a:lnTo>
                    <a:pt x="2176780" y="20320"/>
                  </a:lnTo>
                  <a:close/>
                </a:path>
                <a:path w="3472179" h="149860">
                  <a:moveTo>
                    <a:pt x="2178050" y="1270"/>
                  </a:moveTo>
                  <a:lnTo>
                    <a:pt x="2045970" y="1270"/>
                  </a:lnTo>
                  <a:lnTo>
                    <a:pt x="2053590" y="10160"/>
                  </a:lnTo>
                  <a:lnTo>
                    <a:pt x="2096770" y="10160"/>
                  </a:lnTo>
                  <a:lnTo>
                    <a:pt x="2125980" y="12700"/>
                  </a:lnTo>
                  <a:lnTo>
                    <a:pt x="2165350" y="12700"/>
                  </a:lnTo>
                  <a:lnTo>
                    <a:pt x="2170430" y="11430"/>
                  </a:lnTo>
                  <a:lnTo>
                    <a:pt x="2175510" y="8890"/>
                  </a:lnTo>
                  <a:lnTo>
                    <a:pt x="2178050" y="6350"/>
                  </a:lnTo>
                  <a:lnTo>
                    <a:pt x="2178050" y="1270"/>
                  </a:lnTo>
                  <a:close/>
                </a:path>
                <a:path w="3472179" h="149860">
                  <a:moveTo>
                    <a:pt x="2219960" y="22860"/>
                  </a:moveTo>
                  <a:lnTo>
                    <a:pt x="2193290" y="20320"/>
                  </a:lnTo>
                  <a:lnTo>
                    <a:pt x="2193290" y="21590"/>
                  </a:lnTo>
                  <a:lnTo>
                    <a:pt x="2194560" y="22860"/>
                  </a:lnTo>
                  <a:lnTo>
                    <a:pt x="2219960" y="22860"/>
                  </a:lnTo>
                  <a:close/>
                </a:path>
                <a:path w="3472179" h="149860">
                  <a:moveTo>
                    <a:pt x="2230120" y="50800"/>
                  </a:moveTo>
                  <a:lnTo>
                    <a:pt x="2198370" y="50800"/>
                  </a:lnTo>
                  <a:lnTo>
                    <a:pt x="2194560" y="52070"/>
                  </a:lnTo>
                  <a:lnTo>
                    <a:pt x="2190750" y="55880"/>
                  </a:lnTo>
                  <a:lnTo>
                    <a:pt x="2197100" y="53340"/>
                  </a:lnTo>
                  <a:lnTo>
                    <a:pt x="2202180" y="54610"/>
                  </a:lnTo>
                  <a:lnTo>
                    <a:pt x="2205990" y="55880"/>
                  </a:lnTo>
                  <a:lnTo>
                    <a:pt x="2211070" y="58420"/>
                  </a:lnTo>
                  <a:lnTo>
                    <a:pt x="2214880" y="59690"/>
                  </a:lnTo>
                  <a:lnTo>
                    <a:pt x="2219960" y="60960"/>
                  </a:lnTo>
                  <a:lnTo>
                    <a:pt x="2225040" y="60960"/>
                  </a:lnTo>
                  <a:lnTo>
                    <a:pt x="2230120" y="57150"/>
                  </a:lnTo>
                  <a:lnTo>
                    <a:pt x="2230120" y="50800"/>
                  </a:lnTo>
                  <a:close/>
                </a:path>
                <a:path w="3472179" h="149860">
                  <a:moveTo>
                    <a:pt x="2232660" y="40640"/>
                  </a:moveTo>
                  <a:lnTo>
                    <a:pt x="2228850" y="38100"/>
                  </a:lnTo>
                  <a:lnTo>
                    <a:pt x="2218690" y="35560"/>
                  </a:lnTo>
                  <a:lnTo>
                    <a:pt x="2190750" y="35560"/>
                  </a:lnTo>
                  <a:lnTo>
                    <a:pt x="2193290" y="39370"/>
                  </a:lnTo>
                  <a:lnTo>
                    <a:pt x="2198370" y="40640"/>
                  </a:lnTo>
                  <a:lnTo>
                    <a:pt x="2232660" y="40640"/>
                  </a:lnTo>
                  <a:close/>
                </a:path>
                <a:path w="3472179" h="149860">
                  <a:moveTo>
                    <a:pt x="2305050" y="25400"/>
                  </a:moveTo>
                  <a:lnTo>
                    <a:pt x="2303780" y="22860"/>
                  </a:lnTo>
                  <a:lnTo>
                    <a:pt x="2303780" y="19050"/>
                  </a:lnTo>
                  <a:lnTo>
                    <a:pt x="2301240" y="17780"/>
                  </a:lnTo>
                  <a:lnTo>
                    <a:pt x="2297430" y="17780"/>
                  </a:lnTo>
                  <a:lnTo>
                    <a:pt x="2302510" y="27940"/>
                  </a:lnTo>
                  <a:lnTo>
                    <a:pt x="2305050" y="25400"/>
                  </a:lnTo>
                  <a:close/>
                </a:path>
                <a:path w="3472179" h="149860">
                  <a:moveTo>
                    <a:pt x="2315210" y="53340"/>
                  </a:moveTo>
                  <a:lnTo>
                    <a:pt x="2306320" y="52070"/>
                  </a:lnTo>
                  <a:lnTo>
                    <a:pt x="2302510" y="55880"/>
                  </a:lnTo>
                  <a:lnTo>
                    <a:pt x="2301240" y="59690"/>
                  </a:lnTo>
                  <a:lnTo>
                    <a:pt x="2305050" y="66040"/>
                  </a:lnTo>
                  <a:lnTo>
                    <a:pt x="2312670" y="60960"/>
                  </a:lnTo>
                  <a:lnTo>
                    <a:pt x="2315210" y="58420"/>
                  </a:lnTo>
                  <a:lnTo>
                    <a:pt x="2315210" y="53340"/>
                  </a:lnTo>
                  <a:close/>
                </a:path>
                <a:path w="3472179" h="149860">
                  <a:moveTo>
                    <a:pt x="2315210" y="35560"/>
                  </a:moveTo>
                  <a:lnTo>
                    <a:pt x="2299970" y="40640"/>
                  </a:lnTo>
                  <a:lnTo>
                    <a:pt x="2315210" y="40640"/>
                  </a:lnTo>
                  <a:lnTo>
                    <a:pt x="2315210" y="35560"/>
                  </a:lnTo>
                  <a:close/>
                </a:path>
                <a:path w="3472179" h="149860">
                  <a:moveTo>
                    <a:pt x="2317750" y="20320"/>
                  </a:moveTo>
                  <a:lnTo>
                    <a:pt x="2312670" y="16510"/>
                  </a:lnTo>
                  <a:lnTo>
                    <a:pt x="2315210" y="22860"/>
                  </a:lnTo>
                  <a:lnTo>
                    <a:pt x="2317750" y="20320"/>
                  </a:lnTo>
                  <a:close/>
                </a:path>
                <a:path w="3472179" h="149860">
                  <a:moveTo>
                    <a:pt x="2419350" y="50800"/>
                  </a:moveTo>
                  <a:lnTo>
                    <a:pt x="2346960" y="50800"/>
                  </a:lnTo>
                  <a:lnTo>
                    <a:pt x="2322830" y="53340"/>
                  </a:lnTo>
                  <a:lnTo>
                    <a:pt x="2322830" y="60960"/>
                  </a:lnTo>
                  <a:lnTo>
                    <a:pt x="2325370" y="63500"/>
                  </a:lnTo>
                  <a:lnTo>
                    <a:pt x="2350770" y="60960"/>
                  </a:lnTo>
                  <a:lnTo>
                    <a:pt x="2360930" y="59690"/>
                  </a:lnTo>
                  <a:lnTo>
                    <a:pt x="2382520" y="59690"/>
                  </a:lnTo>
                  <a:lnTo>
                    <a:pt x="2406650" y="57150"/>
                  </a:lnTo>
                  <a:lnTo>
                    <a:pt x="2419350" y="57150"/>
                  </a:lnTo>
                  <a:lnTo>
                    <a:pt x="2419350" y="50800"/>
                  </a:lnTo>
                  <a:close/>
                </a:path>
                <a:path w="3472179" h="149860">
                  <a:moveTo>
                    <a:pt x="2421890" y="27940"/>
                  </a:moveTo>
                  <a:lnTo>
                    <a:pt x="2397760" y="30480"/>
                  </a:lnTo>
                  <a:lnTo>
                    <a:pt x="2386330" y="30480"/>
                  </a:lnTo>
                  <a:lnTo>
                    <a:pt x="2338070" y="35560"/>
                  </a:lnTo>
                  <a:lnTo>
                    <a:pt x="2325370" y="35560"/>
                  </a:lnTo>
                  <a:lnTo>
                    <a:pt x="2325370" y="41910"/>
                  </a:lnTo>
                  <a:lnTo>
                    <a:pt x="2326640" y="43180"/>
                  </a:lnTo>
                  <a:lnTo>
                    <a:pt x="2339340" y="43180"/>
                  </a:lnTo>
                  <a:lnTo>
                    <a:pt x="2374900" y="39370"/>
                  </a:lnTo>
                  <a:lnTo>
                    <a:pt x="2386330" y="39370"/>
                  </a:lnTo>
                  <a:lnTo>
                    <a:pt x="2421890" y="35560"/>
                  </a:lnTo>
                  <a:lnTo>
                    <a:pt x="2421890" y="27940"/>
                  </a:lnTo>
                  <a:close/>
                </a:path>
                <a:path w="3472179" h="149860">
                  <a:moveTo>
                    <a:pt x="2421890" y="7620"/>
                  </a:moveTo>
                  <a:lnTo>
                    <a:pt x="2397760" y="7620"/>
                  </a:lnTo>
                  <a:lnTo>
                    <a:pt x="2386330" y="8890"/>
                  </a:lnTo>
                  <a:lnTo>
                    <a:pt x="2376170" y="8890"/>
                  </a:lnTo>
                  <a:lnTo>
                    <a:pt x="2363470" y="10160"/>
                  </a:lnTo>
                  <a:lnTo>
                    <a:pt x="2341880" y="12700"/>
                  </a:lnTo>
                  <a:lnTo>
                    <a:pt x="2329180" y="12700"/>
                  </a:lnTo>
                  <a:lnTo>
                    <a:pt x="2331720" y="16510"/>
                  </a:lnTo>
                  <a:lnTo>
                    <a:pt x="2332990" y="19050"/>
                  </a:lnTo>
                  <a:lnTo>
                    <a:pt x="2332990" y="22860"/>
                  </a:lnTo>
                  <a:lnTo>
                    <a:pt x="2334260" y="25400"/>
                  </a:lnTo>
                  <a:lnTo>
                    <a:pt x="2419350" y="17780"/>
                  </a:lnTo>
                  <a:lnTo>
                    <a:pt x="2421890" y="7620"/>
                  </a:lnTo>
                  <a:close/>
                </a:path>
                <a:path w="3472179" h="149860">
                  <a:moveTo>
                    <a:pt x="2444750" y="12700"/>
                  </a:moveTo>
                  <a:lnTo>
                    <a:pt x="2432050" y="12700"/>
                  </a:lnTo>
                  <a:lnTo>
                    <a:pt x="2432050" y="17780"/>
                  </a:lnTo>
                  <a:lnTo>
                    <a:pt x="2444750" y="17780"/>
                  </a:lnTo>
                  <a:lnTo>
                    <a:pt x="2444750" y="12700"/>
                  </a:lnTo>
                  <a:close/>
                </a:path>
                <a:path w="3472179" h="149860">
                  <a:moveTo>
                    <a:pt x="2457450" y="73660"/>
                  </a:moveTo>
                  <a:lnTo>
                    <a:pt x="2449830" y="72390"/>
                  </a:lnTo>
                  <a:lnTo>
                    <a:pt x="2442210" y="69850"/>
                  </a:lnTo>
                  <a:lnTo>
                    <a:pt x="2433320" y="69850"/>
                  </a:lnTo>
                  <a:lnTo>
                    <a:pt x="2425700" y="68580"/>
                  </a:lnTo>
                  <a:lnTo>
                    <a:pt x="2390140" y="68580"/>
                  </a:lnTo>
                  <a:lnTo>
                    <a:pt x="2381250" y="69850"/>
                  </a:lnTo>
                  <a:lnTo>
                    <a:pt x="2372360" y="69850"/>
                  </a:lnTo>
                  <a:lnTo>
                    <a:pt x="2354580" y="72390"/>
                  </a:lnTo>
                  <a:lnTo>
                    <a:pt x="2345690" y="72390"/>
                  </a:lnTo>
                  <a:lnTo>
                    <a:pt x="2320290" y="76200"/>
                  </a:lnTo>
                  <a:lnTo>
                    <a:pt x="2320290" y="81280"/>
                  </a:lnTo>
                  <a:lnTo>
                    <a:pt x="2457450" y="73660"/>
                  </a:lnTo>
                  <a:close/>
                </a:path>
                <a:path w="3472179" h="149860">
                  <a:moveTo>
                    <a:pt x="2457450" y="35560"/>
                  </a:moveTo>
                  <a:lnTo>
                    <a:pt x="2456180" y="31750"/>
                  </a:lnTo>
                  <a:lnTo>
                    <a:pt x="2453640" y="29210"/>
                  </a:lnTo>
                  <a:lnTo>
                    <a:pt x="2449830" y="27940"/>
                  </a:lnTo>
                  <a:lnTo>
                    <a:pt x="2439670" y="27940"/>
                  </a:lnTo>
                  <a:lnTo>
                    <a:pt x="2435860" y="29210"/>
                  </a:lnTo>
                  <a:lnTo>
                    <a:pt x="2432050" y="27940"/>
                  </a:lnTo>
                  <a:lnTo>
                    <a:pt x="2432050" y="35560"/>
                  </a:lnTo>
                  <a:lnTo>
                    <a:pt x="2457450" y="35560"/>
                  </a:lnTo>
                  <a:close/>
                </a:path>
                <a:path w="3472179" h="149860">
                  <a:moveTo>
                    <a:pt x="2458720" y="10160"/>
                  </a:moveTo>
                  <a:lnTo>
                    <a:pt x="2453640" y="10160"/>
                  </a:lnTo>
                  <a:lnTo>
                    <a:pt x="2453640" y="12700"/>
                  </a:lnTo>
                  <a:lnTo>
                    <a:pt x="2458720" y="12700"/>
                  </a:lnTo>
                  <a:lnTo>
                    <a:pt x="2458720" y="10160"/>
                  </a:lnTo>
                  <a:close/>
                </a:path>
                <a:path w="3472179" h="149860">
                  <a:moveTo>
                    <a:pt x="2462530" y="53340"/>
                  </a:moveTo>
                  <a:lnTo>
                    <a:pt x="2461260" y="46990"/>
                  </a:lnTo>
                  <a:lnTo>
                    <a:pt x="2456180" y="45720"/>
                  </a:lnTo>
                  <a:lnTo>
                    <a:pt x="2449830" y="45720"/>
                  </a:lnTo>
                  <a:lnTo>
                    <a:pt x="2444750" y="44450"/>
                  </a:lnTo>
                  <a:lnTo>
                    <a:pt x="2438400" y="46990"/>
                  </a:lnTo>
                  <a:lnTo>
                    <a:pt x="2432050" y="48260"/>
                  </a:lnTo>
                  <a:lnTo>
                    <a:pt x="2428240" y="50800"/>
                  </a:lnTo>
                  <a:lnTo>
                    <a:pt x="2426970" y="57150"/>
                  </a:lnTo>
                  <a:lnTo>
                    <a:pt x="2440940" y="57150"/>
                  </a:lnTo>
                  <a:lnTo>
                    <a:pt x="2446020" y="55880"/>
                  </a:lnTo>
                  <a:lnTo>
                    <a:pt x="2453640" y="53340"/>
                  </a:lnTo>
                  <a:lnTo>
                    <a:pt x="2462530" y="53340"/>
                  </a:lnTo>
                  <a:close/>
                </a:path>
                <a:path w="3472179" h="149860">
                  <a:moveTo>
                    <a:pt x="2484120" y="63500"/>
                  </a:moveTo>
                  <a:lnTo>
                    <a:pt x="2476500" y="63500"/>
                  </a:lnTo>
                  <a:lnTo>
                    <a:pt x="2476500" y="66040"/>
                  </a:lnTo>
                  <a:lnTo>
                    <a:pt x="2484120" y="66040"/>
                  </a:lnTo>
                  <a:lnTo>
                    <a:pt x="2484120" y="63500"/>
                  </a:lnTo>
                  <a:close/>
                </a:path>
                <a:path w="3472179" h="149860">
                  <a:moveTo>
                    <a:pt x="2506980" y="12700"/>
                  </a:moveTo>
                  <a:lnTo>
                    <a:pt x="2504440" y="8890"/>
                  </a:lnTo>
                  <a:lnTo>
                    <a:pt x="2500630" y="6350"/>
                  </a:lnTo>
                  <a:lnTo>
                    <a:pt x="2495550" y="5080"/>
                  </a:lnTo>
                  <a:lnTo>
                    <a:pt x="2484120" y="5080"/>
                  </a:lnTo>
                  <a:lnTo>
                    <a:pt x="2477770" y="6350"/>
                  </a:lnTo>
                  <a:lnTo>
                    <a:pt x="2466340" y="6350"/>
                  </a:lnTo>
                  <a:lnTo>
                    <a:pt x="2466340" y="16510"/>
                  </a:lnTo>
                  <a:lnTo>
                    <a:pt x="2506980" y="12700"/>
                  </a:lnTo>
                  <a:close/>
                </a:path>
                <a:path w="3472179" h="149860">
                  <a:moveTo>
                    <a:pt x="2518410" y="53340"/>
                  </a:moveTo>
                  <a:lnTo>
                    <a:pt x="2495550" y="27940"/>
                  </a:lnTo>
                  <a:lnTo>
                    <a:pt x="2470150" y="27940"/>
                  </a:lnTo>
                  <a:lnTo>
                    <a:pt x="2472690" y="34290"/>
                  </a:lnTo>
                  <a:lnTo>
                    <a:pt x="2477770" y="35560"/>
                  </a:lnTo>
                  <a:lnTo>
                    <a:pt x="2484120" y="35560"/>
                  </a:lnTo>
                  <a:lnTo>
                    <a:pt x="2490470" y="34290"/>
                  </a:lnTo>
                  <a:lnTo>
                    <a:pt x="2503170" y="34290"/>
                  </a:lnTo>
                  <a:lnTo>
                    <a:pt x="2508250" y="35560"/>
                  </a:lnTo>
                  <a:lnTo>
                    <a:pt x="2512060" y="40640"/>
                  </a:lnTo>
                  <a:lnTo>
                    <a:pt x="2508250" y="44450"/>
                  </a:lnTo>
                  <a:lnTo>
                    <a:pt x="2501900" y="44450"/>
                  </a:lnTo>
                  <a:lnTo>
                    <a:pt x="2496820" y="45720"/>
                  </a:lnTo>
                  <a:lnTo>
                    <a:pt x="2479040" y="45720"/>
                  </a:lnTo>
                  <a:lnTo>
                    <a:pt x="2473960" y="46990"/>
                  </a:lnTo>
                  <a:lnTo>
                    <a:pt x="2470150" y="48260"/>
                  </a:lnTo>
                  <a:lnTo>
                    <a:pt x="2475230" y="50800"/>
                  </a:lnTo>
                  <a:lnTo>
                    <a:pt x="2487930" y="53340"/>
                  </a:lnTo>
                  <a:lnTo>
                    <a:pt x="2518410" y="53340"/>
                  </a:lnTo>
                  <a:close/>
                </a:path>
                <a:path w="3472179" h="149860">
                  <a:moveTo>
                    <a:pt x="2524760" y="63500"/>
                  </a:moveTo>
                  <a:lnTo>
                    <a:pt x="2506980" y="63500"/>
                  </a:lnTo>
                  <a:lnTo>
                    <a:pt x="2506980" y="66040"/>
                  </a:lnTo>
                  <a:lnTo>
                    <a:pt x="2524760" y="66040"/>
                  </a:lnTo>
                  <a:lnTo>
                    <a:pt x="2524760" y="63500"/>
                  </a:lnTo>
                  <a:close/>
                </a:path>
                <a:path w="3472179" h="149860">
                  <a:moveTo>
                    <a:pt x="2639060" y="40640"/>
                  </a:moveTo>
                  <a:lnTo>
                    <a:pt x="2636520" y="29210"/>
                  </a:lnTo>
                  <a:lnTo>
                    <a:pt x="2632710" y="17780"/>
                  </a:lnTo>
                  <a:lnTo>
                    <a:pt x="2627630" y="8890"/>
                  </a:lnTo>
                  <a:lnTo>
                    <a:pt x="2618740" y="3810"/>
                  </a:lnTo>
                  <a:lnTo>
                    <a:pt x="2636520" y="43180"/>
                  </a:lnTo>
                  <a:lnTo>
                    <a:pt x="2639060" y="40640"/>
                  </a:lnTo>
                  <a:close/>
                </a:path>
                <a:path w="3472179" h="149860">
                  <a:moveTo>
                    <a:pt x="3190240" y="124460"/>
                  </a:moveTo>
                  <a:lnTo>
                    <a:pt x="3185160" y="114300"/>
                  </a:lnTo>
                  <a:lnTo>
                    <a:pt x="3183890" y="104140"/>
                  </a:lnTo>
                  <a:lnTo>
                    <a:pt x="3183890" y="95250"/>
                  </a:lnTo>
                  <a:lnTo>
                    <a:pt x="3185160" y="86360"/>
                  </a:lnTo>
                  <a:lnTo>
                    <a:pt x="3187700" y="76200"/>
                  </a:lnTo>
                  <a:lnTo>
                    <a:pt x="3188970" y="66040"/>
                  </a:lnTo>
                  <a:lnTo>
                    <a:pt x="3188970" y="55880"/>
                  </a:lnTo>
                  <a:lnTo>
                    <a:pt x="3187700" y="44450"/>
                  </a:lnTo>
                  <a:lnTo>
                    <a:pt x="3163570" y="76200"/>
                  </a:lnTo>
                  <a:lnTo>
                    <a:pt x="3164840" y="95250"/>
                  </a:lnTo>
                  <a:lnTo>
                    <a:pt x="3168650" y="114300"/>
                  </a:lnTo>
                  <a:lnTo>
                    <a:pt x="3172460" y="132080"/>
                  </a:lnTo>
                  <a:lnTo>
                    <a:pt x="3178810" y="149860"/>
                  </a:lnTo>
                  <a:lnTo>
                    <a:pt x="3181350" y="144780"/>
                  </a:lnTo>
                  <a:lnTo>
                    <a:pt x="3186430" y="138430"/>
                  </a:lnTo>
                  <a:lnTo>
                    <a:pt x="3188970" y="132080"/>
                  </a:lnTo>
                  <a:lnTo>
                    <a:pt x="3190240" y="124460"/>
                  </a:lnTo>
                  <a:close/>
                </a:path>
                <a:path w="3472179" h="149860">
                  <a:moveTo>
                    <a:pt x="3190240" y="27940"/>
                  </a:moveTo>
                  <a:lnTo>
                    <a:pt x="3187700" y="27940"/>
                  </a:lnTo>
                  <a:lnTo>
                    <a:pt x="3187700" y="35560"/>
                  </a:lnTo>
                  <a:lnTo>
                    <a:pt x="3190240" y="35560"/>
                  </a:lnTo>
                  <a:lnTo>
                    <a:pt x="3190240" y="27940"/>
                  </a:lnTo>
                  <a:close/>
                </a:path>
                <a:path w="3472179" h="149860">
                  <a:moveTo>
                    <a:pt x="3472180" y="10160"/>
                  </a:moveTo>
                  <a:lnTo>
                    <a:pt x="3467100" y="8890"/>
                  </a:lnTo>
                  <a:lnTo>
                    <a:pt x="3462020" y="6350"/>
                  </a:lnTo>
                  <a:lnTo>
                    <a:pt x="3458210" y="5080"/>
                  </a:lnTo>
                  <a:lnTo>
                    <a:pt x="3453130" y="2540"/>
                  </a:lnTo>
                  <a:lnTo>
                    <a:pt x="3448050" y="1270"/>
                  </a:lnTo>
                  <a:lnTo>
                    <a:pt x="3444240" y="0"/>
                  </a:lnTo>
                  <a:lnTo>
                    <a:pt x="3439160" y="0"/>
                  </a:lnTo>
                  <a:lnTo>
                    <a:pt x="3432810" y="1270"/>
                  </a:lnTo>
                  <a:lnTo>
                    <a:pt x="3437890" y="2540"/>
                  </a:lnTo>
                  <a:lnTo>
                    <a:pt x="3442970" y="5080"/>
                  </a:lnTo>
                  <a:lnTo>
                    <a:pt x="3448050" y="6350"/>
                  </a:lnTo>
                  <a:lnTo>
                    <a:pt x="3453130" y="8890"/>
                  </a:lnTo>
                  <a:lnTo>
                    <a:pt x="3458210" y="10160"/>
                  </a:lnTo>
                  <a:lnTo>
                    <a:pt x="3462020" y="11430"/>
                  </a:lnTo>
                  <a:lnTo>
                    <a:pt x="3468370" y="11430"/>
                  </a:lnTo>
                  <a:lnTo>
                    <a:pt x="3472180" y="101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132829" y="2148839"/>
              <a:ext cx="115570" cy="20066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795520" y="2148839"/>
              <a:ext cx="1633220" cy="350520"/>
            </a:xfrm>
            <a:custGeom>
              <a:avLst/>
              <a:gdLst/>
              <a:ahLst/>
              <a:cxnLst/>
              <a:rect l="l" t="t" r="r" b="b"/>
              <a:pathLst>
                <a:path w="1633220" h="350519">
                  <a:moveTo>
                    <a:pt x="647" y="9588"/>
                  </a:moveTo>
                  <a:lnTo>
                    <a:pt x="533" y="8356"/>
                  </a:lnTo>
                  <a:lnTo>
                    <a:pt x="0" y="8890"/>
                  </a:lnTo>
                  <a:lnTo>
                    <a:pt x="647" y="9588"/>
                  </a:lnTo>
                  <a:close/>
                </a:path>
                <a:path w="1633220" h="350519">
                  <a:moveTo>
                    <a:pt x="5080" y="2540"/>
                  </a:moveTo>
                  <a:lnTo>
                    <a:pt x="0" y="2540"/>
                  </a:lnTo>
                  <a:lnTo>
                    <a:pt x="533" y="8356"/>
                  </a:lnTo>
                  <a:lnTo>
                    <a:pt x="3810" y="5080"/>
                  </a:lnTo>
                  <a:lnTo>
                    <a:pt x="5080" y="2540"/>
                  </a:lnTo>
                  <a:close/>
                </a:path>
                <a:path w="1633220" h="350519">
                  <a:moveTo>
                    <a:pt x="30480" y="40640"/>
                  </a:moveTo>
                  <a:lnTo>
                    <a:pt x="647" y="9588"/>
                  </a:lnTo>
                  <a:lnTo>
                    <a:pt x="3810" y="43180"/>
                  </a:lnTo>
                  <a:lnTo>
                    <a:pt x="30480" y="40640"/>
                  </a:lnTo>
                  <a:close/>
                </a:path>
                <a:path w="1633220" h="350519">
                  <a:moveTo>
                    <a:pt x="64770" y="1270"/>
                  </a:moveTo>
                  <a:lnTo>
                    <a:pt x="46990" y="1270"/>
                  </a:lnTo>
                  <a:lnTo>
                    <a:pt x="46990" y="2540"/>
                  </a:lnTo>
                  <a:lnTo>
                    <a:pt x="64770" y="2540"/>
                  </a:lnTo>
                  <a:lnTo>
                    <a:pt x="64770" y="1270"/>
                  </a:lnTo>
                  <a:close/>
                </a:path>
                <a:path w="1633220" h="350519">
                  <a:moveTo>
                    <a:pt x="76200" y="0"/>
                  </a:moveTo>
                  <a:lnTo>
                    <a:pt x="72390" y="0"/>
                  </a:lnTo>
                  <a:lnTo>
                    <a:pt x="72390" y="2540"/>
                  </a:lnTo>
                  <a:lnTo>
                    <a:pt x="76200" y="2540"/>
                  </a:lnTo>
                  <a:lnTo>
                    <a:pt x="76200" y="0"/>
                  </a:lnTo>
                  <a:close/>
                </a:path>
                <a:path w="1633220" h="350519">
                  <a:moveTo>
                    <a:pt x="91440" y="10160"/>
                  </a:moveTo>
                  <a:lnTo>
                    <a:pt x="88900" y="10160"/>
                  </a:lnTo>
                  <a:lnTo>
                    <a:pt x="81280" y="12700"/>
                  </a:lnTo>
                  <a:lnTo>
                    <a:pt x="78740" y="15240"/>
                  </a:lnTo>
                  <a:lnTo>
                    <a:pt x="81280" y="15240"/>
                  </a:lnTo>
                  <a:lnTo>
                    <a:pt x="87630" y="11430"/>
                  </a:lnTo>
                  <a:lnTo>
                    <a:pt x="91440" y="10160"/>
                  </a:lnTo>
                  <a:close/>
                </a:path>
                <a:path w="1633220" h="350519">
                  <a:moveTo>
                    <a:pt x="102870" y="7620"/>
                  </a:moveTo>
                  <a:lnTo>
                    <a:pt x="95250" y="8890"/>
                  </a:lnTo>
                  <a:lnTo>
                    <a:pt x="91440" y="10160"/>
                  </a:lnTo>
                  <a:lnTo>
                    <a:pt x="93980" y="10160"/>
                  </a:lnTo>
                  <a:lnTo>
                    <a:pt x="97790" y="8890"/>
                  </a:lnTo>
                  <a:lnTo>
                    <a:pt x="102870" y="7620"/>
                  </a:lnTo>
                  <a:close/>
                </a:path>
                <a:path w="1633220" h="350519">
                  <a:moveTo>
                    <a:pt x="144780" y="2540"/>
                  </a:moveTo>
                  <a:lnTo>
                    <a:pt x="110490" y="2540"/>
                  </a:lnTo>
                  <a:lnTo>
                    <a:pt x="102870" y="7620"/>
                  </a:lnTo>
                  <a:lnTo>
                    <a:pt x="110490" y="6350"/>
                  </a:lnTo>
                  <a:lnTo>
                    <a:pt x="119380" y="5080"/>
                  </a:lnTo>
                  <a:lnTo>
                    <a:pt x="135890" y="5080"/>
                  </a:lnTo>
                  <a:lnTo>
                    <a:pt x="144780" y="2540"/>
                  </a:lnTo>
                  <a:close/>
                </a:path>
                <a:path w="1633220" h="350519">
                  <a:moveTo>
                    <a:pt x="1575701" y="330111"/>
                  </a:moveTo>
                  <a:lnTo>
                    <a:pt x="1570990" y="328930"/>
                  </a:lnTo>
                  <a:lnTo>
                    <a:pt x="1570990" y="330200"/>
                  </a:lnTo>
                  <a:lnTo>
                    <a:pt x="1572260" y="331470"/>
                  </a:lnTo>
                  <a:lnTo>
                    <a:pt x="1574800" y="331470"/>
                  </a:lnTo>
                  <a:lnTo>
                    <a:pt x="1575701" y="330111"/>
                  </a:lnTo>
                  <a:close/>
                </a:path>
                <a:path w="1633220" h="350519">
                  <a:moveTo>
                    <a:pt x="1633220" y="1270"/>
                  </a:moveTo>
                  <a:lnTo>
                    <a:pt x="1607820" y="6350"/>
                  </a:lnTo>
                  <a:lnTo>
                    <a:pt x="1601470" y="8890"/>
                  </a:lnTo>
                  <a:lnTo>
                    <a:pt x="1596390" y="10160"/>
                  </a:lnTo>
                  <a:lnTo>
                    <a:pt x="1590040" y="11430"/>
                  </a:lnTo>
                  <a:lnTo>
                    <a:pt x="1584960" y="15240"/>
                  </a:lnTo>
                  <a:lnTo>
                    <a:pt x="1574800" y="17780"/>
                  </a:lnTo>
                  <a:lnTo>
                    <a:pt x="1564640" y="16510"/>
                  </a:lnTo>
                  <a:lnTo>
                    <a:pt x="1541780" y="13970"/>
                  </a:lnTo>
                  <a:lnTo>
                    <a:pt x="1531620" y="12700"/>
                  </a:lnTo>
                  <a:lnTo>
                    <a:pt x="1524000" y="15240"/>
                  </a:lnTo>
                  <a:lnTo>
                    <a:pt x="1517650" y="20320"/>
                  </a:lnTo>
                  <a:lnTo>
                    <a:pt x="1512570" y="30480"/>
                  </a:lnTo>
                  <a:lnTo>
                    <a:pt x="1513840" y="48260"/>
                  </a:lnTo>
                  <a:lnTo>
                    <a:pt x="1511300" y="66040"/>
                  </a:lnTo>
                  <a:lnTo>
                    <a:pt x="1510030" y="83820"/>
                  </a:lnTo>
                  <a:lnTo>
                    <a:pt x="1507490" y="100330"/>
                  </a:lnTo>
                  <a:lnTo>
                    <a:pt x="1506220" y="116840"/>
                  </a:lnTo>
                  <a:lnTo>
                    <a:pt x="1506220" y="133350"/>
                  </a:lnTo>
                  <a:lnTo>
                    <a:pt x="1508760" y="148590"/>
                  </a:lnTo>
                  <a:lnTo>
                    <a:pt x="1515110" y="162560"/>
                  </a:lnTo>
                  <a:lnTo>
                    <a:pt x="1517650" y="273050"/>
                  </a:lnTo>
                  <a:lnTo>
                    <a:pt x="1513840" y="283210"/>
                  </a:lnTo>
                  <a:lnTo>
                    <a:pt x="1513840" y="304800"/>
                  </a:lnTo>
                  <a:lnTo>
                    <a:pt x="1516380" y="325120"/>
                  </a:lnTo>
                  <a:lnTo>
                    <a:pt x="1515110" y="334010"/>
                  </a:lnTo>
                  <a:lnTo>
                    <a:pt x="1510030" y="342900"/>
                  </a:lnTo>
                  <a:lnTo>
                    <a:pt x="1499870" y="350520"/>
                  </a:lnTo>
                  <a:lnTo>
                    <a:pt x="1530350" y="336550"/>
                  </a:lnTo>
                  <a:lnTo>
                    <a:pt x="1540510" y="312420"/>
                  </a:lnTo>
                  <a:lnTo>
                    <a:pt x="1548130" y="287020"/>
                  </a:lnTo>
                  <a:lnTo>
                    <a:pt x="1550670" y="260350"/>
                  </a:lnTo>
                  <a:lnTo>
                    <a:pt x="1550670" y="232410"/>
                  </a:lnTo>
                  <a:lnTo>
                    <a:pt x="1549400" y="204470"/>
                  </a:lnTo>
                  <a:lnTo>
                    <a:pt x="1549450" y="175260"/>
                  </a:lnTo>
                  <a:lnTo>
                    <a:pt x="1554480" y="120650"/>
                  </a:lnTo>
                  <a:lnTo>
                    <a:pt x="1570990" y="102870"/>
                  </a:lnTo>
                  <a:lnTo>
                    <a:pt x="1574800" y="125730"/>
                  </a:lnTo>
                  <a:lnTo>
                    <a:pt x="1576070" y="149860"/>
                  </a:lnTo>
                  <a:lnTo>
                    <a:pt x="1574723" y="176530"/>
                  </a:lnTo>
                  <a:lnTo>
                    <a:pt x="1573530" y="199390"/>
                  </a:lnTo>
                  <a:lnTo>
                    <a:pt x="1570990" y="223520"/>
                  </a:lnTo>
                  <a:lnTo>
                    <a:pt x="1569720" y="248920"/>
                  </a:lnTo>
                  <a:lnTo>
                    <a:pt x="1569720" y="274320"/>
                  </a:lnTo>
                  <a:lnTo>
                    <a:pt x="1572260" y="299720"/>
                  </a:lnTo>
                  <a:lnTo>
                    <a:pt x="1573530" y="308610"/>
                  </a:lnTo>
                  <a:lnTo>
                    <a:pt x="1578610" y="316230"/>
                  </a:lnTo>
                  <a:lnTo>
                    <a:pt x="1579880" y="323850"/>
                  </a:lnTo>
                  <a:lnTo>
                    <a:pt x="1575701" y="330111"/>
                  </a:lnTo>
                  <a:lnTo>
                    <a:pt x="1576070" y="330200"/>
                  </a:lnTo>
                  <a:lnTo>
                    <a:pt x="1586230" y="337820"/>
                  </a:lnTo>
                  <a:lnTo>
                    <a:pt x="1596390" y="342900"/>
                  </a:lnTo>
                  <a:lnTo>
                    <a:pt x="1602740" y="345440"/>
                  </a:lnTo>
                  <a:lnTo>
                    <a:pt x="1609090" y="345440"/>
                  </a:lnTo>
                  <a:lnTo>
                    <a:pt x="1615440" y="344170"/>
                  </a:lnTo>
                  <a:lnTo>
                    <a:pt x="1600200" y="318770"/>
                  </a:lnTo>
                  <a:lnTo>
                    <a:pt x="1601470" y="307340"/>
                  </a:lnTo>
                  <a:lnTo>
                    <a:pt x="1600200" y="295910"/>
                  </a:lnTo>
                  <a:lnTo>
                    <a:pt x="1598930" y="285750"/>
                  </a:lnTo>
                  <a:lnTo>
                    <a:pt x="1596390" y="262890"/>
                  </a:lnTo>
                  <a:lnTo>
                    <a:pt x="1598930" y="254000"/>
                  </a:lnTo>
                  <a:lnTo>
                    <a:pt x="1601470" y="243840"/>
                  </a:lnTo>
                  <a:lnTo>
                    <a:pt x="1607820" y="234950"/>
                  </a:lnTo>
                  <a:lnTo>
                    <a:pt x="1610360" y="199390"/>
                  </a:lnTo>
                  <a:lnTo>
                    <a:pt x="1617980" y="165100"/>
                  </a:lnTo>
                  <a:lnTo>
                    <a:pt x="1624330" y="130810"/>
                  </a:lnTo>
                  <a:lnTo>
                    <a:pt x="1626323" y="102870"/>
                  </a:lnTo>
                  <a:lnTo>
                    <a:pt x="1626870" y="95250"/>
                  </a:lnTo>
                  <a:lnTo>
                    <a:pt x="1623060" y="81280"/>
                  </a:lnTo>
                  <a:lnTo>
                    <a:pt x="1623060" y="64770"/>
                  </a:lnTo>
                  <a:lnTo>
                    <a:pt x="1624330" y="49530"/>
                  </a:lnTo>
                  <a:lnTo>
                    <a:pt x="1621790" y="38100"/>
                  </a:lnTo>
                  <a:lnTo>
                    <a:pt x="1626870" y="33020"/>
                  </a:lnTo>
                  <a:lnTo>
                    <a:pt x="1629410" y="33020"/>
                  </a:lnTo>
                  <a:lnTo>
                    <a:pt x="1631238" y="17780"/>
                  </a:lnTo>
                  <a:lnTo>
                    <a:pt x="1633220" y="12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792729" y="2155189"/>
              <a:ext cx="20320" cy="6350"/>
            </a:xfrm>
            <a:custGeom>
              <a:avLst/>
              <a:gdLst/>
              <a:ahLst/>
              <a:cxnLst/>
              <a:rect l="l" t="t" r="r" b="b"/>
              <a:pathLst>
                <a:path w="20319" h="6350">
                  <a:moveTo>
                    <a:pt x="20319" y="0"/>
                  </a:moveTo>
                  <a:lnTo>
                    <a:pt x="0" y="0"/>
                  </a:lnTo>
                  <a:lnTo>
                    <a:pt x="3809" y="5080"/>
                  </a:lnTo>
                  <a:lnTo>
                    <a:pt x="8889" y="6350"/>
                  </a:lnTo>
                  <a:lnTo>
                    <a:pt x="15239" y="3810"/>
                  </a:lnTo>
                  <a:lnTo>
                    <a:pt x="203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738880" y="2153919"/>
              <a:ext cx="1887220" cy="63500"/>
            </a:xfrm>
            <a:custGeom>
              <a:avLst/>
              <a:gdLst/>
              <a:ahLst/>
              <a:cxnLst/>
              <a:rect l="l" t="t" r="r" b="b"/>
              <a:pathLst>
                <a:path w="1887220" h="63500">
                  <a:moveTo>
                    <a:pt x="27940" y="46990"/>
                  </a:moveTo>
                  <a:lnTo>
                    <a:pt x="25400" y="40640"/>
                  </a:lnTo>
                  <a:lnTo>
                    <a:pt x="22860" y="36830"/>
                  </a:lnTo>
                  <a:lnTo>
                    <a:pt x="15240" y="26670"/>
                  </a:lnTo>
                  <a:lnTo>
                    <a:pt x="11430" y="22860"/>
                  </a:lnTo>
                  <a:lnTo>
                    <a:pt x="7620" y="17780"/>
                  </a:lnTo>
                  <a:lnTo>
                    <a:pt x="3810" y="13970"/>
                  </a:lnTo>
                  <a:lnTo>
                    <a:pt x="0" y="8890"/>
                  </a:lnTo>
                  <a:lnTo>
                    <a:pt x="2540" y="13970"/>
                  </a:lnTo>
                  <a:lnTo>
                    <a:pt x="5080" y="20320"/>
                  </a:lnTo>
                  <a:lnTo>
                    <a:pt x="16510" y="39370"/>
                  </a:lnTo>
                  <a:lnTo>
                    <a:pt x="24130" y="46990"/>
                  </a:lnTo>
                  <a:lnTo>
                    <a:pt x="27940" y="46990"/>
                  </a:lnTo>
                  <a:close/>
                </a:path>
                <a:path w="1887220" h="63500">
                  <a:moveTo>
                    <a:pt x="147320" y="15240"/>
                  </a:moveTo>
                  <a:lnTo>
                    <a:pt x="146050" y="8890"/>
                  </a:lnTo>
                  <a:lnTo>
                    <a:pt x="139700" y="6350"/>
                  </a:lnTo>
                  <a:lnTo>
                    <a:pt x="133350" y="8890"/>
                  </a:lnTo>
                  <a:lnTo>
                    <a:pt x="127000" y="8890"/>
                  </a:lnTo>
                  <a:lnTo>
                    <a:pt x="129540" y="13970"/>
                  </a:lnTo>
                  <a:lnTo>
                    <a:pt x="133350" y="19050"/>
                  </a:lnTo>
                  <a:lnTo>
                    <a:pt x="138430" y="21590"/>
                  </a:lnTo>
                  <a:lnTo>
                    <a:pt x="147320" y="20320"/>
                  </a:lnTo>
                  <a:lnTo>
                    <a:pt x="147320" y="15240"/>
                  </a:lnTo>
                  <a:close/>
                </a:path>
                <a:path w="1887220" h="63500">
                  <a:moveTo>
                    <a:pt x="215900" y="8890"/>
                  </a:moveTo>
                  <a:lnTo>
                    <a:pt x="165100" y="8890"/>
                  </a:lnTo>
                  <a:lnTo>
                    <a:pt x="165100" y="17780"/>
                  </a:lnTo>
                  <a:lnTo>
                    <a:pt x="177800" y="20320"/>
                  </a:lnTo>
                  <a:lnTo>
                    <a:pt x="191770" y="20320"/>
                  </a:lnTo>
                  <a:lnTo>
                    <a:pt x="198120" y="19050"/>
                  </a:lnTo>
                  <a:lnTo>
                    <a:pt x="205740" y="16510"/>
                  </a:lnTo>
                  <a:lnTo>
                    <a:pt x="210820" y="13970"/>
                  </a:lnTo>
                  <a:lnTo>
                    <a:pt x="215900" y="8890"/>
                  </a:lnTo>
                  <a:close/>
                </a:path>
                <a:path w="1887220" h="63500">
                  <a:moveTo>
                    <a:pt x="306070" y="10160"/>
                  </a:moveTo>
                  <a:lnTo>
                    <a:pt x="294640" y="11430"/>
                  </a:lnTo>
                  <a:lnTo>
                    <a:pt x="284480" y="11430"/>
                  </a:lnTo>
                  <a:lnTo>
                    <a:pt x="256540" y="7620"/>
                  </a:lnTo>
                  <a:lnTo>
                    <a:pt x="246380" y="8890"/>
                  </a:lnTo>
                  <a:lnTo>
                    <a:pt x="237490" y="12700"/>
                  </a:lnTo>
                  <a:lnTo>
                    <a:pt x="228600" y="20320"/>
                  </a:lnTo>
                  <a:lnTo>
                    <a:pt x="306070" y="20320"/>
                  </a:lnTo>
                  <a:lnTo>
                    <a:pt x="306070" y="10160"/>
                  </a:lnTo>
                  <a:close/>
                </a:path>
                <a:path w="1887220" h="63500">
                  <a:moveTo>
                    <a:pt x="334010" y="10160"/>
                  </a:moveTo>
                  <a:lnTo>
                    <a:pt x="321310" y="10160"/>
                  </a:lnTo>
                  <a:lnTo>
                    <a:pt x="321310" y="20320"/>
                  </a:lnTo>
                  <a:lnTo>
                    <a:pt x="325120" y="22860"/>
                  </a:lnTo>
                  <a:lnTo>
                    <a:pt x="328930" y="19050"/>
                  </a:lnTo>
                  <a:lnTo>
                    <a:pt x="331470" y="13970"/>
                  </a:lnTo>
                  <a:lnTo>
                    <a:pt x="334010" y="10160"/>
                  </a:lnTo>
                  <a:close/>
                </a:path>
                <a:path w="1887220" h="63500">
                  <a:moveTo>
                    <a:pt x="516890" y="0"/>
                  </a:moveTo>
                  <a:lnTo>
                    <a:pt x="513080" y="0"/>
                  </a:lnTo>
                  <a:lnTo>
                    <a:pt x="513080" y="3810"/>
                  </a:lnTo>
                  <a:lnTo>
                    <a:pt x="516890" y="3810"/>
                  </a:lnTo>
                  <a:lnTo>
                    <a:pt x="516890" y="0"/>
                  </a:lnTo>
                  <a:close/>
                </a:path>
                <a:path w="1887220" h="63500">
                  <a:moveTo>
                    <a:pt x="591820" y="10160"/>
                  </a:moveTo>
                  <a:lnTo>
                    <a:pt x="589280" y="10160"/>
                  </a:lnTo>
                  <a:lnTo>
                    <a:pt x="586740" y="12700"/>
                  </a:lnTo>
                  <a:lnTo>
                    <a:pt x="591820" y="10160"/>
                  </a:lnTo>
                  <a:close/>
                </a:path>
                <a:path w="1887220" h="63500">
                  <a:moveTo>
                    <a:pt x="819150" y="20320"/>
                  </a:moveTo>
                  <a:lnTo>
                    <a:pt x="814070" y="12700"/>
                  </a:lnTo>
                  <a:lnTo>
                    <a:pt x="810260" y="10160"/>
                  </a:lnTo>
                  <a:lnTo>
                    <a:pt x="806450" y="8890"/>
                  </a:lnTo>
                  <a:lnTo>
                    <a:pt x="808990" y="25400"/>
                  </a:lnTo>
                  <a:lnTo>
                    <a:pt x="812800" y="33020"/>
                  </a:lnTo>
                  <a:lnTo>
                    <a:pt x="819150" y="38100"/>
                  </a:lnTo>
                  <a:lnTo>
                    <a:pt x="819150" y="20320"/>
                  </a:lnTo>
                  <a:close/>
                </a:path>
                <a:path w="1887220" h="63500">
                  <a:moveTo>
                    <a:pt x="1131570" y="22860"/>
                  </a:moveTo>
                  <a:lnTo>
                    <a:pt x="1123950" y="12700"/>
                  </a:lnTo>
                  <a:lnTo>
                    <a:pt x="1120140" y="11430"/>
                  </a:lnTo>
                  <a:lnTo>
                    <a:pt x="1113790" y="10160"/>
                  </a:lnTo>
                  <a:lnTo>
                    <a:pt x="1107440" y="7620"/>
                  </a:lnTo>
                  <a:lnTo>
                    <a:pt x="1093470" y="5080"/>
                  </a:lnTo>
                  <a:lnTo>
                    <a:pt x="1087120" y="5080"/>
                  </a:lnTo>
                  <a:lnTo>
                    <a:pt x="1079500" y="6350"/>
                  </a:lnTo>
                  <a:lnTo>
                    <a:pt x="1074420" y="8890"/>
                  </a:lnTo>
                  <a:lnTo>
                    <a:pt x="1078230" y="16510"/>
                  </a:lnTo>
                  <a:lnTo>
                    <a:pt x="1084580" y="21590"/>
                  </a:lnTo>
                  <a:lnTo>
                    <a:pt x="1099820" y="24130"/>
                  </a:lnTo>
                  <a:lnTo>
                    <a:pt x="1108710" y="22860"/>
                  </a:lnTo>
                  <a:lnTo>
                    <a:pt x="1117600" y="22860"/>
                  </a:lnTo>
                  <a:lnTo>
                    <a:pt x="1125220" y="21590"/>
                  </a:lnTo>
                  <a:lnTo>
                    <a:pt x="1131570" y="22860"/>
                  </a:lnTo>
                  <a:close/>
                </a:path>
                <a:path w="1887220" h="63500">
                  <a:moveTo>
                    <a:pt x="1228090" y="8890"/>
                  </a:moveTo>
                  <a:lnTo>
                    <a:pt x="1217930" y="8890"/>
                  </a:lnTo>
                  <a:lnTo>
                    <a:pt x="1206500" y="10160"/>
                  </a:lnTo>
                  <a:lnTo>
                    <a:pt x="1195070" y="10160"/>
                  </a:lnTo>
                  <a:lnTo>
                    <a:pt x="1160780" y="13970"/>
                  </a:lnTo>
                  <a:lnTo>
                    <a:pt x="1149350" y="13970"/>
                  </a:lnTo>
                  <a:lnTo>
                    <a:pt x="1137920" y="15240"/>
                  </a:lnTo>
                  <a:lnTo>
                    <a:pt x="1137920" y="20320"/>
                  </a:lnTo>
                  <a:lnTo>
                    <a:pt x="1228090" y="12700"/>
                  </a:lnTo>
                  <a:lnTo>
                    <a:pt x="1228090" y="8890"/>
                  </a:lnTo>
                  <a:close/>
                </a:path>
                <a:path w="1887220" h="63500">
                  <a:moveTo>
                    <a:pt x="1308100" y="3810"/>
                  </a:moveTo>
                  <a:lnTo>
                    <a:pt x="1292860" y="3810"/>
                  </a:lnTo>
                  <a:lnTo>
                    <a:pt x="1292860" y="8890"/>
                  </a:lnTo>
                  <a:lnTo>
                    <a:pt x="1308100" y="8890"/>
                  </a:lnTo>
                  <a:lnTo>
                    <a:pt x="1308100" y="3810"/>
                  </a:lnTo>
                  <a:close/>
                </a:path>
                <a:path w="1887220" h="63500">
                  <a:moveTo>
                    <a:pt x="1457960" y="16510"/>
                  </a:moveTo>
                  <a:lnTo>
                    <a:pt x="1456690" y="13970"/>
                  </a:lnTo>
                  <a:lnTo>
                    <a:pt x="1454150" y="12700"/>
                  </a:lnTo>
                  <a:lnTo>
                    <a:pt x="1445260" y="12700"/>
                  </a:lnTo>
                  <a:lnTo>
                    <a:pt x="1437640" y="13970"/>
                  </a:lnTo>
                  <a:lnTo>
                    <a:pt x="1419860" y="13970"/>
                  </a:lnTo>
                  <a:lnTo>
                    <a:pt x="1403350" y="16510"/>
                  </a:lnTo>
                  <a:lnTo>
                    <a:pt x="1386840" y="16510"/>
                  </a:lnTo>
                  <a:lnTo>
                    <a:pt x="1379220" y="17780"/>
                  </a:lnTo>
                  <a:lnTo>
                    <a:pt x="1352550" y="17780"/>
                  </a:lnTo>
                  <a:lnTo>
                    <a:pt x="1343660" y="19050"/>
                  </a:lnTo>
                  <a:lnTo>
                    <a:pt x="1334770" y="19050"/>
                  </a:lnTo>
                  <a:lnTo>
                    <a:pt x="1325880" y="17780"/>
                  </a:lnTo>
                  <a:lnTo>
                    <a:pt x="1315720" y="17780"/>
                  </a:lnTo>
                  <a:lnTo>
                    <a:pt x="1315720" y="25400"/>
                  </a:lnTo>
                  <a:lnTo>
                    <a:pt x="1318260" y="38100"/>
                  </a:lnTo>
                  <a:lnTo>
                    <a:pt x="1318260" y="43180"/>
                  </a:lnTo>
                  <a:lnTo>
                    <a:pt x="1338580" y="40640"/>
                  </a:lnTo>
                  <a:lnTo>
                    <a:pt x="1350010" y="40640"/>
                  </a:lnTo>
                  <a:lnTo>
                    <a:pt x="1383030" y="36830"/>
                  </a:lnTo>
                  <a:lnTo>
                    <a:pt x="1393190" y="34290"/>
                  </a:lnTo>
                  <a:lnTo>
                    <a:pt x="1402080" y="30480"/>
                  </a:lnTo>
                  <a:lnTo>
                    <a:pt x="1318260" y="33020"/>
                  </a:lnTo>
                  <a:lnTo>
                    <a:pt x="1318260" y="27940"/>
                  </a:lnTo>
                  <a:lnTo>
                    <a:pt x="1334770" y="25400"/>
                  </a:lnTo>
                  <a:lnTo>
                    <a:pt x="1343660" y="25400"/>
                  </a:lnTo>
                  <a:lnTo>
                    <a:pt x="1360170" y="22860"/>
                  </a:lnTo>
                  <a:lnTo>
                    <a:pt x="1369060" y="22860"/>
                  </a:lnTo>
                  <a:lnTo>
                    <a:pt x="1377950" y="21590"/>
                  </a:lnTo>
                  <a:lnTo>
                    <a:pt x="1404620" y="21590"/>
                  </a:lnTo>
                  <a:lnTo>
                    <a:pt x="1413510" y="20320"/>
                  </a:lnTo>
                  <a:lnTo>
                    <a:pt x="1457960" y="20320"/>
                  </a:lnTo>
                  <a:lnTo>
                    <a:pt x="1457960" y="16510"/>
                  </a:lnTo>
                  <a:close/>
                </a:path>
                <a:path w="1887220" h="63500">
                  <a:moveTo>
                    <a:pt x="1516380" y="15240"/>
                  </a:moveTo>
                  <a:lnTo>
                    <a:pt x="1511300" y="8890"/>
                  </a:lnTo>
                  <a:lnTo>
                    <a:pt x="1479550" y="17780"/>
                  </a:lnTo>
                  <a:lnTo>
                    <a:pt x="1516380" y="15240"/>
                  </a:lnTo>
                  <a:close/>
                </a:path>
                <a:path w="1887220" h="63500">
                  <a:moveTo>
                    <a:pt x="1689100" y="6350"/>
                  </a:moveTo>
                  <a:lnTo>
                    <a:pt x="1673860" y="63500"/>
                  </a:lnTo>
                  <a:lnTo>
                    <a:pt x="1686560" y="38100"/>
                  </a:lnTo>
                  <a:lnTo>
                    <a:pt x="1689100" y="6350"/>
                  </a:lnTo>
                  <a:close/>
                </a:path>
                <a:path w="1887220" h="63500">
                  <a:moveTo>
                    <a:pt x="1887220" y="8890"/>
                  </a:moveTo>
                  <a:lnTo>
                    <a:pt x="1878330" y="7620"/>
                  </a:lnTo>
                  <a:lnTo>
                    <a:pt x="1870710" y="7620"/>
                  </a:lnTo>
                  <a:lnTo>
                    <a:pt x="1860550" y="8890"/>
                  </a:lnTo>
                  <a:lnTo>
                    <a:pt x="1851660" y="8890"/>
                  </a:lnTo>
                  <a:lnTo>
                    <a:pt x="1823720" y="12700"/>
                  </a:lnTo>
                  <a:lnTo>
                    <a:pt x="1814830" y="15240"/>
                  </a:lnTo>
                  <a:lnTo>
                    <a:pt x="1824990" y="16510"/>
                  </a:lnTo>
                  <a:lnTo>
                    <a:pt x="1835150" y="16510"/>
                  </a:lnTo>
                  <a:lnTo>
                    <a:pt x="1852930" y="13970"/>
                  </a:lnTo>
                  <a:lnTo>
                    <a:pt x="1861820" y="13970"/>
                  </a:lnTo>
                  <a:lnTo>
                    <a:pt x="1870710" y="12700"/>
                  </a:lnTo>
                  <a:lnTo>
                    <a:pt x="1879600" y="10160"/>
                  </a:lnTo>
                  <a:lnTo>
                    <a:pt x="1887220" y="88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778759" y="2171699"/>
              <a:ext cx="39370" cy="12700"/>
            </a:xfrm>
            <a:custGeom>
              <a:avLst/>
              <a:gdLst/>
              <a:ahLst/>
              <a:cxnLst/>
              <a:rect l="l" t="t" r="r" b="b"/>
              <a:pathLst>
                <a:path w="39369" h="12700">
                  <a:moveTo>
                    <a:pt x="39369" y="0"/>
                  </a:moveTo>
                  <a:lnTo>
                    <a:pt x="10159" y="0"/>
                  </a:lnTo>
                  <a:lnTo>
                    <a:pt x="0" y="2539"/>
                  </a:lnTo>
                  <a:lnTo>
                    <a:pt x="1269" y="5079"/>
                  </a:lnTo>
                  <a:lnTo>
                    <a:pt x="3809" y="7620"/>
                  </a:lnTo>
                  <a:lnTo>
                    <a:pt x="7619" y="8889"/>
                  </a:lnTo>
                  <a:lnTo>
                    <a:pt x="10159" y="10160"/>
                  </a:lnTo>
                  <a:lnTo>
                    <a:pt x="17779" y="10160"/>
                  </a:lnTo>
                  <a:lnTo>
                    <a:pt x="21589" y="11429"/>
                  </a:lnTo>
                  <a:lnTo>
                    <a:pt x="24129" y="12700"/>
                  </a:lnTo>
                  <a:lnTo>
                    <a:pt x="29209" y="11429"/>
                  </a:lnTo>
                  <a:lnTo>
                    <a:pt x="34289" y="7620"/>
                  </a:lnTo>
                  <a:lnTo>
                    <a:pt x="393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797810" y="2169159"/>
              <a:ext cx="3826510" cy="335280"/>
            </a:xfrm>
            <a:custGeom>
              <a:avLst/>
              <a:gdLst/>
              <a:ahLst/>
              <a:cxnLst/>
              <a:rect l="l" t="t" r="r" b="b"/>
              <a:pathLst>
                <a:path w="3826509" h="335280">
                  <a:moveTo>
                    <a:pt x="11430" y="5080"/>
                  </a:moveTo>
                  <a:lnTo>
                    <a:pt x="0" y="5080"/>
                  </a:lnTo>
                  <a:lnTo>
                    <a:pt x="0" y="7620"/>
                  </a:lnTo>
                  <a:lnTo>
                    <a:pt x="11430" y="7620"/>
                  </a:lnTo>
                  <a:lnTo>
                    <a:pt x="11430" y="5080"/>
                  </a:lnTo>
                  <a:close/>
                </a:path>
                <a:path w="3826509" h="335280">
                  <a:moveTo>
                    <a:pt x="293370" y="25400"/>
                  </a:moveTo>
                  <a:lnTo>
                    <a:pt x="292100" y="20320"/>
                  </a:lnTo>
                  <a:lnTo>
                    <a:pt x="285750" y="19050"/>
                  </a:lnTo>
                  <a:lnTo>
                    <a:pt x="281940" y="22860"/>
                  </a:lnTo>
                  <a:lnTo>
                    <a:pt x="288290" y="30480"/>
                  </a:lnTo>
                  <a:lnTo>
                    <a:pt x="293370" y="25400"/>
                  </a:lnTo>
                  <a:close/>
                </a:path>
                <a:path w="3826509" h="335280">
                  <a:moveTo>
                    <a:pt x="535940" y="12700"/>
                  </a:moveTo>
                  <a:lnTo>
                    <a:pt x="530860" y="7620"/>
                  </a:lnTo>
                  <a:lnTo>
                    <a:pt x="527050" y="6350"/>
                  </a:lnTo>
                  <a:lnTo>
                    <a:pt x="525780" y="5080"/>
                  </a:lnTo>
                  <a:lnTo>
                    <a:pt x="525780" y="15240"/>
                  </a:lnTo>
                  <a:lnTo>
                    <a:pt x="529590" y="15240"/>
                  </a:lnTo>
                  <a:lnTo>
                    <a:pt x="533400" y="13970"/>
                  </a:lnTo>
                  <a:lnTo>
                    <a:pt x="535940" y="12700"/>
                  </a:lnTo>
                  <a:close/>
                </a:path>
                <a:path w="3826509" h="335280">
                  <a:moveTo>
                    <a:pt x="636270" y="11430"/>
                  </a:moveTo>
                  <a:lnTo>
                    <a:pt x="635000" y="5080"/>
                  </a:lnTo>
                  <a:lnTo>
                    <a:pt x="603250" y="31750"/>
                  </a:lnTo>
                  <a:lnTo>
                    <a:pt x="604520" y="35560"/>
                  </a:lnTo>
                  <a:lnTo>
                    <a:pt x="609600" y="33020"/>
                  </a:lnTo>
                  <a:lnTo>
                    <a:pt x="614680" y="29210"/>
                  </a:lnTo>
                  <a:lnTo>
                    <a:pt x="621030" y="26670"/>
                  </a:lnTo>
                  <a:lnTo>
                    <a:pt x="626110" y="22860"/>
                  </a:lnTo>
                  <a:lnTo>
                    <a:pt x="633730" y="15240"/>
                  </a:lnTo>
                  <a:lnTo>
                    <a:pt x="636270" y="11430"/>
                  </a:lnTo>
                  <a:close/>
                </a:path>
                <a:path w="3826509" h="335280">
                  <a:moveTo>
                    <a:pt x="1197610" y="15240"/>
                  </a:moveTo>
                  <a:lnTo>
                    <a:pt x="1137920" y="15240"/>
                  </a:lnTo>
                  <a:lnTo>
                    <a:pt x="1130300" y="16510"/>
                  </a:lnTo>
                  <a:lnTo>
                    <a:pt x="1121410" y="17780"/>
                  </a:lnTo>
                  <a:lnTo>
                    <a:pt x="1106170" y="20320"/>
                  </a:lnTo>
                  <a:lnTo>
                    <a:pt x="1162050" y="20320"/>
                  </a:lnTo>
                  <a:lnTo>
                    <a:pt x="1174750" y="19050"/>
                  </a:lnTo>
                  <a:lnTo>
                    <a:pt x="1186180" y="17780"/>
                  </a:lnTo>
                  <a:lnTo>
                    <a:pt x="1197610" y="15240"/>
                  </a:lnTo>
                  <a:close/>
                </a:path>
                <a:path w="3826509" h="335280">
                  <a:moveTo>
                    <a:pt x="1249680" y="17780"/>
                  </a:moveTo>
                  <a:lnTo>
                    <a:pt x="1240790" y="16510"/>
                  </a:lnTo>
                  <a:lnTo>
                    <a:pt x="1223010" y="16510"/>
                  </a:lnTo>
                  <a:lnTo>
                    <a:pt x="1212850" y="15240"/>
                  </a:lnTo>
                  <a:lnTo>
                    <a:pt x="1197610" y="15240"/>
                  </a:lnTo>
                  <a:lnTo>
                    <a:pt x="1210310" y="20320"/>
                  </a:lnTo>
                  <a:lnTo>
                    <a:pt x="1216660" y="20320"/>
                  </a:lnTo>
                  <a:lnTo>
                    <a:pt x="1224280" y="21590"/>
                  </a:lnTo>
                  <a:lnTo>
                    <a:pt x="1231900" y="21590"/>
                  </a:lnTo>
                  <a:lnTo>
                    <a:pt x="1238250" y="20320"/>
                  </a:lnTo>
                  <a:lnTo>
                    <a:pt x="1244600" y="20320"/>
                  </a:lnTo>
                  <a:lnTo>
                    <a:pt x="1249680" y="17780"/>
                  </a:lnTo>
                  <a:close/>
                </a:path>
                <a:path w="3826509" h="335280">
                  <a:moveTo>
                    <a:pt x="1418590" y="7620"/>
                  </a:moveTo>
                  <a:lnTo>
                    <a:pt x="1416050" y="7620"/>
                  </a:lnTo>
                  <a:lnTo>
                    <a:pt x="1416050" y="12700"/>
                  </a:lnTo>
                  <a:lnTo>
                    <a:pt x="1418590" y="12700"/>
                  </a:lnTo>
                  <a:lnTo>
                    <a:pt x="1418590" y="7620"/>
                  </a:lnTo>
                  <a:close/>
                </a:path>
                <a:path w="3826509" h="335280">
                  <a:moveTo>
                    <a:pt x="1436370" y="0"/>
                  </a:moveTo>
                  <a:lnTo>
                    <a:pt x="1426210" y="2540"/>
                  </a:lnTo>
                  <a:lnTo>
                    <a:pt x="1433830" y="2540"/>
                  </a:lnTo>
                  <a:lnTo>
                    <a:pt x="1436370" y="0"/>
                  </a:lnTo>
                  <a:close/>
                </a:path>
                <a:path w="3826509" h="335280">
                  <a:moveTo>
                    <a:pt x="1518920" y="16510"/>
                  </a:moveTo>
                  <a:lnTo>
                    <a:pt x="1517650" y="15240"/>
                  </a:lnTo>
                  <a:lnTo>
                    <a:pt x="1516380" y="15240"/>
                  </a:lnTo>
                  <a:lnTo>
                    <a:pt x="1516380" y="20320"/>
                  </a:lnTo>
                  <a:lnTo>
                    <a:pt x="1517650" y="19050"/>
                  </a:lnTo>
                  <a:lnTo>
                    <a:pt x="1517650" y="17780"/>
                  </a:lnTo>
                  <a:lnTo>
                    <a:pt x="1518920" y="16510"/>
                  </a:lnTo>
                  <a:close/>
                </a:path>
                <a:path w="3826509" h="335280">
                  <a:moveTo>
                    <a:pt x="1564640" y="11430"/>
                  </a:moveTo>
                  <a:lnTo>
                    <a:pt x="1563370" y="10160"/>
                  </a:lnTo>
                  <a:lnTo>
                    <a:pt x="1540510" y="62230"/>
                  </a:lnTo>
                  <a:lnTo>
                    <a:pt x="1543050" y="63500"/>
                  </a:lnTo>
                  <a:lnTo>
                    <a:pt x="1564640" y="11430"/>
                  </a:lnTo>
                  <a:close/>
                </a:path>
                <a:path w="3826509" h="335280">
                  <a:moveTo>
                    <a:pt x="1612900" y="0"/>
                  </a:moveTo>
                  <a:lnTo>
                    <a:pt x="1610360" y="0"/>
                  </a:lnTo>
                  <a:lnTo>
                    <a:pt x="1610360" y="7620"/>
                  </a:lnTo>
                  <a:lnTo>
                    <a:pt x="1612900" y="7620"/>
                  </a:lnTo>
                  <a:lnTo>
                    <a:pt x="1612900" y="0"/>
                  </a:lnTo>
                  <a:close/>
                </a:path>
                <a:path w="3826509" h="335280">
                  <a:moveTo>
                    <a:pt x="1971040" y="15240"/>
                  </a:moveTo>
                  <a:lnTo>
                    <a:pt x="1959610" y="12700"/>
                  </a:lnTo>
                  <a:lnTo>
                    <a:pt x="1959610" y="15240"/>
                  </a:lnTo>
                  <a:lnTo>
                    <a:pt x="1971040" y="17780"/>
                  </a:lnTo>
                  <a:lnTo>
                    <a:pt x="1971040" y="15240"/>
                  </a:lnTo>
                  <a:close/>
                </a:path>
                <a:path w="3826509" h="335280">
                  <a:moveTo>
                    <a:pt x="2070100" y="20320"/>
                  </a:moveTo>
                  <a:lnTo>
                    <a:pt x="2038350" y="17780"/>
                  </a:lnTo>
                  <a:lnTo>
                    <a:pt x="2038350" y="20320"/>
                  </a:lnTo>
                  <a:lnTo>
                    <a:pt x="2070100" y="22860"/>
                  </a:lnTo>
                  <a:lnTo>
                    <a:pt x="2070100" y="20320"/>
                  </a:lnTo>
                  <a:close/>
                </a:path>
                <a:path w="3826509" h="335280">
                  <a:moveTo>
                    <a:pt x="2096770" y="15240"/>
                  </a:moveTo>
                  <a:lnTo>
                    <a:pt x="2084070" y="15240"/>
                  </a:lnTo>
                  <a:lnTo>
                    <a:pt x="2091690" y="16510"/>
                  </a:lnTo>
                  <a:lnTo>
                    <a:pt x="2096770" y="15240"/>
                  </a:lnTo>
                  <a:close/>
                </a:path>
                <a:path w="3826509" h="335280">
                  <a:moveTo>
                    <a:pt x="2132330" y="10160"/>
                  </a:moveTo>
                  <a:lnTo>
                    <a:pt x="2125980" y="11430"/>
                  </a:lnTo>
                  <a:lnTo>
                    <a:pt x="2120900" y="11430"/>
                  </a:lnTo>
                  <a:lnTo>
                    <a:pt x="2114550" y="12700"/>
                  </a:lnTo>
                  <a:lnTo>
                    <a:pt x="2109470" y="13970"/>
                  </a:lnTo>
                  <a:lnTo>
                    <a:pt x="2103120" y="15240"/>
                  </a:lnTo>
                  <a:lnTo>
                    <a:pt x="2122170" y="15240"/>
                  </a:lnTo>
                  <a:lnTo>
                    <a:pt x="2132330" y="10160"/>
                  </a:lnTo>
                  <a:close/>
                </a:path>
                <a:path w="3826509" h="335280">
                  <a:moveTo>
                    <a:pt x="2249170" y="2540"/>
                  </a:moveTo>
                  <a:lnTo>
                    <a:pt x="2231390" y="2540"/>
                  </a:lnTo>
                  <a:lnTo>
                    <a:pt x="2228850" y="30480"/>
                  </a:lnTo>
                  <a:lnTo>
                    <a:pt x="2233930" y="30480"/>
                  </a:lnTo>
                  <a:lnTo>
                    <a:pt x="2240280" y="31750"/>
                  </a:lnTo>
                  <a:lnTo>
                    <a:pt x="2245360" y="29210"/>
                  </a:lnTo>
                  <a:lnTo>
                    <a:pt x="2246630" y="26670"/>
                  </a:lnTo>
                  <a:lnTo>
                    <a:pt x="2247900" y="22860"/>
                  </a:lnTo>
                  <a:lnTo>
                    <a:pt x="2247900" y="16510"/>
                  </a:lnTo>
                  <a:lnTo>
                    <a:pt x="2246630" y="11430"/>
                  </a:lnTo>
                  <a:lnTo>
                    <a:pt x="2247900" y="6350"/>
                  </a:lnTo>
                  <a:lnTo>
                    <a:pt x="2249170" y="2540"/>
                  </a:lnTo>
                  <a:close/>
                </a:path>
                <a:path w="3826509" h="335280">
                  <a:moveTo>
                    <a:pt x="2406650" y="15240"/>
                  </a:moveTo>
                  <a:lnTo>
                    <a:pt x="2400300" y="16510"/>
                  </a:lnTo>
                  <a:lnTo>
                    <a:pt x="2393950" y="16510"/>
                  </a:lnTo>
                  <a:lnTo>
                    <a:pt x="2374900" y="20320"/>
                  </a:lnTo>
                  <a:lnTo>
                    <a:pt x="2368550" y="20320"/>
                  </a:lnTo>
                  <a:lnTo>
                    <a:pt x="2362200" y="22860"/>
                  </a:lnTo>
                  <a:lnTo>
                    <a:pt x="2355850" y="22860"/>
                  </a:lnTo>
                  <a:lnTo>
                    <a:pt x="2359660" y="24130"/>
                  </a:lnTo>
                  <a:lnTo>
                    <a:pt x="2364740" y="22860"/>
                  </a:lnTo>
                  <a:lnTo>
                    <a:pt x="2385060" y="22860"/>
                  </a:lnTo>
                  <a:lnTo>
                    <a:pt x="2390140" y="24130"/>
                  </a:lnTo>
                  <a:lnTo>
                    <a:pt x="2395220" y="29210"/>
                  </a:lnTo>
                  <a:lnTo>
                    <a:pt x="2399030" y="35560"/>
                  </a:lnTo>
                  <a:lnTo>
                    <a:pt x="2402840" y="35560"/>
                  </a:lnTo>
                  <a:lnTo>
                    <a:pt x="2402840" y="31750"/>
                  </a:lnTo>
                  <a:lnTo>
                    <a:pt x="2401570" y="30480"/>
                  </a:lnTo>
                  <a:lnTo>
                    <a:pt x="2397760" y="29210"/>
                  </a:lnTo>
                  <a:lnTo>
                    <a:pt x="2395220" y="27940"/>
                  </a:lnTo>
                  <a:lnTo>
                    <a:pt x="2406650" y="15240"/>
                  </a:lnTo>
                  <a:close/>
                </a:path>
                <a:path w="3826509" h="335280">
                  <a:moveTo>
                    <a:pt x="2426970" y="15240"/>
                  </a:moveTo>
                  <a:lnTo>
                    <a:pt x="2415540" y="15240"/>
                  </a:lnTo>
                  <a:lnTo>
                    <a:pt x="2421890" y="16510"/>
                  </a:lnTo>
                  <a:lnTo>
                    <a:pt x="2426970" y="15240"/>
                  </a:lnTo>
                  <a:close/>
                </a:path>
                <a:path w="3826509" h="335280">
                  <a:moveTo>
                    <a:pt x="2454910" y="12700"/>
                  </a:moveTo>
                  <a:lnTo>
                    <a:pt x="2449830" y="11430"/>
                  </a:lnTo>
                  <a:lnTo>
                    <a:pt x="2444750" y="11430"/>
                  </a:lnTo>
                  <a:lnTo>
                    <a:pt x="2439670" y="12700"/>
                  </a:lnTo>
                  <a:lnTo>
                    <a:pt x="2432050" y="15240"/>
                  </a:lnTo>
                  <a:lnTo>
                    <a:pt x="2430780" y="15240"/>
                  </a:lnTo>
                  <a:lnTo>
                    <a:pt x="2440940" y="17780"/>
                  </a:lnTo>
                  <a:lnTo>
                    <a:pt x="2446020" y="17780"/>
                  </a:lnTo>
                  <a:lnTo>
                    <a:pt x="2451100" y="16510"/>
                  </a:lnTo>
                  <a:lnTo>
                    <a:pt x="2454910" y="12700"/>
                  </a:lnTo>
                  <a:close/>
                </a:path>
                <a:path w="3826509" h="335280">
                  <a:moveTo>
                    <a:pt x="3152140" y="10160"/>
                  </a:moveTo>
                  <a:lnTo>
                    <a:pt x="3134360" y="10160"/>
                  </a:lnTo>
                  <a:lnTo>
                    <a:pt x="3134360" y="12700"/>
                  </a:lnTo>
                  <a:lnTo>
                    <a:pt x="3152140" y="10160"/>
                  </a:lnTo>
                  <a:close/>
                </a:path>
                <a:path w="3826509" h="335280">
                  <a:moveTo>
                    <a:pt x="3496310" y="27940"/>
                  </a:moveTo>
                  <a:lnTo>
                    <a:pt x="3495040" y="20320"/>
                  </a:lnTo>
                  <a:lnTo>
                    <a:pt x="3488690" y="17780"/>
                  </a:lnTo>
                  <a:lnTo>
                    <a:pt x="3487420" y="25400"/>
                  </a:lnTo>
                  <a:lnTo>
                    <a:pt x="3487420" y="40640"/>
                  </a:lnTo>
                  <a:lnTo>
                    <a:pt x="3493770" y="44450"/>
                  </a:lnTo>
                  <a:lnTo>
                    <a:pt x="3496310" y="27940"/>
                  </a:lnTo>
                  <a:close/>
                </a:path>
                <a:path w="3826509" h="335280">
                  <a:moveTo>
                    <a:pt x="3804920" y="73660"/>
                  </a:moveTo>
                  <a:lnTo>
                    <a:pt x="3784587" y="74930"/>
                  </a:lnTo>
                  <a:lnTo>
                    <a:pt x="3776980" y="62230"/>
                  </a:lnTo>
                  <a:lnTo>
                    <a:pt x="3774440" y="46990"/>
                  </a:lnTo>
                  <a:lnTo>
                    <a:pt x="3774440" y="15240"/>
                  </a:lnTo>
                  <a:lnTo>
                    <a:pt x="3761740" y="15240"/>
                  </a:lnTo>
                  <a:lnTo>
                    <a:pt x="3754120" y="19050"/>
                  </a:lnTo>
                  <a:lnTo>
                    <a:pt x="3750310" y="26670"/>
                  </a:lnTo>
                  <a:lnTo>
                    <a:pt x="3747770" y="35560"/>
                  </a:lnTo>
                  <a:lnTo>
                    <a:pt x="3747770" y="46990"/>
                  </a:lnTo>
                  <a:lnTo>
                    <a:pt x="3746487" y="57150"/>
                  </a:lnTo>
                  <a:lnTo>
                    <a:pt x="3742690" y="67310"/>
                  </a:lnTo>
                  <a:lnTo>
                    <a:pt x="3737610" y="74930"/>
                  </a:lnTo>
                  <a:lnTo>
                    <a:pt x="3735070" y="71120"/>
                  </a:lnTo>
                  <a:lnTo>
                    <a:pt x="3732530" y="69850"/>
                  </a:lnTo>
                  <a:lnTo>
                    <a:pt x="3712210" y="69850"/>
                  </a:lnTo>
                  <a:lnTo>
                    <a:pt x="3712210" y="123190"/>
                  </a:lnTo>
                  <a:lnTo>
                    <a:pt x="3716020" y="181610"/>
                  </a:lnTo>
                  <a:lnTo>
                    <a:pt x="3717290" y="238760"/>
                  </a:lnTo>
                  <a:lnTo>
                    <a:pt x="3713480" y="292100"/>
                  </a:lnTo>
                  <a:lnTo>
                    <a:pt x="3686810" y="313690"/>
                  </a:lnTo>
                  <a:lnTo>
                    <a:pt x="3698240" y="313690"/>
                  </a:lnTo>
                  <a:lnTo>
                    <a:pt x="3708387" y="309880"/>
                  </a:lnTo>
                  <a:lnTo>
                    <a:pt x="3717290" y="304800"/>
                  </a:lnTo>
                  <a:lnTo>
                    <a:pt x="3724910" y="298450"/>
                  </a:lnTo>
                  <a:lnTo>
                    <a:pt x="3733787" y="293370"/>
                  </a:lnTo>
                  <a:lnTo>
                    <a:pt x="3741420" y="289560"/>
                  </a:lnTo>
                  <a:lnTo>
                    <a:pt x="3751580" y="288290"/>
                  </a:lnTo>
                  <a:lnTo>
                    <a:pt x="3761740" y="292100"/>
                  </a:lnTo>
                  <a:lnTo>
                    <a:pt x="3761740" y="300990"/>
                  </a:lnTo>
                  <a:lnTo>
                    <a:pt x="3759187" y="312420"/>
                  </a:lnTo>
                  <a:lnTo>
                    <a:pt x="3756660" y="325120"/>
                  </a:lnTo>
                  <a:lnTo>
                    <a:pt x="3759187" y="335280"/>
                  </a:lnTo>
                  <a:lnTo>
                    <a:pt x="3787140" y="321310"/>
                  </a:lnTo>
                  <a:lnTo>
                    <a:pt x="3784587" y="317500"/>
                  </a:lnTo>
                  <a:lnTo>
                    <a:pt x="3784587" y="313690"/>
                  </a:lnTo>
                  <a:lnTo>
                    <a:pt x="3785870" y="308610"/>
                  </a:lnTo>
                  <a:lnTo>
                    <a:pt x="3789680" y="306070"/>
                  </a:lnTo>
                  <a:lnTo>
                    <a:pt x="3794760" y="248920"/>
                  </a:lnTo>
                  <a:lnTo>
                    <a:pt x="3801110" y="189230"/>
                  </a:lnTo>
                  <a:lnTo>
                    <a:pt x="3804920" y="129540"/>
                  </a:lnTo>
                  <a:lnTo>
                    <a:pt x="3804920" y="73660"/>
                  </a:lnTo>
                  <a:close/>
                </a:path>
                <a:path w="3826509" h="335280">
                  <a:moveTo>
                    <a:pt x="3826510" y="2540"/>
                  </a:moveTo>
                  <a:lnTo>
                    <a:pt x="3823970" y="2540"/>
                  </a:lnTo>
                  <a:lnTo>
                    <a:pt x="3823970" y="22860"/>
                  </a:lnTo>
                  <a:lnTo>
                    <a:pt x="3826510" y="22860"/>
                  </a:lnTo>
                  <a:lnTo>
                    <a:pt x="3826510" y="2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134359" y="2192019"/>
              <a:ext cx="5080" cy="5080"/>
            </a:xfrm>
            <a:custGeom>
              <a:avLst/>
              <a:gdLst/>
              <a:ahLst/>
              <a:cxnLst/>
              <a:rect l="l" t="t" r="r" b="b"/>
              <a:pathLst>
                <a:path w="5080" h="5080">
                  <a:moveTo>
                    <a:pt x="5079" y="0"/>
                  </a:moveTo>
                  <a:lnTo>
                    <a:pt x="2539" y="0"/>
                  </a:lnTo>
                  <a:lnTo>
                    <a:pt x="0" y="2539"/>
                  </a:lnTo>
                  <a:lnTo>
                    <a:pt x="0" y="5079"/>
                  </a:lnTo>
                  <a:lnTo>
                    <a:pt x="5079" y="5079"/>
                  </a:lnTo>
                  <a:lnTo>
                    <a:pt x="5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322320" y="2192019"/>
              <a:ext cx="3124200" cy="347980"/>
            </a:xfrm>
            <a:custGeom>
              <a:avLst/>
              <a:gdLst/>
              <a:ahLst/>
              <a:cxnLst/>
              <a:rect l="l" t="t" r="r" b="b"/>
              <a:pathLst>
                <a:path w="3124200" h="347980">
                  <a:moveTo>
                    <a:pt x="22860" y="7620"/>
                  </a:moveTo>
                  <a:lnTo>
                    <a:pt x="6350" y="2540"/>
                  </a:lnTo>
                  <a:lnTo>
                    <a:pt x="1270" y="8890"/>
                  </a:lnTo>
                  <a:lnTo>
                    <a:pt x="0" y="12700"/>
                  </a:lnTo>
                  <a:lnTo>
                    <a:pt x="2540" y="13970"/>
                  </a:lnTo>
                  <a:lnTo>
                    <a:pt x="6350" y="15240"/>
                  </a:lnTo>
                  <a:lnTo>
                    <a:pt x="10160" y="13970"/>
                  </a:lnTo>
                  <a:lnTo>
                    <a:pt x="15240" y="12700"/>
                  </a:lnTo>
                  <a:lnTo>
                    <a:pt x="20320" y="10160"/>
                  </a:lnTo>
                  <a:lnTo>
                    <a:pt x="22860" y="7620"/>
                  </a:lnTo>
                  <a:close/>
                </a:path>
                <a:path w="3124200" h="347980">
                  <a:moveTo>
                    <a:pt x="110490" y="7620"/>
                  </a:moveTo>
                  <a:lnTo>
                    <a:pt x="105410" y="7620"/>
                  </a:lnTo>
                  <a:lnTo>
                    <a:pt x="91440" y="10160"/>
                  </a:lnTo>
                  <a:lnTo>
                    <a:pt x="83820" y="16510"/>
                  </a:lnTo>
                  <a:lnTo>
                    <a:pt x="81280" y="25400"/>
                  </a:lnTo>
                  <a:lnTo>
                    <a:pt x="82550" y="34290"/>
                  </a:lnTo>
                  <a:lnTo>
                    <a:pt x="86360" y="44450"/>
                  </a:lnTo>
                  <a:lnTo>
                    <a:pt x="91440" y="55880"/>
                  </a:lnTo>
                  <a:lnTo>
                    <a:pt x="95250" y="66040"/>
                  </a:lnTo>
                  <a:lnTo>
                    <a:pt x="97790" y="74930"/>
                  </a:lnTo>
                  <a:lnTo>
                    <a:pt x="110490" y="7620"/>
                  </a:lnTo>
                  <a:close/>
                </a:path>
                <a:path w="3124200" h="347980">
                  <a:moveTo>
                    <a:pt x="626110" y="7620"/>
                  </a:moveTo>
                  <a:lnTo>
                    <a:pt x="591820" y="7620"/>
                  </a:lnTo>
                  <a:lnTo>
                    <a:pt x="579120" y="10160"/>
                  </a:lnTo>
                  <a:lnTo>
                    <a:pt x="576580" y="12700"/>
                  </a:lnTo>
                  <a:lnTo>
                    <a:pt x="614680" y="12700"/>
                  </a:lnTo>
                  <a:lnTo>
                    <a:pt x="619760" y="10160"/>
                  </a:lnTo>
                  <a:lnTo>
                    <a:pt x="626110" y="7620"/>
                  </a:lnTo>
                  <a:close/>
                </a:path>
                <a:path w="3124200" h="347980">
                  <a:moveTo>
                    <a:pt x="652780" y="7620"/>
                  </a:moveTo>
                  <a:lnTo>
                    <a:pt x="647700" y="6350"/>
                  </a:lnTo>
                  <a:lnTo>
                    <a:pt x="643890" y="8890"/>
                  </a:lnTo>
                  <a:lnTo>
                    <a:pt x="640080" y="10160"/>
                  </a:lnTo>
                  <a:lnTo>
                    <a:pt x="635000" y="12700"/>
                  </a:lnTo>
                  <a:lnTo>
                    <a:pt x="640080" y="12700"/>
                  </a:lnTo>
                  <a:lnTo>
                    <a:pt x="645160" y="11430"/>
                  </a:lnTo>
                  <a:lnTo>
                    <a:pt x="648970" y="8890"/>
                  </a:lnTo>
                  <a:lnTo>
                    <a:pt x="652780" y="7620"/>
                  </a:lnTo>
                  <a:close/>
                </a:path>
                <a:path w="3124200" h="347980">
                  <a:moveTo>
                    <a:pt x="732790" y="8890"/>
                  </a:moveTo>
                  <a:lnTo>
                    <a:pt x="722630" y="10160"/>
                  </a:lnTo>
                  <a:lnTo>
                    <a:pt x="683260" y="10160"/>
                  </a:lnTo>
                  <a:lnTo>
                    <a:pt x="668020" y="12700"/>
                  </a:lnTo>
                  <a:lnTo>
                    <a:pt x="711200" y="12700"/>
                  </a:lnTo>
                  <a:lnTo>
                    <a:pt x="732790" y="8890"/>
                  </a:lnTo>
                  <a:close/>
                </a:path>
                <a:path w="3124200" h="347980">
                  <a:moveTo>
                    <a:pt x="875030" y="7620"/>
                  </a:moveTo>
                  <a:lnTo>
                    <a:pt x="871220" y="7620"/>
                  </a:lnTo>
                  <a:lnTo>
                    <a:pt x="869950" y="26670"/>
                  </a:lnTo>
                  <a:lnTo>
                    <a:pt x="871220" y="26670"/>
                  </a:lnTo>
                  <a:lnTo>
                    <a:pt x="875030" y="7620"/>
                  </a:lnTo>
                  <a:close/>
                </a:path>
                <a:path w="3124200" h="347980">
                  <a:moveTo>
                    <a:pt x="924560" y="2540"/>
                  </a:moveTo>
                  <a:lnTo>
                    <a:pt x="922020" y="2540"/>
                  </a:lnTo>
                  <a:lnTo>
                    <a:pt x="916940" y="5080"/>
                  </a:lnTo>
                  <a:lnTo>
                    <a:pt x="923290" y="5080"/>
                  </a:lnTo>
                  <a:lnTo>
                    <a:pt x="924560" y="2540"/>
                  </a:lnTo>
                  <a:close/>
                </a:path>
                <a:path w="3124200" h="347980">
                  <a:moveTo>
                    <a:pt x="1041400" y="13970"/>
                  </a:moveTo>
                  <a:lnTo>
                    <a:pt x="1023620" y="46990"/>
                  </a:lnTo>
                  <a:lnTo>
                    <a:pt x="1028700" y="43180"/>
                  </a:lnTo>
                  <a:lnTo>
                    <a:pt x="1041400" y="13970"/>
                  </a:lnTo>
                  <a:close/>
                </a:path>
                <a:path w="3124200" h="347980">
                  <a:moveTo>
                    <a:pt x="1080770" y="17780"/>
                  </a:moveTo>
                  <a:lnTo>
                    <a:pt x="1078230" y="17780"/>
                  </a:lnTo>
                  <a:lnTo>
                    <a:pt x="1073150" y="39370"/>
                  </a:lnTo>
                  <a:lnTo>
                    <a:pt x="1075690" y="40640"/>
                  </a:lnTo>
                  <a:lnTo>
                    <a:pt x="1080770" y="17780"/>
                  </a:lnTo>
                  <a:close/>
                </a:path>
                <a:path w="3124200" h="347980">
                  <a:moveTo>
                    <a:pt x="1402080" y="2540"/>
                  </a:moveTo>
                  <a:lnTo>
                    <a:pt x="1374140" y="2540"/>
                  </a:lnTo>
                  <a:lnTo>
                    <a:pt x="1381760" y="5080"/>
                  </a:lnTo>
                  <a:lnTo>
                    <a:pt x="1395730" y="5080"/>
                  </a:lnTo>
                  <a:lnTo>
                    <a:pt x="1398270" y="3810"/>
                  </a:lnTo>
                  <a:lnTo>
                    <a:pt x="1402080" y="2540"/>
                  </a:lnTo>
                  <a:close/>
                </a:path>
                <a:path w="3124200" h="347980">
                  <a:moveTo>
                    <a:pt x="1504950" y="12700"/>
                  </a:moveTo>
                  <a:lnTo>
                    <a:pt x="1480820" y="12700"/>
                  </a:lnTo>
                  <a:lnTo>
                    <a:pt x="1477010" y="13970"/>
                  </a:lnTo>
                  <a:lnTo>
                    <a:pt x="1473200" y="17780"/>
                  </a:lnTo>
                  <a:lnTo>
                    <a:pt x="1504950" y="17780"/>
                  </a:lnTo>
                  <a:lnTo>
                    <a:pt x="1504950" y="12700"/>
                  </a:lnTo>
                  <a:close/>
                </a:path>
                <a:path w="3124200" h="347980">
                  <a:moveTo>
                    <a:pt x="1610360" y="17780"/>
                  </a:moveTo>
                  <a:lnTo>
                    <a:pt x="1607820" y="7620"/>
                  </a:lnTo>
                  <a:lnTo>
                    <a:pt x="1596390" y="6350"/>
                  </a:lnTo>
                  <a:lnTo>
                    <a:pt x="1583690" y="6350"/>
                  </a:lnTo>
                  <a:lnTo>
                    <a:pt x="1563370" y="8890"/>
                  </a:lnTo>
                  <a:lnTo>
                    <a:pt x="1551940" y="8890"/>
                  </a:lnTo>
                  <a:lnTo>
                    <a:pt x="1541780" y="10160"/>
                  </a:lnTo>
                  <a:lnTo>
                    <a:pt x="1530350" y="10160"/>
                  </a:lnTo>
                  <a:lnTo>
                    <a:pt x="1517650" y="8890"/>
                  </a:lnTo>
                  <a:lnTo>
                    <a:pt x="1517650" y="17780"/>
                  </a:lnTo>
                  <a:lnTo>
                    <a:pt x="1527810" y="19050"/>
                  </a:lnTo>
                  <a:lnTo>
                    <a:pt x="1550670" y="19050"/>
                  </a:lnTo>
                  <a:lnTo>
                    <a:pt x="1562100" y="17780"/>
                  </a:lnTo>
                  <a:lnTo>
                    <a:pt x="1610360" y="17780"/>
                  </a:lnTo>
                  <a:close/>
                </a:path>
                <a:path w="3124200" h="347980">
                  <a:moveTo>
                    <a:pt x="1727200" y="17780"/>
                  </a:moveTo>
                  <a:lnTo>
                    <a:pt x="1719580" y="15240"/>
                  </a:lnTo>
                  <a:lnTo>
                    <a:pt x="1715770" y="15240"/>
                  </a:lnTo>
                  <a:lnTo>
                    <a:pt x="1711960" y="13970"/>
                  </a:lnTo>
                  <a:lnTo>
                    <a:pt x="1708150" y="13970"/>
                  </a:lnTo>
                  <a:lnTo>
                    <a:pt x="1705610" y="15240"/>
                  </a:lnTo>
                  <a:lnTo>
                    <a:pt x="1703070" y="17780"/>
                  </a:lnTo>
                  <a:lnTo>
                    <a:pt x="1700530" y="21590"/>
                  </a:lnTo>
                  <a:lnTo>
                    <a:pt x="1704340" y="26670"/>
                  </a:lnTo>
                  <a:lnTo>
                    <a:pt x="1706880" y="26670"/>
                  </a:lnTo>
                  <a:lnTo>
                    <a:pt x="1710690" y="25400"/>
                  </a:lnTo>
                  <a:lnTo>
                    <a:pt x="1714500" y="25400"/>
                  </a:lnTo>
                  <a:lnTo>
                    <a:pt x="1718310" y="22860"/>
                  </a:lnTo>
                  <a:lnTo>
                    <a:pt x="1720850" y="22860"/>
                  </a:lnTo>
                  <a:lnTo>
                    <a:pt x="1724660" y="21590"/>
                  </a:lnTo>
                  <a:lnTo>
                    <a:pt x="1725930" y="19050"/>
                  </a:lnTo>
                  <a:lnTo>
                    <a:pt x="1727200" y="17780"/>
                  </a:lnTo>
                  <a:close/>
                </a:path>
                <a:path w="3124200" h="347980">
                  <a:moveTo>
                    <a:pt x="1799577" y="29210"/>
                  </a:moveTo>
                  <a:lnTo>
                    <a:pt x="1794510" y="26670"/>
                  </a:lnTo>
                  <a:lnTo>
                    <a:pt x="1788160" y="25400"/>
                  </a:lnTo>
                  <a:lnTo>
                    <a:pt x="1761490" y="25400"/>
                  </a:lnTo>
                  <a:lnTo>
                    <a:pt x="1755140" y="24130"/>
                  </a:lnTo>
                  <a:lnTo>
                    <a:pt x="1744980" y="21590"/>
                  </a:lnTo>
                  <a:lnTo>
                    <a:pt x="1748790" y="19050"/>
                  </a:lnTo>
                  <a:lnTo>
                    <a:pt x="1758950" y="16510"/>
                  </a:lnTo>
                  <a:lnTo>
                    <a:pt x="1764030" y="16510"/>
                  </a:lnTo>
                  <a:lnTo>
                    <a:pt x="1767840" y="17780"/>
                  </a:lnTo>
                  <a:lnTo>
                    <a:pt x="1772920" y="17780"/>
                  </a:lnTo>
                  <a:lnTo>
                    <a:pt x="1779270" y="16510"/>
                  </a:lnTo>
                  <a:lnTo>
                    <a:pt x="1784350" y="13970"/>
                  </a:lnTo>
                  <a:lnTo>
                    <a:pt x="1779270" y="13970"/>
                  </a:lnTo>
                  <a:lnTo>
                    <a:pt x="1771650" y="12700"/>
                  </a:lnTo>
                  <a:lnTo>
                    <a:pt x="1746250" y="12700"/>
                  </a:lnTo>
                  <a:lnTo>
                    <a:pt x="1741170" y="13970"/>
                  </a:lnTo>
                  <a:lnTo>
                    <a:pt x="1734820" y="13970"/>
                  </a:lnTo>
                  <a:lnTo>
                    <a:pt x="1742440" y="22860"/>
                  </a:lnTo>
                  <a:lnTo>
                    <a:pt x="1751330" y="27940"/>
                  </a:lnTo>
                  <a:lnTo>
                    <a:pt x="1761490" y="30480"/>
                  </a:lnTo>
                  <a:lnTo>
                    <a:pt x="1784350" y="30480"/>
                  </a:lnTo>
                  <a:lnTo>
                    <a:pt x="1797050" y="29210"/>
                  </a:lnTo>
                  <a:lnTo>
                    <a:pt x="1799577" y="29210"/>
                  </a:lnTo>
                  <a:close/>
                </a:path>
                <a:path w="3124200" h="347980">
                  <a:moveTo>
                    <a:pt x="1818640" y="30480"/>
                  </a:moveTo>
                  <a:lnTo>
                    <a:pt x="1808480" y="29210"/>
                  </a:lnTo>
                  <a:lnTo>
                    <a:pt x="1799577" y="29210"/>
                  </a:lnTo>
                  <a:lnTo>
                    <a:pt x="1802130" y="30480"/>
                  </a:lnTo>
                  <a:lnTo>
                    <a:pt x="1818640" y="30480"/>
                  </a:lnTo>
                  <a:close/>
                </a:path>
                <a:path w="3124200" h="347980">
                  <a:moveTo>
                    <a:pt x="1916430" y="5080"/>
                  </a:moveTo>
                  <a:lnTo>
                    <a:pt x="1893570" y="5080"/>
                  </a:lnTo>
                  <a:lnTo>
                    <a:pt x="1891030" y="6350"/>
                  </a:lnTo>
                  <a:lnTo>
                    <a:pt x="1888490" y="8890"/>
                  </a:lnTo>
                  <a:lnTo>
                    <a:pt x="1916430" y="12700"/>
                  </a:lnTo>
                  <a:lnTo>
                    <a:pt x="1916430" y="5080"/>
                  </a:lnTo>
                  <a:close/>
                </a:path>
                <a:path w="3124200" h="347980">
                  <a:moveTo>
                    <a:pt x="2185670" y="2540"/>
                  </a:moveTo>
                  <a:lnTo>
                    <a:pt x="2180590" y="2540"/>
                  </a:lnTo>
                  <a:lnTo>
                    <a:pt x="2185670" y="7620"/>
                  </a:lnTo>
                  <a:lnTo>
                    <a:pt x="2185670" y="2540"/>
                  </a:lnTo>
                  <a:close/>
                </a:path>
                <a:path w="3124200" h="347980">
                  <a:moveTo>
                    <a:pt x="2272030" y="7620"/>
                  </a:moveTo>
                  <a:lnTo>
                    <a:pt x="2269490" y="8890"/>
                  </a:lnTo>
                  <a:lnTo>
                    <a:pt x="2265680" y="10160"/>
                  </a:lnTo>
                  <a:lnTo>
                    <a:pt x="2263140" y="13970"/>
                  </a:lnTo>
                  <a:lnTo>
                    <a:pt x="2266950" y="13970"/>
                  </a:lnTo>
                  <a:lnTo>
                    <a:pt x="2272030" y="11430"/>
                  </a:lnTo>
                  <a:lnTo>
                    <a:pt x="2272030" y="7620"/>
                  </a:lnTo>
                  <a:close/>
                </a:path>
                <a:path w="3124200" h="347980">
                  <a:moveTo>
                    <a:pt x="2548890" y="41910"/>
                  </a:moveTo>
                  <a:lnTo>
                    <a:pt x="2546350" y="13970"/>
                  </a:lnTo>
                  <a:lnTo>
                    <a:pt x="2533650" y="22860"/>
                  </a:lnTo>
                  <a:lnTo>
                    <a:pt x="2520950" y="26670"/>
                  </a:lnTo>
                  <a:lnTo>
                    <a:pt x="2508250" y="27940"/>
                  </a:lnTo>
                  <a:lnTo>
                    <a:pt x="2495550" y="27940"/>
                  </a:lnTo>
                  <a:lnTo>
                    <a:pt x="2468880" y="22860"/>
                  </a:lnTo>
                  <a:lnTo>
                    <a:pt x="2456180" y="19050"/>
                  </a:lnTo>
                  <a:lnTo>
                    <a:pt x="2442210" y="17780"/>
                  </a:lnTo>
                  <a:lnTo>
                    <a:pt x="2442210" y="50800"/>
                  </a:lnTo>
                  <a:lnTo>
                    <a:pt x="2440940" y="64770"/>
                  </a:lnTo>
                  <a:lnTo>
                    <a:pt x="2438400" y="80010"/>
                  </a:lnTo>
                  <a:lnTo>
                    <a:pt x="2443480" y="107950"/>
                  </a:lnTo>
                  <a:lnTo>
                    <a:pt x="2447290" y="195580"/>
                  </a:lnTo>
                  <a:lnTo>
                    <a:pt x="2447290" y="224790"/>
                  </a:lnTo>
                  <a:lnTo>
                    <a:pt x="2451100" y="254000"/>
                  </a:lnTo>
                  <a:lnTo>
                    <a:pt x="2457450" y="281940"/>
                  </a:lnTo>
                  <a:lnTo>
                    <a:pt x="2468880" y="307340"/>
                  </a:lnTo>
                  <a:lnTo>
                    <a:pt x="2458720" y="314960"/>
                  </a:lnTo>
                  <a:lnTo>
                    <a:pt x="2454910" y="320040"/>
                  </a:lnTo>
                  <a:lnTo>
                    <a:pt x="2449830" y="330200"/>
                  </a:lnTo>
                  <a:lnTo>
                    <a:pt x="2444750" y="342900"/>
                  </a:lnTo>
                  <a:lnTo>
                    <a:pt x="2442210" y="347980"/>
                  </a:lnTo>
                  <a:lnTo>
                    <a:pt x="2446020" y="347980"/>
                  </a:lnTo>
                  <a:lnTo>
                    <a:pt x="2451100" y="346710"/>
                  </a:lnTo>
                  <a:lnTo>
                    <a:pt x="2454910" y="345440"/>
                  </a:lnTo>
                  <a:lnTo>
                    <a:pt x="2458720" y="342900"/>
                  </a:lnTo>
                  <a:lnTo>
                    <a:pt x="2462530" y="341630"/>
                  </a:lnTo>
                  <a:lnTo>
                    <a:pt x="2470150" y="336550"/>
                  </a:lnTo>
                  <a:lnTo>
                    <a:pt x="2473960" y="332740"/>
                  </a:lnTo>
                  <a:lnTo>
                    <a:pt x="2479040" y="323850"/>
                  </a:lnTo>
                  <a:lnTo>
                    <a:pt x="2479040" y="293370"/>
                  </a:lnTo>
                  <a:lnTo>
                    <a:pt x="2482850" y="290830"/>
                  </a:lnTo>
                  <a:lnTo>
                    <a:pt x="2487930" y="292100"/>
                  </a:lnTo>
                  <a:lnTo>
                    <a:pt x="2491740" y="295910"/>
                  </a:lnTo>
                  <a:lnTo>
                    <a:pt x="2495550" y="293370"/>
                  </a:lnTo>
                  <a:lnTo>
                    <a:pt x="2499360" y="297180"/>
                  </a:lnTo>
                  <a:lnTo>
                    <a:pt x="2500630" y="302260"/>
                  </a:lnTo>
                  <a:lnTo>
                    <a:pt x="2500630" y="312420"/>
                  </a:lnTo>
                  <a:lnTo>
                    <a:pt x="2503170" y="316230"/>
                  </a:lnTo>
                  <a:lnTo>
                    <a:pt x="2510790" y="326390"/>
                  </a:lnTo>
                  <a:lnTo>
                    <a:pt x="2515870" y="330200"/>
                  </a:lnTo>
                  <a:lnTo>
                    <a:pt x="2519680" y="335280"/>
                  </a:lnTo>
                  <a:lnTo>
                    <a:pt x="2529840" y="340360"/>
                  </a:lnTo>
                  <a:lnTo>
                    <a:pt x="2536190" y="341630"/>
                  </a:lnTo>
                  <a:lnTo>
                    <a:pt x="2532380" y="276860"/>
                  </a:lnTo>
                  <a:lnTo>
                    <a:pt x="2528570" y="257810"/>
                  </a:lnTo>
                  <a:lnTo>
                    <a:pt x="2531110" y="228600"/>
                  </a:lnTo>
                  <a:lnTo>
                    <a:pt x="2534920" y="196850"/>
                  </a:lnTo>
                  <a:lnTo>
                    <a:pt x="2540000" y="165100"/>
                  </a:lnTo>
                  <a:lnTo>
                    <a:pt x="2547620" y="102870"/>
                  </a:lnTo>
                  <a:lnTo>
                    <a:pt x="2548890" y="71120"/>
                  </a:lnTo>
                  <a:lnTo>
                    <a:pt x="2548890" y="41910"/>
                  </a:lnTo>
                  <a:close/>
                </a:path>
                <a:path w="3124200" h="347980">
                  <a:moveTo>
                    <a:pt x="2612390" y="7620"/>
                  </a:moveTo>
                  <a:lnTo>
                    <a:pt x="2609850" y="7620"/>
                  </a:lnTo>
                  <a:lnTo>
                    <a:pt x="2609850" y="8890"/>
                  </a:lnTo>
                  <a:lnTo>
                    <a:pt x="2612390" y="8890"/>
                  </a:lnTo>
                  <a:lnTo>
                    <a:pt x="2612390" y="7620"/>
                  </a:lnTo>
                  <a:close/>
                </a:path>
                <a:path w="3124200" h="347980">
                  <a:moveTo>
                    <a:pt x="2627630" y="2540"/>
                  </a:moveTo>
                  <a:lnTo>
                    <a:pt x="2625090" y="2540"/>
                  </a:lnTo>
                  <a:lnTo>
                    <a:pt x="2625090" y="54610"/>
                  </a:lnTo>
                  <a:lnTo>
                    <a:pt x="2627630" y="54610"/>
                  </a:lnTo>
                  <a:lnTo>
                    <a:pt x="2627630" y="2540"/>
                  </a:lnTo>
                  <a:close/>
                </a:path>
                <a:path w="3124200" h="347980">
                  <a:moveTo>
                    <a:pt x="2640330" y="12700"/>
                  </a:moveTo>
                  <a:lnTo>
                    <a:pt x="2637790" y="12700"/>
                  </a:lnTo>
                  <a:lnTo>
                    <a:pt x="2637790" y="34290"/>
                  </a:lnTo>
                  <a:lnTo>
                    <a:pt x="2640330" y="34290"/>
                  </a:lnTo>
                  <a:lnTo>
                    <a:pt x="2640330" y="12700"/>
                  </a:lnTo>
                  <a:close/>
                </a:path>
                <a:path w="3124200" h="347980">
                  <a:moveTo>
                    <a:pt x="2668270" y="0"/>
                  </a:moveTo>
                  <a:lnTo>
                    <a:pt x="2665730" y="0"/>
                  </a:lnTo>
                  <a:lnTo>
                    <a:pt x="2665730" y="7620"/>
                  </a:lnTo>
                  <a:lnTo>
                    <a:pt x="2668270" y="7620"/>
                  </a:lnTo>
                  <a:lnTo>
                    <a:pt x="2668270" y="0"/>
                  </a:lnTo>
                  <a:close/>
                </a:path>
                <a:path w="3124200" h="347980">
                  <a:moveTo>
                    <a:pt x="2707640" y="8890"/>
                  </a:moveTo>
                  <a:lnTo>
                    <a:pt x="2705100" y="8890"/>
                  </a:lnTo>
                  <a:lnTo>
                    <a:pt x="2707640" y="17780"/>
                  </a:lnTo>
                  <a:lnTo>
                    <a:pt x="2707640" y="8890"/>
                  </a:lnTo>
                  <a:close/>
                </a:path>
                <a:path w="3124200" h="347980">
                  <a:moveTo>
                    <a:pt x="3124200" y="6350"/>
                  </a:moveTo>
                  <a:lnTo>
                    <a:pt x="3115310" y="5080"/>
                  </a:lnTo>
                  <a:lnTo>
                    <a:pt x="3106420" y="8890"/>
                  </a:lnTo>
                  <a:lnTo>
                    <a:pt x="3106420" y="15240"/>
                  </a:lnTo>
                  <a:lnTo>
                    <a:pt x="3108960" y="24130"/>
                  </a:lnTo>
                  <a:lnTo>
                    <a:pt x="3110230" y="31750"/>
                  </a:lnTo>
                  <a:lnTo>
                    <a:pt x="3112770" y="30480"/>
                  </a:lnTo>
                  <a:lnTo>
                    <a:pt x="3115310" y="27940"/>
                  </a:lnTo>
                  <a:lnTo>
                    <a:pt x="3117850" y="27940"/>
                  </a:lnTo>
                  <a:lnTo>
                    <a:pt x="3120390" y="26670"/>
                  </a:lnTo>
                  <a:lnTo>
                    <a:pt x="3121660" y="19050"/>
                  </a:lnTo>
                  <a:lnTo>
                    <a:pt x="3124200" y="11430"/>
                  </a:lnTo>
                  <a:lnTo>
                    <a:pt x="312420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696459" y="2205989"/>
              <a:ext cx="27940" cy="3810"/>
            </a:xfrm>
            <a:custGeom>
              <a:avLst/>
              <a:gdLst/>
              <a:ahLst/>
              <a:cxnLst/>
              <a:rect l="l" t="t" r="r" b="b"/>
              <a:pathLst>
                <a:path w="27939" h="3810">
                  <a:moveTo>
                    <a:pt x="27939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27939" y="3810"/>
                  </a:lnTo>
                  <a:lnTo>
                    <a:pt x="279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828290" y="2209799"/>
              <a:ext cx="2825750" cy="57150"/>
            </a:xfrm>
            <a:custGeom>
              <a:avLst/>
              <a:gdLst/>
              <a:ahLst/>
              <a:cxnLst/>
              <a:rect l="l" t="t" r="r" b="b"/>
              <a:pathLst>
                <a:path w="2825750" h="57150">
                  <a:moveTo>
                    <a:pt x="25400" y="10160"/>
                  </a:moveTo>
                  <a:lnTo>
                    <a:pt x="24130" y="6350"/>
                  </a:lnTo>
                  <a:lnTo>
                    <a:pt x="17780" y="3810"/>
                  </a:lnTo>
                  <a:lnTo>
                    <a:pt x="12700" y="17780"/>
                  </a:lnTo>
                  <a:lnTo>
                    <a:pt x="6350" y="30480"/>
                  </a:lnTo>
                  <a:lnTo>
                    <a:pt x="1270" y="43180"/>
                  </a:lnTo>
                  <a:lnTo>
                    <a:pt x="0" y="57150"/>
                  </a:lnTo>
                  <a:lnTo>
                    <a:pt x="15240" y="41910"/>
                  </a:lnTo>
                  <a:lnTo>
                    <a:pt x="15240" y="35560"/>
                  </a:lnTo>
                  <a:lnTo>
                    <a:pt x="20320" y="25400"/>
                  </a:lnTo>
                  <a:lnTo>
                    <a:pt x="24130" y="20320"/>
                  </a:lnTo>
                  <a:lnTo>
                    <a:pt x="25400" y="13970"/>
                  </a:lnTo>
                  <a:lnTo>
                    <a:pt x="25400" y="10160"/>
                  </a:lnTo>
                  <a:close/>
                </a:path>
                <a:path w="2825750" h="57150">
                  <a:moveTo>
                    <a:pt x="186690" y="13970"/>
                  </a:moveTo>
                  <a:lnTo>
                    <a:pt x="163830" y="7620"/>
                  </a:lnTo>
                  <a:lnTo>
                    <a:pt x="168910" y="10160"/>
                  </a:lnTo>
                  <a:lnTo>
                    <a:pt x="172720" y="12700"/>
                  </a:lnTo>
                  <a:lnTo>
                    <a:pt x="175260" y="13970"/>
                  </a:lnTo>
                  <a:lnTo>
                    <a:pt x="179070" y="15240"/>
                  </a:lnTo>
                  <a:lnTo>
                    <a:pt x="181610" y="16510"/>
                  </a:lnTo>
                  <a:lnTo>
                    <a:pt x="186690" y="13970"/>
                  </a:lnTo>
                  <a:close/>
                </a:path>
                <a:path w="2825750" h="57150">
                  <a:moveTo>
                    <a:pt x="248907" y="3810"/>
                  </a:moveTo>
                  <a:lnTo>
                    <a:pt x="240030" y="3810"/>
                  </a:lnTo>
                  <a:lnTo>
                    <a:pt x="236220" y="5080"/>
                  </a:lnTo>
                  <a:lnTo>
                    <a:pt x="227330" y="5080"/>
                  </a:lnTo>
                  <a:lnTo>
                    <a:pt x="223520" y="7620"/>
                  </a:lnTo>
                  <a:lnTo>
                    <a:pt x="237490" y="7620"/>
                  </a:lnTo>
                  <a:lnTo>
                    <a:pt x="248907" y="3810"/>
                  </a:lnTo>
                  <a:close/>
                </a:path>
                <a:path w="2825750" h="57150">
                  <a:moveTo>
                    <a:pt x="255270" y="1270"/>
                  </a:moveTo>
                  <a:lnTo>
                    <a:pt x="252730" y="2540"/>
                  </a:lnTo>
                  <a:lnTo>
                    <a:pt x="248907" y="3810"/>
                  </a:lnTo>
                  <a:lnTo>
                    <a:pt x="252730" y="3810"/>
                  </a:lnTo>
                  <a:lnTo>
                    <a:pt x="255270" y="1270"/>
                  </a:lnTo>
                  <a:close/>
                </a:path>
                <a:path w="2825750" h="57150">
                  <a:moveTo>
                    <a:pt x="1075690" y="16510"/>
                  </a:moveTo>
                  <a:lnTo>
                    <a:pt x="1074420" y="13970"/>
                  </a:lnTo>
                  <a:lnTo>
                    <a:pt x="1069340" y="11430"/>
                  </a:lnTo>
                  <a:lnTo>
                    <a:pt x="1066800" y="8890"/>
                  </a:lnTo>
                  <a:lnTo>
                    <a:pt x="1066800" y="16510"/>
                  </a:lnTo>
                  <a:lnTo>
                    <a:pt x="1075690" y="16510"/>
                  </a:lnTo>
                  <a:close/>
                </a:path>
                <a:path w="2825750" h="57150">
                  <a:moveTo>
                    <a:pt x="1177290" y="3810"/>
                  </a:moveTo>
                  <a:lnTo>
                    <a:pt x="1154430" y="3810"/>
                  </a:lnTo>
                  <a:lnTo>
                    <a:pt x="1121410" y="7620"/>
                  </a:lnTo>
                  <a:lnTo>
                    <a:pt x="1109980" y="10160"/>
                  </a:lnTo>
                  <a:lnTo>
                    <a:pt x="1099820" y="12700"/>
                  </a:lnTo>
                  <a:lnTo>
                    <a:pt x="1089660" y="13970"/>
                  </a:lnTo>
                  <a:lnTo>
                    <a:pt x="1098550" y="17780"/>
                  </a:lnTo>
                  <a:lnTo>
                    <a:pt x="1108710" y="17780"/>
                  </a:lnTo>
                  <a:lnTo>
                    <a:pt x="1120140" y="16510"/>
                  </a:lnTo>
                  <a:lnTo>
                    <a:pt x="1154430" y="8890"/>
                  </a:lnTo>
                  <a:lnTo>
                    <a:pt x="1165860" y="5080"/>
                  </a:lnTo>
                  <a:lnTo>
                    <a:pt x="1177290" y="3810"/>
                  </a:lnTo>
                  <a:close/>
                </a:path>
                <a:path w="2825750" h="57150">
                  <a:moveTo>
                    <a:pt x="1211580" y="13970"/>
                  </a:moveTo>
                  <a:lnTo>
                    <a:pt x="1207770" y="12700"/>
                  </a:lnTo>
                  <a:lnTo>
                    <a:pt x="1202690" y="12700"/>
                  </a:lnTo>
                  <a:lnTo>
                    <a:pt x="1198880" y="11430"/>
                  </a:lnTo>
                  <a:lnTo>
                    <a:pt x="1193800" y="12700"/>
                  </a:lnTo>
                  <a:lnTo>
                    <a:pt x="1189990" y="12700"/>
                  </a:lnTo>
                  <a:lnTo>
                    <a:pt x="1184910" y="13970"/>
                  </a:lnTo>
                  <a:lnTo>
                    <a:pt x="1189990" y="13970"/>
                  </a:lnTo>
                  <a:lnTo>
                    <a:pt x="1195070" y="15240"/>
                  </a:lnTo>
                  <a:lnTo>
                    <a:pt x="1198880" y="16510"/>
                  </a:lnTo>
                  <a:lnTo>
                    <a:pt x="1207770" y="16510"/>
                  </a:lnTo>
                  <a:lnTo>
                    <a:pt x="1211580" y="13970"/>
                  </a:lnTo>
                  <a:close/>
                </a:path>
                <a:path w="2825750" h="57150">
                  <a:moveTo>
                    <a:pt x="1355090" y="3810"/>
                  </a:moveTo>
                  <a:lnTo>
                    <a:pt x="1351280" y="3810"/>
                  </a:lnTo>
                  <a:lnTo>
                    <a:pt x="1351280" y="7620"/>
                  </a:lnTo>
                  <a:lnTo>
                    <a:pt x="1355090" y="7620"/>
                  </a:lnTo>
                  <a:lnTo>
                    <a:pt x="1355090" y="3810"/>
                  </a:lnTo>
                  <a:close/>
                </a:path>
                <a:path w="2825750" h="57150">
                  <a:moveTo>
                    <a:pt x="1442351" y="4356"/>
                  </a:moveTo>
                  <a:lnTo>
                    <a:pt x="1440180" y="3810"/>
                  </a:lnTo>
                  <a:lnTo>
                    <a:pt x="1436370" y="3810"/>
                  </a:lnTo>
                  <a:lnTo>
                    <a:pt x="1440180" y="5080"/>
                  </a:lnTo>
                  <a:lnTo>
                    <a:pt x="1442351" y="4356"/>
                  </a:lnTo>
                  <a:close/>
                </a:path>
                <a:path w="2825750" h="57150">
                  <a:moveTo>
                    <a:pt x="1452880" y="1270"/>
                  </a:moveTo>
                  <a:lnTo>
                    <a:pt x="1447800" y="2540"/>
                  </a:lnTo>
                  <a:lnTo>
                    <a:pt x="1442351" y="4356"/>
                  </a:lnTo>
                  <a:lnTo>
                    <a:pt x="1445260" y="5080"/>
                  </a:lnTo>
                  <a:lnTo>
                    <a:pt x="1449070" y="3810"/>
                  </a:lnTo>
                  <a:lnTo>
                    <a:pt x="1452880" y="1270"/>
                  </a:lnTo>
                  <a:close/>
                </a:path>
                <a:path w="2825750" h="57150">
                  <a:moveTo>
                    <a:pt x="1997710" y="12700"/>
                  </a:moveTo>
                  <a:lnTo>
                    <a:pt x="1992630" y="12700"/>
                  </a:lnTo>
                  <a:lnTo>
                    <a:pt x="1988820" y="11430"/>
                  </a:lnTo>
                  <a:lnTo>
                    <a:pt x="1973580" y="11430"/>
                  </a:lnTo>
                  <a:lnTo>
                    <a:pt x="1965960" y="13970"/>
                  </a:lnTo>
                  <a:lnTo>
                    <a:pt x="1962150" y="16510"/>
                  </a:lnTo>
                  <a:lnTo>
                    <a:pt x="1997710" y="13970"/>
                  </a:lnTo>
                  <a:lnTo>
                    <a:pt x="1997710" y="12700"/>
                  </a:lnTo>
                  <a:close/>
                </a:path>
                <a:path w="2825750" h="57150">
                  <a:moveTo>
                    <a:pt x="2009140" y="12700"/>
                  </a:moveTo>
                  <a:lnTo>
                    <a:pt x="2007870" y="12700"/>
                  </a:lnTo>
                  <a:lnTo>
                    <a:pt x="2007870" y="16510"/>
                  </a:lnTo>
                  <a:lnTo>
                    <a:pt x="2009140" y="16510"/>
                  </a:lnTo>
                  <a:lnTo>
                    <a:pt x="2009140" y="12700"/>
                  </a:lnTo>
                  <a:close/>
                </a:path>
                <a:path w="2825750" h="57150">
                  <a:moveTo>
                    <a:pt x="2101850" y="12700"/>
                  </a:moveTo>
                  <a:lnTo>
                    <a:pt x="2014220" y="8890"/>
                  </a:lnTo>
                  <a:lnTo>
                    <a:pt x="2016760" y="16510"/>
                  </a:lnTo>
                  <a:lnTo>
                    <a:pt x="2101850" y="16510"/>
                  </a:lnTo>
                  <a:lnTo>
                    <a:pt x="2101850" y="12700"/>
                  </a:lnTo>
                  <a:close/>
                </a:path>
                <a:path w="2825750" h="57150">
                  <a:moveTo>
                    <a:pt x="2352040" y="0"/>
                  </a:moveTo>
                  <a:lnTo>
                    <a:pt x="2330450" y="0"/>
                  </a:lnTo>
                  <a:lnTo>
                    <a:pt x="2324100" y="1270"/>
                  </a:lnTo>
                  <a:lnTo>
                    <a:pt x="2316480" y="1270"/>
                  </a:lnTo>
                  <a:lnTo>
                    <a:pt x="2308860" y="2540"/>
                  </a:lnTo>
                  <a:lnTo>
                    <a:pt x="2302510" y="3810"/>
                  </a:lnTo>
                  <a:lnTo>
                    <a:pt x="2310130" y="3810"/>
                  </a:lnTo>
                  <a:lnTo>
                    <a:pt x="2317750" y="5080"/>
                  </a:lnTo>
                  <a:lnTo>
                    <a:pt x="2332990" y="5080"/>
                  </a:lnTo>
                  <a:lnTo>
                    <a:pt x="2339340" y="3810"/>
                  </a:lnTo>
                  <a:lnTo>
                    <a:pt x="2346960" y="2540"/>
                  </a:lnTo>
                  <a:lnTo>
                    <a:pt x="2352040" y="0"/>
                  </a:lnTo>
                  <a:close/>
                </a:path>
                <a:path w="2825750" h="57150">
                  <a:moveTo>
                    <a:pt x="2405380" y="13970"/>
                  </a:moveTo>
                  <a:lnTo>
                    <a:pt x="2402840" y="8890"/>
                  </a:lnTo>
                  <a:lnTo>
                    <a:pt x="2402840" y="5080"/>
                  </a:lnTo>
                  <a:lnTo>
                    <a:pt x="2404097" y="4140"/>
                  </a:lnTo>
                  <a:lnTo>
                    <a:pt x="2400300" y="5080"/>
                  </a:lnTo>
                  <a:lnTo>
                    <a:pt x="2393950" y="3810"/>
                  </a:lnTo>
                  <a:lnTo>
                    <a:pt x="2390140" y="2540"/>
                  </a:lnTo>
                  <a:lnTo>
                    <a:pt x="2385060" y="3810"/>
                  </a:lnTo>
                  <a:lnTo>
                    <a:pt x="2405380" y="20320"/>
                  </a:lnTo>
                  <a:lnTo>
                    <a:pt x="2405380" y="13970"/>
                  </a:lnTo>
                  <a:close/>
                </a:path>
                <a:path w="2825750" h="57150">
                  <a:moveTo>
                    <a:pt x="2405380" y="3810"/>
                  </a:moveTo>
                  <a:lnTo>
                    <a:pt x="2404529" y="3810"/>
                  </a:lnTo>
                  <a:lnTo>
                    <a:pt x="2404097" y="4140"/>
                  </a:lnTo>
                  <a:lnTo>
                    <a:pt x="2405380" y="3810"/>
                  </a:lnTo>
                  <a:close/>
                </a:path>
                <a:path w="2825750" h="57150">
                  <a:moveTo>
                    <a:pt x="2407920" y="1270"/>
                  </a:moveTo>
                  <a:lnTo>
                    <a:pt x="2405380" y="0"/>
                  </a:lnTo>
                  <a:lnTo>
                    <a:pt x="2402840" y="3810"/>
                  </a:lnTo>
                  <a:lnTo>
                    <a:pt x="2404529" y="3810"/>
                  </a:lnTo>
                  <a:lnTo>
                    <a:pt x="2407920" y="1270"/>
                  </a:lnTo>
                  <a:close/>
                </a:path>
                <a:path w="2825750" h="57150">
                  <a:moveTo>
                    <a:pt x="2661920" y="7620"/>
                  </a:moveTo>
                  <a:lnTo>
                    <a:pt x="2654300" y="10160"/>
                  </a:lnTo>
                  <a:lnTo>
                    <a:pt x="2650490" y="12700"/>
                  </a:lnTo>
                  <a:lnTo>
                    <a:pt x="2645410" y="12700"/>
                  </a:lnTo>
                  <a:lnTo>
                    <a:pt x="2642870" y="13970"/>
                  </a:lnTo>
                  <a:lnTo>
                    <a:pt x="2639060" y="15240"/>
                  </a:lnTo>
                  <a:lnTo>
                    <a:pt x="2636520" y="17780"/>
                  </a:lnTo>
                  <a:lnTo>
                    <a:pt x="2636520" y="21590"/>
                  </a:lnTo>
                  <a:lnTo>
                    <a:pt x="2639060" y="24130"/>
                  </a:lnTo>
                  <a:lnTo>
                    <a:pt x="2641600" y="25400"/>
                  </a:lnTo>
                  <a:lnTo>
                    <a:pt x="2645410" y="25400"/>
                  </a:lnTo>
                  <a:lnTo>
                    <a:pt x="2653030" y="21590"/>
                  </a:lnTo>
                  <a:lnTo>
                    <a:pt x="2658110" y="17780"/>
                  </a:lnTo>
                  <a:lnTo>
                    <a:pt x="2661920" y="12700"/>
                  </a:lnTo>
                  <a:lnTo>
                    <a:pt x="2661920" y="7620"/>
                  </a:lnTo>
                  <a:close/>
                </a:path>
                <a:path w="2825750" h="57150">
                  <a:moveTo>
                    <a:pt x="2825750" y="16510"/>
                  </a:moveTo>
                  <a:lnTo>
                    <a:pt x="2795270" y="3810"/>
                  </a:lnTo>
                  <a:lnTo>
                    <a:pt x="2795270" y="8890"/>
                  </a:lnTo>
                  <a:lnTo>
                    <a:pt x="2797810" y="13970"/>
                  </a:lnTo>
                  <a:lnTo>
                    <a:pt x="2801620" y="17780"/>
                  </a:lnTo>
                  <a:lnTo>
                    <a:pt x="2806700" y="21590"/>
                  </a:lnTo>
                  <a:lnTo>
                    <a:pt x="2811780" y="24130"/>
                  </a:lnTo>
                  <a:lnTo>
                    <a:pt x="2818130" y="24130"/>
                  </a:lnTo>
                  <a:lnTo>
                    <a:pt x="2821940" y="21590"/>
                  </a:lnTo>
                  <a:lnTo>
                    <a:pt x="2825750" y="165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618739" y="2223769"/>
              <a:ext cx="109220" cy="12953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733040" y="2223769"/>
              <a:ext cx="3909060" cy="392430"/>
            </a:xfrm>
            <a:custGeom>
              <a:avLst/>
              <a:gdLst/>
              <a:ahLst/>
              <a:cxnLst/>
              <a:rect l="l" t="t" r="r" b="b"/>
              <a:pathLst>
                <a:path w="3909059" h="392430">
                  <a:moveTo>
                    <a:pt x="25400" y="33020"/>
                  </a:moveTo>
                  <a:lnTo>
                    <a:pt x="8890" y="6350"/>
                  </a:lnTo>
                  <a:lnTo>
                    <a:pt x="5080" y="11430"/>
                  </a:lnTo>
                  <a:lnTo>
                    <a:pt x="2540" y="19050"/>
                  </a:lnTo>
                  <a:lnTo>
                    <a:pt x="0" y="25400"/>
                  </a:lnTo>
                  <a:lnTo>
                    <a:pt x="3810" y="33020"/>
                  </a:lnTo>
                  <a:lnTo>
                    <a:pt x="25400" y="33020"/>
                  </a:lnTo>
                  <a:close/>
                </a:path>
                <a:path w="3909059" h="392430">
                  <a:moveTo>
                    <a:pt x="30480" y="13970"/>
                  </a:moveTo>
                  <a:lnTo>
                    <a:pt x="25400" y="6350"/>
                  </a:lnTo>
                  <a:lnTo>
                    <a:pt x="22860" y="7620"/>
                  </a:lnTo>
                  <a:lnTo>
                    <a:pt x="27940" y="15240"/>
                  </a:lnTo>
                  <a:lnTo>
                    <a:pt x="30480" y="13970"/>
                  </a:lnTo>
                  <a:close/>
                </a:path>
                <a:path w="3909059" h="392430">
                  <a:moveTo>
                    <a:pt x="149860" y="20320"/>
                  </a:moveTo>
                  <a:lnTo>
                    <a:pt x="144780" y="16510"/>
                  </a:lnTo>
                  <a:lnTo>
                    <a:pt x="135890" y="7620"/>
                  </a:lnTo>
                  <a:lnTo>
                    <a:pt x="129540" y="6350"/>
                  </a:lnTo>
                  <a:lnTo>
                    <a:pt x="132080" y="11430"/>
                  </a:lnTo>
                  <a:lnTo>
                    <a:pt x="127000" y="24130"/>
                  </a:lnTo>
                  <a:lnTo>
                    <a:pt x="123190" y="30480"/>
                  </a:lnTo>
                  <a:lnTo>
                    <a:pt x="127000" y="29210"/>
                  </a:lnTo>
                  <a:lnTo>
                    <a:pt x="129540" y="29210"/>
                  </a:lnTo>
                  <a:lnTo>
                    <a:pt x="133350" y="27940"/>
                  </a:lnTo>
                  <a:lnTo>
                    <a:pt x="137160" y="25400"/>
                  </a:lnTo>
                  <a:lnTo>
                    <a:pt x="139700" y="22860"/>
                  </a:lnTo>
                  <a:lnTo>
                    <a:pt x="143510" y="21590"/>
                  </a:lnTo>
                  <a:lnTo>
                    <a:pt x="146050" y="20320"/>
                  </a:lnTo>
                  <a:lnTo>
                    <a:pt x="149860" y="20320"/>
                  </a:lnTo>
                  <a:close/>
                </a:path>
                <a:path w="3909059" h="392430">
                  <a:moveTo>
                    <a:pt x="204470" y="50800"/>
                  </a:moveTo>
                  <a:lnTo>
                    <a:pt x="170180" y="24130"/>
                  </a:lnTo>
                  <a:lnTo>
                    <a:pt x="162560" y="22860"/>
                  </a:lnTo>
                  <a:lnTo>
                    <a:pt x="161290" y="26670"/>
                  </a:lnTo>
                  <a:lnTo>
                    <a:pt x="157480" y="30480"/>
                  </a:lnTo>
                  <a:lnTo>
                    <a:pt x="153670" y="33020"/>
                  </a:lnTo>
                  <a:lnTo>
                    <a:pt x="147320" y="33020"/>
                  </a:lnTo>
                  <a:lnTo>
                    <a:pt x="152400" y="36830"/>
                  </a:lnTo>
                  <a:lnTo>
                    <a:pt x="153670" y="41910"/>
                  </a:lnTo>
                  <a:lnTo>
                    <a:pt x="153670" y="49530"/>
                  </a:lnTo>
                  <a:lnTo>
                    <a:pt x="149860" y="54610"/>
                  </a:lnTo>
                  <a:lnTo>
                    <a:pt x="154940" y="55880"/>
                  </a:lnTo>
                  <a:lnTo>
                    <a:pt x="161290" y="55880"/>
                  </a:lnTo>
                  <a:lnTo>
                    <a:pt x="166370" y="54610"/>
                  </a:lnTo>
                  <a:lnTo>
                    <a:pt x="170180" y="53340"/>
                  </a:lnTo>
                  <a:lnTo>
                    <a:pt x="173990" y="50800"/>
                  </a:lnTo>
                  <a:lnTo>
                    <a:pt x="179070" y="48260"/>
                  </a:lnTo>
                  <a:lnTo>
                    <a:pt x="182880" y="46990"/>
                  </a:lnTo>
                  <a:lnTo>
                    <a:pt x="187960" y="48260"/>
                  </a:lnTo>
                  <a:lnTo>
                    <a:pt x="187960" y="52070"/>
                  </a:lnTo>
                  <a:lnTo>
                    <a:pt x="186690" y="53340"/>
                  </a:lnTo>
                  <a:lnTo>
                    <a:pt x="184150" y="54610"/>
                  </a:lnTo>
                  <a:lnTo>
                    <a:pt x="204470" y="59690"/>
                  </a:lnTo>
                  <a:lnTo>
                    <a:pt x="204470" y="50800"/>
                  </a:lnTo>
                  <a:close/>
                </a:path>
                <a:path w="3909059" h="392430">
                  <a:moveTo>
                    <a:pt x="293370" y="11430"/>
                  </a:moveTo>
                  <a:lnTo>
                    <a:pt x="285750" y="6350"/>
                  </a:lnTo>
                  <a:lnTo>
                    <a:pt x="284480" y="7620"/>
                  </a:lnTo>
                  <a:lnTo>
                    <a:pt x="290830" y="12700"/>
                  </a:lnTo>
                  <a:lnTo>
                    <a:pt x="293370" y="11430"/>
                  </a:lnTo>
                  <a:close/>
                </a:path>
                <a:path w="3909059" h="392430">
                  <a:moveTo>
                    <a:pt x="302260" y="6350"/>
                  </a:moveTo>
                  <a:lnTo>
                    <a:pt x="299720" y="6350"/>
                  </a:lnTo>
                  <a:lnTo>
                    <a:pt x="299720" y="7620"/>
                  </a:lnTo>
                  <a:lnTo>
                    <a:pt x="302260" y="7620"/>
                  </a:lnTo>
                  <a:lnTo>
                    <a:pt x="302260" y="6350"/>
                  </a:lnTo>
                  <a:close/>
                </a:path>
                <a:path w="3909059" h="392430">
                  <a:moveTo>
                    <a:pt x="364490" y="6350"/>
                  </a:moveTo>
                  <a:lnTo>
                    <a:pt x="361950" y="6350"/>
                  </a:lnTo>
                  <a:lnTo>
                    <a:pt x="361950" y="11430"/>
                  </a:lnTo>
                  <a:lnTo>
                    <a:pt x="364490" y="11430"/>
                  </a:lnTo>
                  <a:lnTo>
                    <a:pt x="364490" y="6350"/>
                  </a:lnTo>
                  <a:close/>
                </a:path>
                <a:path w="3909059" h="392430">
                  <a:moveTo>
                    <a:pt x="382270" y="20320"/>
                  </a:moveTo>
                  <a:lnTo>
                    <a:pt x="375920" y="25400"/>
                  </a:lnTo>
                  <a:lnTo>
                    <a:pt x="368300" y="29210"/>
                  </a:lnTo>
                  <a:lnTo>
                    <a:pt x="359410" y="30480"/>
                  </a:lnTo>
                  <a:lnTo>
                    <a:pt x="330200" y="30480"/>
                  </a:lnTo>
                  <a:lnTo>
                    <a:pt x="321310" y="31750"/>
                  </a:lnTo>
                  <a:lnTo>
                    <a:pt x="313690" y="35560"/>
                  </a:lnTo>
                  <a:lnTo>
                    <a:pt x="318770" y="36830"/>
                  </a:lnTo>
                  <a:lnTo>
                    <a:pt x="325120" y="38100"/>
                  </a:lnTo>
                  <a:lnTo>
                    <a:pt x="369570" y="38100"/>
                  </a:lnTo>
                  <a:lnTo>
                    <a:pt x="373380" y="34290"/>
                  </a:lnTo>
                  <a:lnTo>
                    <a:pt x="378460" y="30480"/>
                  </a:lnTo>
                  <a:lnTo>
                    <a:pt x="382270" y="25400"/>
                  </a:lnTo>
                  <a:lnTo>
                    <a:pt x="382270" y="20320"/>
                  </a:lnTo>
                  <a:close/>
                </a:path>
                <a:path w="3909059" h="392430">
                  <a:moveTo>
                    <a:pt x="1306830" y="15240"/>
                  </a:moveTo>
                  <a:lnTo>
                    <a:pt x="1158240" y="12700"/>
                  </a:lnTo>
                  <a:lnTo>
                    <a:pt x="1160780" y="19050"/>
                  </a:lnTo>
                  <a:lnTo>
                    <a:pt x="1306830" y="15240"/>
                  </a:lnTo>
                  <a:close/>
                </a:path>
                <a:path w="3909059" h="392430">
                  <a:moveTo>
                    <a:pt x="1469390" y="19050"/>
                  </a:moveTo>
                  <a:lnTo>
                    <a:pt x="1466850" y="17780"/>
                  </a:lnTo>
                  <a:lnTo>
                    <a:pt x="1465580" y="19050"/>
                  </a:lnTo>
                  <a:lnTo>
                    <a:pt x="1464310" y="19050"/>
                  </a:lnTo>
                  <a:lnTo>
                    <a:pt x="1464310" y="20320"/>
                  </a:lnTo>
                  <a:lnTo>
                    <a:pt x="1469390" y="20320"/>
                  </a:lnTo>
                  <a:lnTo>
                    <a:pt x="1469390" y="19050"/>
                  </a:lnTo>
                  <a:close/>
                </a:path>
                <a:path w="3909059" h="392430">
                  <a:moveTo>
                    <a:pt x="1573530" y="0"/>
                  </a:moveTo>
                  <a:lnTo>
                    <a:pt x="1565910" y="0"/>
                  </a:lnTo>
                  <a:lnTo>
                    <a:pt x="1565910" y="2540"/>
                  </a:lnTo>
                  <a:lnTo>
                    <a:pt x="1573530" y="2540"/>
                  </a:lnTo>
                  <a:lnTo>
                    <a:pt x="1573530" y="0"/>
                  </a:lnTo>
                  <a:close/>
                </a:path>
                <a:path w="3909059" h="392430">
                  <a:moveTo>
                    <a:pt x="1587500" y="15240"/>
                  </a:moveTo>
                  <a:lnTo>
                    <a:pt x="1586230" y="16510"/>
                  </a:lnTo>
                  <a:lnTo>
                    <a:pt x="1582420" y="17780"/>
                  </a:lnTo>
                  <a:lnTo>
                    <a:pt x="1581150" y="17780"/>
                  </a:lnTo>
                  <a:lnTo>
                    <a:pt x="1584960" y="19050"/>
                  </a:lnTo>
                  <a:lnTo>
                    <a:pt x="1587500" y="15240"/>
                  </a:lnTo>
                  <a:close/>
                </a:path>
                <a:path w="3909059" h="392430">
                  <a:moveTo>
                    <a:pt x="1605280" y="12700"/>
                  </a:moveTo>
                  <a:lnTo>
                    <a:pt x="1602740" y="12700"/>
                  </a:lnTo>
                  <a:lnTo>
                    <a:pt x="1602740" y="15240"/>
                  </a:lnTo>
                  <a:lnTo>
                    <a:pt x="1605280" y="15240"/>
                  </a:lnTo>
                  <a:lnTo>
                    <a:pt x="1605280" y="12700"/>
                  </a:lnTo>
                  <a:close/>
                </a:path>
                <a:path w="3909059" h="392430">
                  <a:moveTo>
                    <a:pt x="1854200" y="25400"/>
                  </a:moveTo>
                  <a:lnTo>
                    <a:pt x="1837690" y="19050"/>
                  </a:lnTo>
                  <a:lnTo>
                    <a:pt x="1833880" y="22860"/>
                  </a:lnTo>
                  <a:lnTo>
                    <a:pt x="1854200" y="25400"/>
                  </a:lnTo>
                  <a:close/>
                </a:path>
                <a:path w="3909059" h="392430">
                  <a:moveTo>
                    <a:pt x="1893570" y="6350"/>
                  </a:moveTo>
                  <a:lnTo>
                    <a:pt x="1877060" y="6350"/>
                  </a:lnTo>
                  <a:lnTo>
                    <a:pt x="1869440" y="7620"/>
                  </a:lnTo>
                  <a:lnTo>
                    <a:pt x="1893570" y="6350"/>
                  </a:lnTo>
                  <a:close/>
                </a:path>
                <a:path w="3909059" h="392430">
                  <a:moveTo>
                    <a:pt x="1977390" y="19050"/>
                  </a:moveTo>
                  <a:lnTo>
                    <a:pt x="1976120" y="15240"/>
                  </a:lnTo>
                  <a:lnTo>
                    <a:pt x="1954530" y="20320"/>
                  </a:lnTo>
                  <a:lnTo>
                    <a:pt x="1954530" y="22860"/>
                  </a:lnTo>
                  <a:lnTo>
                    <a:pt x="1977390" y="19050"/>
                  </a:lnTo>
                  <a:close/>
                </a:path>
                <a:path w="3909059" h="392430">
                  <a:moveTo>
                    <a:pt x="2000250" y="12700"/>
                  </a:moveTo>
                  <a:lnTo>
                    <a:pt x="1998980" y="12700"/>
                  </a:lnTo>
                  <a:lnTo>
                    <a:pt x="1998980" y="40640"/>
                  </a:lnTo>
                  <a:lnTo>
                    <a:pt x="2000250" y="40640"/>
                  </a:lnTo>
                  <a:lnTo>
                    <a:pt x="2000250" y="12700"/>
                  </a:lnTo>
                  <a:close/>
                </a:path>
                <a:path w="3909059" h="392430">
                  <a:moveTo>
                    <a:pt x="2087880" y="12700"/>
                  </a:moveTo>
                  <a:lnTo>
                    <a:pt x="2065020" y="12700"/>
                  </a:lnTo>
                  <a:lnTo>
                    <a:pt x="2057400" y="15240"/>
                  </a:lnTo>
                  <a:lnTo>
                    <a:pt x="2054860" y="19050"/>
                  </a:lnTo>
                  <a:lnTo>
                    <a:pt x="2087880" y="19050"/>
                  </a:lnTo>
                  <a:lnTo>
                    <a:pt x="2087880" y="12700"/>
                  </a:lnTo>
                  <a:close/>
                </a:path>
                <a:path w="3909059" h="392430">
                  <a:moveTo>
                    <a:pt x="2184400" y="12700"/>
                  </a:moveTo>
                  <a:lnTo>
                    <a:pt x="2117090" y="12700"/>
                  </a:lnTo>
                  <a:lnTo>
                    <a:pt x="2124710" y="17780"/>
                  </a:lnTo>
                  <a:lnTo>
                    <a:pt x="2132330" y="20320"/>
                  </a:lnTo>
                  <a:lnTo>
                    <a:pt x="2150110" y="20320"/>
                  </a:lnTo>
                  <a:lnTo>
                    <a:pt x="2159000" y="19050"/>
                  </a:lnTo>
                  <a:lnTo>
                    <a:pt x="2167890" y="16510"/>
                  </a:lnTo>
                  <a:lnTo>
                    <a:pt x="2176780" y="15240"/>
                  </a:lnTo>
                  <a:lnTo>
                    <a:pt x="2184400" y="12700"/>
                  </a:lnTo>
                  <a:close/>
                </a:path>
                <a:path w="3909059" h="392430">
                  <a:moveTo>
                    <a:pt x="2311400" y="7620"/>
                  </a:moveTo>
                  <a:lnTo>
                    <a:pt x="2306320" y="6350"/>
                  </a:lnTo>
                  <a:lnTo>
                    <a:pt x="2296160" y="6350"/>
                  </a:lnTo>
                  <a:lnTo>
                    <a:pt x="2293620" y="20320"/>
                  </a:lnTo>
                  <a:lnTo>
                    <a:pt x="2311400" y="20320"/>
                  </a:lnTo>
                  <a:lnTo>
                    <a:pt x="2311400" y="7620"/>
                  </a:lnTo>
                  <a:close/>
                </a:path>
                <a:path w="3909059" h="392430">
                  <a:moveTo>
                    <a:pt x="2418080" y="7620"/>
                  </a:moveTo>
                  <a:lnTo>
                    <a:pt x="2355850" y="7620"/>
                  </a:lnTo>
                  <a:lnTo>
                    <a:pt x="2355850" y="11430"/>
                  </a:lnTo>
                  <a:lnTo>
                    <a:pt x="2418080" y="11430"/>
                  </a:lnTo>
                  <a:lnTo>
                    <a:pt x="2418080" y="7620"/>
                  </a:lnTo>
                  <a:close/>
                </a:path>
                <a:path w="3909059" h="392430">
                  <a:moveTo>
                    <a:pt x="2446020" y="2540"/>
                  </a:moveTo>
                  <a:lnTo>
                    <a:pt x="2440940" y="2540"/>
                  </a:lnTo>
                  <a:lnTo>
                    <a:pt x="2423160" y="7620"/>
                  </a:lnTo>
                  <a:lnTo>
                    <a:pt x="2446020" y="2540"/>
                  </a:lnTo>
                  <a:close/>
                </a:path>
                <a:path w="3909059" h="392430">
                  <a:moveTo>
                    <a:pt x="2487930" y="6350"/>
                  </a:moveTo>
                  <a:lnTo>
                    <a:pt x="2481580" y="3810"/>
                  </a:lnTo>
                  <a:lnTo>
                    <a:pt x="2477770" y="1270"/>
                  </a:lnTo>
                  <a:lnTo>
                    <a:pt x="2475230" y="2540"/>
                  </a:lnTo>
                  <a:lnTo>
                    <a:pt x="2471420" y="7620"/>
                  </a:lnTo>
                  <a:lnTo>
                    <a:pt x="2465070" y="8890"/>
                  </a:lnTo>
                  <a:lnTo>
                    <a:pt x="2458720" y="8890"/>
                  </a:lnTo>
                  <a:lnTo>
                    <a:pt x="2451100" y="11430"/>
                  </a:lnTo>
                  <a:lnTo>
                    <a:pt x="2444750" y="12700"/>
                  </a:lnTo>
                  <a:lnTo>
                    <a:pt x="2437130" y="15240"/>
                  </a:lnTo>
                  <a:lnTo>
                    <a:pt x="2429510" y="16510"/>
                  </a:lnTo>
                  <a:lnTo>
                    <a:pt x="2421890" y="19050"/>
                  </a:lnTo>
                  <a:lnTo>
                    <a:pt x="2415540" y="20320"/>
                  </a:lnTo>
                  <a:lnTo>
                    <a:pt x="2382520" y="20320"/>
                  </a:lnTo>
                  <a:lnTo>
                    <a:pt x="2369820" y="19050"/>
                  </a:lnTo>
                  <a:lnTo>
                    <a:pt x="2336800" y="19050"/>
                  </a:lnTo>
                  <a:lnTo>
                    <a:pt x="2326640" y="20320"/>
                  </a:lnTo>
                  <a:lnTo>
                    <a:pt x="2325370" y="22860"/>
                  </a:lnTo>
                  <a:lnTo>
                    <a:pt x="2326640" y="27940"/>
                  </a:lnTo>
                  <a:lnTo>
                    <a:pt x="2326640" y="30480"/>
                  </a:lnTo>
                  <a:lnTo>
                    <a:pt x="2321560" y="33020"/>
                  </a:lnTo>
                  <a:lnTo>
                    <a:pt x="2319020" y="64770"/>
                  </a:lnTo>
                  <a:lnTo>
                    <a:pt x="2320290" y="73660"/>
                  </a:lnTo>
                  <a:lnTo>
                    <a:pt x="2322830" y="81280"/>
                  </a:lnTo>
                  <a:lnTo>
                    <a:pt x="2324100" y="90170"/>
                  </a:lnTo>
                  <a:lnTo>
                    <a:pt x="2321560" y="97790"/>
                  </a:lnTo>
                  <a:lnTo>
                    <a:pt x="2319020" y="143510"/>
                  </a:lnTo>
                  <a:lnTo>
                    <a:pt x="2319020" y="193040"/>
                  </a:lnTo>
                  <a:lnTo>
                    <a:pt x="2322830" y="242570"/>
                  </a:lnTo>
                  <a:lnTo>
                    <a:pt x="2334260" y="292100"/>
                  </a:lnTo>
                  <a:lnTo>
                    <a:pt x="2329180" y="312420"/>
                  </a:lnTo>
                  <a:lnTo>
                    <a:pt x="2327910" y="335280"/>
                  </a:lnTo>
                  <a:lnTo>
                    <a:pt x="2324100" y="358140"/>
                  </a:lnTo>
                  <a:lnTo>
                    <a:pt x="2316480" y="378460"/>
                  </a:lnTo>
                  <a:lnTo>
                    <a:pt x="2313940" y="375920"/>
                  </a:lnTo>
                  <a:lnTo>
                    <a:pt x="2308860" y="374650"/>
                  </a:lnTo>
                  <a:lnTo>
                    <a:pt x="2286000" y="392430"/>
                  </a:lnTo>
                  <a:lnTo>
                    <a:pt x="2327910" y="386080"/>
                  </a:lnTo>
                  <a:lnTo>
                    <a:pt x="2335530" y="382270"/>
                  </a:lnTo>
                  <a:lnTo>
                    <a:pt x="2340610" y="377190"/>
                  </a:lnTo>
                  <a:lnTo>
                    <a:pt x="2346960" y="368300"/>
                  </a:lnTo>
                  <a:lnTo>
                    <a:pt x="2349500" y="375920"/>
                  </a:lnTo>
                  <a:lnTo>
                    <a:pt x="2362200" y="373380"/>
                  </a:lnTo>
                  <a:lnTo>
                    <a:pt x="2368550" y="373380"/>
                  </a:lnTo>
                  <a:lnTo>
                    <a:pt x="2366010" y="326390"/>
                  </a:lnTo>
                  <a:lnTo>
                    <a:pt x="2368550" y="233680"/>
                  </a:lnTo>
                  <a:lnTo>
                    <a:pt x="2368550" y="186690"/>
                  </a:lnTo>
                  <a:lnTo>
                    <a:pt x="2364740" y="194310"/>
                  </a:lnTo>
                  <a:lnTo>
                    <a:pt x="2360930" y="200660"/>
                  </a:lnTo>
                  <a:lnTo>
                    <a:pt x="2355850" y="207010"/>
                  </a:lnTo>
                  <a:lnTo>
                    <a:pt x="2348230" y="209550"/>
                  </a:lnTo>
                  <a:lnTo>
                    <a:pt x="2348230" y="196850"/>
                  </a:lnTo>
                  <a:lnTo>
                    <a:pt x="2350770" y="185420"/>
                  </a:lnTo>
                  <a:lnTo>
                    <a:pt x="2355850" y="172720"/>
                  </a:lnTo>
                  <a:lnTo>
                    <a:pt x="2362200" y="161290"/>
                  </a:lnTo>
                  <a:lnTo>
                    <a:pt x="2369820" y="151130"/>
                  </a:lnTo>
                  <a:lnTo>
                    <a:pt x="2373630" y="138430"/>
                  </a:lnTo>
                  <a:lnTo>
                    <a:pt x="2374900" y="125730"/>
                  </a:lnTo>
                  <a:lnTo>
                    <a:pt x="2373630" y="113030"/>
                  </a:lnTo>
                  <a:lnTo>
                    <a:pt x="2379980" y="104140"/>
                  </a:lnTo>
                  <a:lnTo>
                    <a:pt x="2382520" y="101600"/>
                  </a:lnTo>
                  <a:lnTo>
                    <a:pt x="2385060" y="104140"/>
                  </a:lnTo>
                  <a:lnTo>
                    <a:pt x="2385060" y="109220"/>
                  </a:lnTo>
                  <a:lnTo>
                    <a:pt x="2383790" y="115570"/>
                  </a:lnTo>
                  <a:lnTo>
                    <a:pt x="2383790" y="123190"/>
                  </a:lnTo>
                  <a:lnTo>
                    <a:pt x="2386330" y="128270"/>
                  </a:lnTo>
                  <a:lnTo>
                    <a:pt x="2391410" y="132080"/>
                  </a:lnTo>
                  <a:lnTo>
                    <a:pt x="2388870" y="148590"/>
                  </a:lnTo>
                  <a:lnTo>
                    <a:pt x="2391410" y="181610"/>
                  </a:lnTo>
                  <a:lnTo>
                    <a:pt x="2396490" y="198120"/>
                  </a:lnTo>
                  <a:lnTo>
                    <a:pt x="2401570" y="213360"/>
                  </a:lnTo>
                  <a:lnTo>
                    <a:pt x="2411730" y="246380"/>
                  </a:lnTo>
                  <a:lnTo>
                    <a:pt x="2415540" y="261620"/>
                  </a:lnTo>
                  <a:lnTo>
                    <a:pt x="2410460" y="293370"/>
                  </a:lnTo>
                  <a:lnTo>
                    <a:pt x="2410460" y="322580"/>
                  </a:lnTo>
                  <a:lnTo>
                    <a:pt x="2411730" y="353060"/>
                  </a:lnTo>
                  <a:lnTo>
                    <a:pt x="2407920" y="383540"/>
                  </a:lnTo>
                  <a:lnTo>
                    <a:pt x="2413000" y="387350"/>
                  </a:lnTo>
                  <a:lnTo>
                    <a:pt x="2416810" y="389890"/>
                  </a:lnTo>
                  <a:lnTo>
                    <a:pt x="2426970" y="392430"/>
                  </a:lnTo>
                  <a:lnTo>
                    <a:pt x="2432050" y="392430"/>
                  </a:lnTo>
                  <a:lnTo>
                    <a:pt x="2442210" y="389890"/>
                  </a:lnTo>
                  <a:lnTo>
                    <a:pt x="2447290" y="387350"/>
                  </a:lnTo>
                  <a:lnTo>
                    <a:pt x="2456180" y="358140"/>
                  </a:lnTo>
                  <a:lnTo>
                    <a:pt x="2459990" y="326390"/>
                  </a:lnTo>
                  <a:lnTo>
                    <a:pt x="2459990" y="295910"/>
                  </a:lnTo>
                  <a:lnTo>
                    <a:pt x="2458720" y="264160"/>
                  </a:lnTo>
                  <a:lnTo>
                    <a:pt x="2454910" y="232410"/>
                  </a:lnTo>
                  <a:lnTo>
                    <a:pt x="2449830" y="200660"/>
                  </a:lnTo>
                  <a:lnTo>
                    <a:pt x="2442210" y="137160"/>
                  </a:lnTo>
                  <a:lnTo>
                    <a:pt x="2444750" y="133350"/>
                  </a:lnTo>
                  <a:lnTo>
                    <a:pt x="2448560" y="130810"/>
                  </a:lnTo>
                  <a:lnTo>
                    <a:pt x="2452370" y="129540"/>
                  </a:lnTo>
                  <a:lnTo>
                    <a:pt x="2454910" y="129540"/>
                  </a:lnTo>
                  <a:lnTo>
                    <a:pt x="2458720" y="149860"/>
                  </a:lnTo>
                  <a:lnTo>
                    <a:pt x="2459990" y="54610"/>
                  </a:lnTo>
                  <a:lnTo>
                    <a:pt x="2485390" y="20320"/>
                  </a:lnTo>
                  <a:lnTo>
                    <a:pt x="2487930" y="6350"/>
                  </a:lnTo>
                  <a:close/>
                </a:path>
                <a:path w="3909059" h="392430">
                  <a:moveTo>
                    <a:pt x="2645410" y="22860"/>
                  </a:moveTo>
                  <a:lnTo>
                    <a:pt x="2641600" y="19050"/>
                  </a:lnTo>
                  <a:lnTo>
                    <a:pt x="2637790" y="16510"/>
                  </a:lnTo>
                  <a:lnTo>
                    <a:pt x="2633980" y="15240"/>
                  </a:lnTo>
                  <a:lnTo>
                    <a:pt x="2628900" y="12700"/>
                  </a:lnTo>
                  <a:lnTo>
                    <a:pt x="2625090" y="20320"/>
                  </a:lnTo>
                  <a:lnTo>
                    <a:pt x="2618740" y="25400"/>
                  </a:lnTo>
                  <a:lnTo>
                    <a:pt x="2614930" y="31750"/>
                  </a:lnTo>
                  <a:lnTo>
                    <a:pt x="2614930" y="40640"/>
                  </a:lnTo>
                  <a:lnTo>
                    <a:pt x="2625090" y="40640"/>
                  </a:lnTo>
                  <a:lnTo>
                    <a:pt x="2635250" y="33020"/>
                  </a:lnTo>
                  <a:lnTo>
                    <a:pt x="2641600" y="29210"/>
                  </a:lnTo>
                  <a:lnTo>
                    <a:pt x="2645410" y="22860"/>
                  </a:lnTo>
                  <a:close/>
                </a:path>
                <a:path w="3909059" h="392430">
                  <a:moveTo>
                    <a:pt x="2653030" y="7620"/>
                  </a:moveTo>
                  <a:lnTo>
                    <a:pt x="2649220" y="6350"/>
                  </a:lnTo>
                  <a:lnTo>
                    <a:pt x="2646680" y="2540"/>
                  </a:lnTo>
                  <a:lnTo>
                    <a:pt x="2642870" y="0"/>
                  </a:lnTo>
                  <a:lnTo>
                    <a:pt x="2640330" y="0"/>
                  </a:lnTo>
                  <a:lnTo>
                    <a:pt x="2646680" y="12700"/>
                  </a:lnTo>
                  <a:lnTo>
                    <a:pt x="2653030" y="7620"/>
                  </a:lnTo>
                  <a:close/>
                </a:path>
                <a:path w="3909059" h="392430">
                  <a:moveTo>
                    <a:pt x="2766060" y="35560"/>
                  </a:moveTo>
                  <a:lnTo>
                    <a:pt x="2759710" y="15240"/>
                  </a:lnTo>
                  <a:lnTo>
                    <a:pt x="2753360" y="16510"/>
                  </a:lnTo>
                  <a:lnTo>
                    <a:pt x="2748280" y="19050"/>
                  </a:lnTo>
                  <a:lnTo>
                    <a:pt x="2743200" y="20320"/>
                  </a:lnTo>
                  <a:lnTo>
                    <a:pt x="2738120" y="20320"/>
                  </a:lnTo>
                  <a:lnTo>
                    <a:pt x="2740660" y="27940"/>
                  </a:lnTo>
                  <a:lnTo>
                    <a:pt x="2743200" y="34290"/>
                  </a:lnTo>
                  <a:lnTo>
                    <a:pt x="2748280" y="41910"/>
                  </a:lnTo>
                  <a:lnTo>
                    <a:pt x="2753360" y="45720"/>
                  </a:lnTo>
                  <a:lnTo>
                    <a:pt x="2766060" y="35560"/>
                  </a:lnTo>
                  <a:close/>
                </a:path>
                <a:path w="3909059" h="392430">
                  <a:moveTo>
                    <a:pt x="2774950" y="11430"/>
                  </a:moveTo>
                  <a:lnTo>
                    <a:pt x="2769870" y="19050"/>
                  </a:lnTo>
                  <a:lnTo>
                    <a:pt x="2774950" y="19050"/>
                  </a:lnTo>
                  <a:lnTo>
                    <a:pt x="2774950" y="11430"/>
                  </a:lnTo>
                  <a:close/>
                </a:path>
                <a:path w="3909059" h="392430">
                  <a:moveTo>
                    <a:pt x="2788920" y="6350"/>
                  </a:moveTo>
                  <a:lnTo>
                    <a:pt x="2786380" y="6350"/>
                  </a:lnTo>
                  <a:lnTo>
                    <a:pt x="2786380" y="12700"/>
                  </a:lnTo>
                  <a:lnTo>
                    <a:pt x="2788920" y="12700"/>
                  </a:lnTo>
                  <a:lnTo>
                    <a:pt x="2788920" y="6350"/>
                  </a:lnTo>
                  <a:close/>
                </a:path>
                <a:path w="3909059" h="392430">
                  <a:moveTo>
                    <a:pt x="2879090" y="0"/>
                  </a:moveTo>
                  <a:lnTo>
                    <a:pt x="2876550" y="0"/>
                  </a:lnTo>
                  <a:lnTo>
                    <a:pt x="2876550" y="7620"/>
                  </a:lnTo>
                  <a:lnTo>
                    <a:pt x="2879090" y="7620"/>
                  </a:lnTo>
                  <a:lnTo>
                    <a:pt x="2879090" y="0"/>
                  </a:lnTo>
                  <a:close/>
                </a:path>
                <a:path w="3909059" h="392430">
                  <a:moveTo>
                    <a:pt x="2908300" y="27940"/>
                  </a:moveTo>
                  <a:lnTo>
                    <a:pt x="2905760" y="21590"/>
                  </a:lnTo>
                  <a:lnTo>
                    <a:pt x="2900680" y="19050"/>
                  </a:lnTo>
                  <a:lnTo>
                    <a:pt x="2893060" y="16510"/>
                  </a:lnTo>
                  <a:lnTo>
                    <a:pt x="2886710" y="12700"/>
                  </a:lnTo>
                  <a:lnTo>
                    <a:pt x="2881630" y="38100"/>
                  </a:lnTo>
                  <a:lnTo>
                    <a:pt x="2893060" y="38100"/>
                  </a:lnTo>
                  <a:lnTo>
                    <a:pt x="2896870" y="36830"/>
                  </a:lnTo>
                  <a:lnTo>
                    <a:pt x="2899410" y="35560"/>
                  </a:lnTo>
                  <a:lnTo>
                    <a:pt x="2903220" y="34290"/>
                  </a:lnTo>
                  <a:lnTo>
                    <a:pt x="2905760" y="30480"/>
                  </a:lnTo>
                  <a:lnTo>
                    <a:pt x="2908300" y="27940"/>
                  </a:lnTo>
                  <a:close/>
                </a:path>
                <a:path w="3909059" h="392430">
                  <a:moveTo>
                    <a:pt x="3227070" y="7620"/>
                  </a:moveTo>
                  <a:lnTo>
                    <a:pt x="3224530" y="7620"/>
                  </a:lnTo>
                  <a:lnTo>
                    <a:pt x="3224530" y="110490"/>
                  </a:lnTo>
                  <a:lnTo>
                    <a:pt x="3227070" y="110490"/>
                  </a:lnTo>
                  <a:lnTo>
                    <a:pt x="3227070" y="7620"/>
                  </a:lnTo>
                  <a:close/>
                </a:path>
                <a:path w="3909059" h="392430">
                  <a:moveTo>
                    <a:pt x="3888740" y="20320"/>
                  </a:moveTo>
                  <a:lnTo>
                    <a:pt x="3886200" y="20320"/>
                  </a:lnTo>
                  <a:lnTo>
                    <a:pt x="3886200" y="30480"/>
                  </a:lnTo>
                  <a:lnTo>
                    <a:pt x="3888740" y="30480"/>
                  </a:lnTo>
                  <a:lnTo>
                    <a:pt x="3888740" y="20320"/>
                  </a:lnTo>
                  <a:close/>
                </a:path>
                <a:path w="3909059" h="392430">
                  <a:moveTo>
                    <a:pt x="3909060" y="15240"/>
                  </a:moveTo>
                  <a:lnTo>
                    <a:pt x="3896360" y="15240"/>
                  </a:lnTo>
                  <a:lnTo>
                    <a:pt x="3891280" y="50800"/>
                  </a:lnTo>
                  <a:lnTo>
                    <a:pt x="3901440" y="45720"/>
                  </a:lnTo>
                  <a:lnTo>
                    <a:pt x="3907790" y="36830"/>
                  </a:lnTo>
                  <a:lnTo>
                    <a:pt x="3909060" y="27940"/>
                  </a:lnTo>
                  <a:lnTo>
                    <a:pt x="3909060" y="152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661409" y="2246629"/>
              <a:ext cx="119380" cy="20320"/>
            </a:xfrm>
            <a:custGeom>
              <a:avLst/>
              <a:gdLst/>
              <a:ahLst/>
              <a:cxnLst/>
              <a:rect l="l" t="t" r="r" b="b"/>
              <a:pathLst>
                <a:path w="119379" h="20319">
                  <a:moveTo>
                    <a:pt x="113029" y="0"/>
                  </a:moveTo>
                  <a:lnTo>
                    <a:pt x="83819" y="2540"/>
                  </a:lnTo>
                  <a:lnTo>
                    <a:pt x="69850" y="6350"/>
                  </a:lnTo>
                  <a:lnTo>
                    <a:pt x="29210" y="13970"/>
                  </a:lnTo>
                  <a:lnTo>
                    <a:pt x="15239" y="15240"/>
                  </a:lnTo>
                  <a:lnTo>
                    <a:pt x="0" y="15240"/>
                  </a:lnTo>
                  <a:lnTo>
                    <a:pt x="0" y="20320"/>
                  </a:lnTo>
                  <a:lnTo>
                    <a:pt x="46989" y="20320"/>
                  </a:lnTo>
                  <a:lnTo>
                    <a:pt x="54610" y="19050"/>
                  </a:lnTo>
                  <a:lnTo>
                    <a:pt x="68579" y="19050"/>
                  </a:lnTo>
                  <a:lnTo>
                    <a:pt x="76200" y="17780"/>
                  </a:lnTo>
                  <a:lnTo>
                    <a:pt x="83819" y="17780"/>
                  </a:lnTo>
                  <a:lnTo>
                    <a:pt x="105410" y="13970"/>
                  </a:lnTo>
                  <a:lnTo>
                    <a:pt x="113029" y="11430"/>
                  </a:lnTo>
                  <a:lnTo>
                    <a:pt x="119379" y="10160"/>
                  </a:lnTo>
                  <a:lnTo>
                    <a:pt x="11302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760980" y="2245359"/>
              <a:ext cx="3186430" cy="154940"/>
            </a:xfrm>
            <a:custGeom>
              <a:avLst/>
              <a:gdLst/>
              <a:ahLst/>
              <a:cxnLst/>
              <a:rect l="l" t="t" r="r" b="b"/>
              <a:pathLst>
                <a:path w="3186429" h="154939">
                  <a:moveTo>
                    <a:pt x="29210" y="40640"/>
                  </a:moveTo>
                  <a:lnTo>
                    <a:pt x="10160" y="16510"/>
                  </a:lnTo>
                  <a:lnTo>
                    <a:pt x="15240" y="26670"/>
                  </a:lnTo>
                  <a:lnTo>
                    <a:pt x="11430" y="29210"/>
                  </a:lnTo>
                  <a:lnTo>
                    <a:pt x="8890" y="33020"/>
                  </a:lnTo>
                  <a:lnTo>
                    <a:pt x="5080" y="35560"/>
                  </a:lnTo>
                  <a:lnTo>
                    <a:pt x="0" y="35560"/>
                  </a:lnTo>
                  <a:lnTo>
                    <a:pt x="1270" y="40640"/>
                  </a:lnTo>
                  <a:lnTo>
                    <a:pt x="3810" y="41910"/>
                  </a:lnTo>
                  <a:lnTo>
                    <a:pt x="7620" y="44450"/>
                  </a:lnTo>
                  <a:lnTo>
                    <a:pt x="17780" y="44450"/>
                  </a:lnTo>
                  <a:lnTo>
                    <a:pt x="22860" y="43180"/>
                  </a:lnTo>
                  <a:lnTo>
                    <a:pt x="26670" y="41910"/>
                  </a:lnTo>
                  <a:lnTo>
                    <a:pt x="29210" y="40640"/>
                  </a:lnTo>
                  <a:close/>
                </a:path>
                <a:path w="3186429" h="154939">
                  <a:moveTo>
                    <a:pt x="54610" y="26670"/>
                  </a:moveTo>
                  <a:lnTo>
                    <a:pt x="44450" y="36830"/>
                  </a:lnTo>
                  <a:lnTo>
                    <a:pt x="41910" y="44450"/>
                  </a:lnTo>
                  <a:lnTo>
                    <a:pt x="44450" y="50800"/>
                  </a:lnTo>
                  <a:lnTo>
                    <a:pt x="49530" y="45720"/>
                  </a:lnTo>
                  <a:lnTo>
                    <a:pt x="52070" y="39370"/>
                  </a:lnTo>
                  <a:lnTo>
                    <a:pt x="54610" y="26670"/>
                  </a:lnTo>
                  <a:close/>
                </a:path>
                <a:path w="3186429" h="154939">
                  <a:moveTo>
                    <a:pt x="68580" y="21590"/>
                  </a:moveTo>
                  <a:lnTo>
                    <a:pt x="64770" y="21590"/>
                  </a:lnTo>
                  <a:lnTo>
                    <a:pt x="64770" y="26670"/>
                  </a:lnTo>
                  <a:lnTo>
                    <a:pt x="68580" y="26670"/>
                  </a:lnTo>
                  <a:lnTo>
                    <a:pt x="68580" y="21590"/>
                  </a:lnTo>
                  <a:close/>
                </a:path>
                <a:path w="3186429" h="154939">
                  <a:moveTo>
                    <a:pt x="101600" y="19050"/>
                  </a:moveTo>
                  <a:lnTo>
                    <a:pt x="91440" y="19050"/>
                  </a:lnTo>
                  <a:lnTo>
                    <a:pt x="88900" y="25400"/>
                  </a:lnTo>
                  <a:lnTo>
                    <a:pt x="91440" y="34290"/>
                  </a:lnTo>
                  <a:lnTo>
                    <a:pt x="97790" y="40640"/>
                  </a:lnTo>
                  <a:lnTo>
                    <a:pt x="101600" y="36830"/>
                  </a:lnTo>
                  <a:lnTo>
                    <a:pt x="101600" y="19050"/>
                  </a:lnTo>
                  <a:close/>
                </a:path>
                <a:path w="3186429" h="154939">
                  <a:moveTo>
                    <a:pt x="396240" y="138430"/>
                  </a:moveTo>
                  <a:lnTo>
                    <a:pt x="381000" y="19050"/>
                  </a:lnTo>
                  <a:lnTo>
                    <a:pt x="377190" y="20320"/>
                  </a:lnTo>
                  <a:lnTo>
                    <a:pt x="372110" y="21590"/>
                  </a:lnTo>
                  <a:lnTo>
                    <a:pt x="368300" y="24130"/>
                  </a:lnTo>
                  <a:lnTo>
                    <a:pt x="368300" y="29210"/>
                  </a:lnTo>
                  <a:lnTo>
                    <a:pt x="369570" y="27940"/>
                  </a:lnTo>
                  <a:lnTo>
                    <a:pt x="370840" y="29210"/>
                  </a:lnTo>
                  <a:lnTo>
                    <a:pt x="372110" y="29210"/>
                  </a:lnTo>
                  <a:lnTo>
                    <a:pt x="373380" y="30480"/>
                  </a:lnTo>
                  <a:lnTo>
                    <a:pt x="375920" y="41910"/>
                  </a:lnTo>
                  <a:lnTo>
                    <a:pt x="374650" y="54610"/>
                  </a:lnTo>
                  <a:lnTo>
                    <a:pt x="369570" y="66040"/>
                  </a:lnTo>
                  <a:lnTo>
                    <a:pt x="360680" y="72390"/>
                  </a:lnTo>
                  <a:lnTo>
                    <a:pt x="356870" y="38100"/>
                  </a:lnTo>
                  <a:lnTo>
                    <a:pt x="359410" y="26670"/>
                  </a:lnTo>
                  <a:lnTo>
                    <a:pt x="330200" y="26670"/>
                  </a:lnTo>
                  <a:lnTo>
                    <a:pt x="326390" y="27940"/>
                  </a:lnTo>
                  <a:lnTo>
                    <a:pt x="321310" y="29210"/>
                  </a:lnTo>
                  <a:lnTo>
                    <a:pt x="312420" y="30480"/>
                  </a:lnTo>
                  <a:lnTo>
                    <a:pt x="274320" y="25400"/>
                  </a:lnTo>
                  <a:lnTo>
                    <a:pt x="265430" y="26670"/>
                  </a:lnTo>
                  <a:lnTo>
                    <a:pt x="260350" y="29210"/>
                  </a:lnTo>
                  <a:lnTo>
                    <a:pt x="256540" y="35560"/>
                  </a:lnTo>
                  <a:lnTo>
                    <a:pt x="252730" y="31750"/>
                  </a:lnTo>
                  <a:lnTo>
                    <a:pt x="252730" y="29210"/>
                  </a:lnTo>
                  <a:lnTo>
                    <a:pt x="250190" y="26670"/>
                  </a:lnTo>
                  <a:lnTo>
                    <a:pt x="248920" y="29210"/>
                  </a:lnTo>
                  <a:lnTo>
                    <a:pt x="251460" y="38100"/>
                  </a:lnTo>
                  <a:lnTo>
                    <a:pt x="252730" y="48260"/>
                  </a:lnTo>
                  <a:lnTo>
                    <a:pt x="256540" y="57150"/>
                  </a:lnTo>
                  <a:lnTo>
                    <a:pt x="262890" y="60960"/>
                  </a:lnTo>
                  <a:lnTo>
                    <a:pt x="265430" y="60960"/>
                  </a:lnTo>
                  <a:lnTo>
                    <a:pt x="266700" y="62230"/>
                  </a:lnTo>
                  <a:lnTo>
                    <a:pt x="269240" y="63500"/>
                  </a:lnTo>
                  <a:lnTo>
                    <a:pt x="269240" y="66040"/>
                  </a:lnTo>
                  <a:lnTo>
                    <a:pt x="266700" y="82550"/>
                  </a:lnTo>
                  <a:lnTo>
                    <a:pt x="269240" y="95250"/>
                  </a:lnTo>
                  <a:lnTo>
                    <a:pt x="292100" y="129540"/>
                  </a:lnTo>
                  <a:lnTo>
                    <a:pt x="314960" y="147320"/>
                  </a:lnTo>
                  <a:lnTo>
                    <a:pt x="325120" y="154940"/>
                  </a:lnTo>
                  <a:lnTo>
                    <a:pt x="331470" y="149860"/>
                  </a:lnTo>
                  <a:lnTo>
                    <a:pt x="339090" y="139700"/>
                  </a:lnTo>
                  <a:lnTo>
                    <a:pt x="342900" y="133350"/>
                  </a:lnTo>
                  <a:lnTo>
                    <a:pt x="317500" y="133350"/>
                  </a:lnTo>
                  <a:lnTo>
                    <a:pt x="312420" y="132080"/>
                  </a:lnTo>
                  <a:lnTo>
                    <a:pt x="308610" y="132080"/>
                  </a:lnTo>
                  <a:lnTo>
                    <a:pt x="303530" y="130810"/>
                  </a:lnTo>
                  <a:lnTo>
                    <a:pt x="304800" y="123190"/>
                  </a:lnTo>
                  <a:lnTo>
                    <a:pt x="307340" y="119380"/>
                  </a:lnTo>
                  <a:lnTo>
                    <a:pt x="312420" y="118110"/>
                  </a:lnTo>
                  <a:lnTo>
                    <a:pt x="322580" y="118110"/>
                  </a:lnTo>
                  <a:lnTo>
                    <a:pt x="328930" y="119380"/>
                  </a:lnTo>
                  <a:lnTo>
                    <a:pt x="335280" y="119380"/>
                  </a:lnTo>
                  <a:lnTo>
                    <a:pt x="341630" y="118110"/>
                  </a:lnTo>
                  <a:lnTo>
                    <a:pt x="350520" y="113030"/>
                  </a:lnTo>
                  <a:lnTo>
                    <a:pt x="353060" y="93980"/>
                  </a:lnTo>
                  <a:lnTo>
                    <a:pt x="359410" y="85090"/>
                  </a:lnTo>
                  <a:lnTo>
                    <a:pt x="365760" y="91440"/>
                  </a:lnTo>
                  <a:lnTo>
                    <a:pt x="363220" y="99060"/>
                  </a:lnTo>
                  <a:lnTo>
                    <a:pt x="359410" y="109220"/>
                  </a:lnTo>
                  <a:lnTo>
                    <a:pt x="359410" y="118110"/>
                  </a:lnTo>
                  <a:lnTo>
                    <a:pt x="364490" y="116840"/>
                  </a:lnTo>
                  <a:lnTo>
                    <a:pt x="369570" y="118110"/>
                  </a:lnTo>
                  <a:lnTo>
                    <a:pt x="373380" y="120650"/>
                  </a:lnTo>
                  <a:lnTo>
                    <a:pt x="386080" y="133350"/>
                  </a:lnTo>
                  <a:lnTo>
                    <a:pt x="391160" y="137160"/>
                  </a:lnTo>
                  <a:lnTo>
                    <a:pt x="396240" y="138430"/>
                  </a:lnTo>
                  <a:close/>
                </a:path>
                <a:path w="3186429" h="154939">
                  <a:moveTo>
                    <a:pt x="969645" y="15087"/>
                  </a:moveTo>
                  <a:lnTo>
                    <a:pt x="965200" y="13970"/>
                  </a:lnTo>
                  <a:lnTo>
                    <a:pt x="969010" y="15240"/>
                  </a:lnTo>
                  <a:lnTo>
                    <a:pt x="969645" y="15087"/>
                  </a:lnTo>
                  <a:close/>
                </a:path>
                <a:path w="3186429" h="154939">
                  <a:moveTo>
                    <a:pt x="980440" y="12700"/>
                  </a:moveTo>
                  <a:lnTo>
                    <a:pt x="979170" y="12700"/>
                  </a:lnTo>
                  <a:lnTo>
                    <a:pt x="969645" y="15087"/>
                  </a:lnTo>
                  <a:lnTo>
                    <a:pt x="970280" y="15240"/>
                  </a:lnTo>
                  <a:lnTo>
                    <a:pt x="975360" y="15240"/>
                  </a:lnTo>
                  <a:lnTo>
                    <a:pt x="980440" y="12700"/>
                  </a:lnTo>
                  <a:close/>
                </a:path>
                <a:path w="3186429" h="154939">
                  <a:moveTo>
                    <a:pt x="1000760" y="11430"/>
                  </a:moveTo>
                  <a:lnTo>
                    <a:pt x="999490" y="10160"/>
                  </a:lnTo>
                  <a:lnTo>
                    <a:pt x="996950" y="7620"/>
                  </a:lnTo>
                  <a:lnTo>
                    <a:pt x="993140" y="7620"/>
                  </a:lnTo>
                  <a:lnTo>
                    <a:pt x="989330" y="8890"/>
                  </a:lnTo>
                  <a:lnTo>
                    <a:pt x="985520" y="11430"/>
                  </a:lnTo>
                  <a:lnTo>
                    <a:pt x="980440" y="12700"/>
                  </a:lnTo>
                  <a:lnTo>
                    <a:pt x="982980" y="12700"/>
                  </a:lnTo>
                  <a:lnTo>
                    <a:pt x="986790" y="11430"/>
                  </a:lnTo>
                  <a:lnTo>
                    <a:pt x="991870" y="10160"/>
                  </a:lnTo>
                  <a:lnTo>
                    <a:pt x="995680" y="10160"/>
                  </a:lnTo>
                  <a:lnTo>
                    <a:pt x="1000760" y="11430"/>
                  </a:lnTo>
                  <a:close/>
                </a:path>
                <a:path w="3186429" h="154939">
                  <a:moveTo>
                    <a:pt x="1154430" y="19050"/>
                  </a:moveTo>
                  <a:lnTo>
                    <a:pt x="1132840" y="19050"/>
                  </a:lnTo>
                  <a:lnTo>
                    <a:pt x="1132840" y="21590"/>
                  </a:lnTo>
                  <a:lnTo>
                    <a:pt x="1154430" y="21590"/>
                  </a:lnTo>
                  <a:lnTo>
                    <a:pt x="1154430" y="19050"/>
                  </a:lnTo>
                  <a:close/>
                </a:path>
                <a:path w="3186429" h="154939">
                  <a:moveTo>
                    <a:pt x="1249680" y="19050"/>
                  </a:moveTo>
                  <a:lnTo>
                    <a:pt x="1164590" y="16510"/>
                  </a:lnTo>
                  <a:lnTo>
                    <a:pt x="1174750" y="19050"/>
                  </a:lnTo>
                  <a:lnTo>
                    <a:pt x="1196340" y="21590"/>
                  </a:lnTo>
                  <a:lnTo>
                    <a:pt x="1217930" y="21590"/>
                  </a:lnTo>
                  <a:lnTo>
                    <a:pt x="1239520" y="19050"/>
                  </a:lnTo>
                  <a:lnTo>
                    <a:pt x="1249680" y="19050"/>
                  </a:lnTo>
                  <a:close/>
                </a:path>
                <a:path w="3186429" h="154939">
                  <a:moveTo>
                    <a:pt x="1263650" y="6350"/>
                  </a:moveTo>
                  <a:lnTo>
                    <a:pt x="1130300" y="6350"/>
                  </a:lnTo>
                  <a:lnTo>
                    <a:pt x="1130300" y="8890"/>
                  </a:lnTo>
                  <a:lnTo>
                    <a:pt x="1263650" y="8890"/>
                  </a:lnTo>
                  <a:lnTo>
                    <a:pt x="1263650" y="6350"/>
                  </a:lnTo>
                  <a:close/>
                </a:path>
                <a:path w="3186429" h="154939">
                  <a:moveTo>
                    <a:pt x="1273810" y="21590"/>
                  </a:moveTo>
                  <a:lnTo>
                    <a:pt x="1258570" y="21590"/>
                  </a:lnTo>
                  <a:lnTo>
                    <a:pt x="1258570" y="24130"/>
                  </a:lnTo>
                  <a:lnTo>
                    <a:pt x="1273810" y="24130"/>
                  </a:lnTo>
                  <a:lnTo>
                    <a:pt x="1273810" y="21590"/>
                  </a:lnTo>
                  <a:close/>
                </a:path>
                <a:path w="3186429" h="154939">
                  <a:moveTo>
                    <a:pt x="1277620" y="6350"/>
                  </a:moveTo>
                  <a:lnTo>
                    <a:pt x="1268082" y="6350"/>
                  </a:lnTo>
                  <a:lnTo>
                    <a:pt x="1268082" y="8890"/>
                  </a:lnTo>
                  <a:lnTo>
                    <a:pt x="1270635" y="8890"/>
                  </a:lnTo>
                  <a:lnTo>
                    <a:pt x="1270635" y="11430"/>
                  </a:lnTo>
                  <a:lnTo>
                    <a:pt x="1271270" y="11430"/>
                  </a:lnTo>
                  <a:lnTo>
                    <a:pt x="1271270" y="13970"/>
                  </a:lnTo>
                  <a:lnTo>
                    <a:pt x="1272540" y="13970"/>
                  </a:lnTo>
                  <a:lnTo>
                    <a:pt x="1272540" y="11430"/>
                  </a:lnTo>
                  <a:lnTo>
                    <a:pt x="1275067" y="11430"/>
                  </a:lnTo>
                  <a:lnTo>
                    <a:pt x="1275067" y="8890"/>
                  </a:lnTo>
                  <a:lnTo>
                    <a:pt x="1277620" y="8890"/>
                  </a:lnTo>
                  <a:lnTo>
                    <a:pt x="1277620" y="6350"/>
                  </a:lnTo>
                  <a:close/>
                </a:path>
                <a:path w="3186429" h="154939">
                  <a:moveTo>
                    <a:pt x="1490980" y="3810"/>
                  </a:moveTo>
                  <a:lnTo>
                    <a:pt x="1482090" y="3810"/>
                  </a:lnTo>
                  <a:lnTo>
                    <a:pt x="1482090" y="6350"/>
                  </a:lnTo>
                  <a:lnTo>
                    <a:pt x="1490980" y="6350"/>
                  </a:lnTo>
                  <a:lnTo>
                    <a:pt x="1490980" y="3810"/>
                  </a:lnTo>
                  <a:close/>
                </a:path>
                <a:path w="3186429" h="154939">
                  <a:moveTo>
                    <a:pt x="1518666" y="21336"/>
                  </a:moveTo>
                  <a:lnTo>
                    <a:pt x="1512557" y="20320"/>
                  </a:lnTo>
                  <a:lnTo>
                    <a:pt x="1504950" y="19050"/>
                  </a:lnTo>
                  <a:lnTo>
                    <a:pt x="1498600" y="17780"/>
                  </a:lnTo>
                  <a:lnTo>
                    <a:pt x="1490980" y="16510"/>
                  </a:lnTo>
                  <a:lnTo>
                    <a:pt x="1466850" y="16510"/>
                  </a:lnTo>
                  <a:lnTo>
                    <a:pt x="1460500" y="19050"/>
                  </a:lnTo>
                  <a:lnTo>
                    <a:pt x="1450340" y="8890"/>
                  </a:lnTo>
                  <a:lnTo>
                    <a:pt x="1455420" y="21590"/>
                  </a:lnTo>
                  <a:lnTo>
                    <a:pt x="1466850" y="20320"/>
                  </a:lnTo>
                  <a:lnTo>
                    <a:pt x="1479550" y="20320"/>
                  </a:lnTo>
                  <a:lnTo>
                    <a:pt x="1492250" y="21590"/>
                  </a:lnTo>
                  <a:lnTo>
                    <a:pt x="1516380" y="21590"/>
                  </a:lnTo>
                  <a:lnTo>
                    <a:pt x="1518666" y="21336"/>
                  </a:lnTo>
                  <a:close/>
                </a:path>
                <a:path w="3186429" h="154939">
                  <a:moveTo>
                    <a:pt x="1521269" y="21056"/>
                  </a:moveTo>
                  <a:lnTo>
                    <a:pt x="1518666" y="21336"/>
                  </a:lnTo>
                  <a:lnTo>
                    <a:pt x="1520190" y="21590"/>
                  </a:lnTo>
                  <a:lnTo>
                    <a:pt x="1521269" y="21056"/>
                  </a:lnTo>
                  <a:close/>
                </a:path>
                <a:path w="3186429" h="154939">
                  <a:moveTo>
                    <a:pt x="1527810" y="20320"/>
                  </a:moveTo>
                  <a:lnTo>
                    <a:pt x="1522730" y="20320"/>
                  </a:lnTo>
                  <a:lnTo>
                    <a:pt x="1521269" y="21056"/>
                  </a:lnTo>
                  <a:lnTo>
                    <a:pt x="1527810" y="20320"/>
                  </a:lnTo>
                  <a:close/>
                </a:path>
                <a:path w="3186429" h="154939">
                  <a:moveTo>
                    <a:pt x="1537970" y="8890"/>
                  </a:moveTo>
                  <a:lnTo>
                    <a:pt x="1525270" y="8890"/>
                  </a:lnTo>
                  <a:lnTo>
                    <a:pt x="1522730" y="11430"/>
                  </a:lnTo>
                  <a:lnTo>
                    <a:pt x="1534160" y="11430"/>
                  </a:lnTo>
                  <a:lnTo>
                    <a:pt x="1537970" y="8890"/>
                  </a:lnTo>
                  <a:close/>
                </a:path>
                <a:path w="3186429" h="154939">
                  <a:moveTo>
                    <a:pt x="1549400" y="16510"/>
                  </a:moveTo>
                  <a:lnTo>
                    <a:pt x="1539240" y="19050"/>
                  </a:lnTo>
                  <a:lnTo>
                    <a:pt x="1527810" y="20320"/>
                  </a:lnTo>
                  <a:lnTo>
                    <a:pt x="1537970" y="20320"/>
                  </a:lnTo>
                  <a:lnTo>
                    <a:pt x="1549400" y="16510"/>
                  </a:lnTo>
                  <a:close/>
                </a:path>
                <a:path w="3186429" h="154939">
                  <a:moveTo>
                    <a:pt x="1574800" y="16510"/>
                  </a:moveTo>
                  <a:lnTo>
                    <a:pt x="1572260" y="20320"/>
                  </a:lnTo>
                  <a:lnTo>
                    <a:pt x="1568450" y="25400"/>
                  </a:lnTo>
                  <a:lnTo>
                    <a:pt x="1568450" y="31750"/>
                  </a:lnTo>
                  <a:lnTo>
                    <a:pt x="1572260" y="35560"/>
                  </a:lnTo>
                  <a:lnTo>
                    <a:pt x="1574800" y="16510"/>
                  </a:lnTo>
                  <a:close/>
                </a:path>
                <a:path w="3186429" h="154939">
                  <a:moveTo>
                    <a:pt x="1637030" y="16510"/>
                  </a:moveTo>
                  <a:lnTo>
                    <a:pt x="1634490" y="16510"/>
                  </a:lnTo>
                  <a:lnTo>
                    <a:pt x="1631950" y="29210"/>
                  </a:lnTo>
                  <a:lnTo>
                    <a:pt x="1634490" y="29210"/>
                  </a:lnTo>
                  <a:lnTo>
                    <a:pt x="1637030" y="16510"/>
                  </a:lnTo>
                  <a:close/>
                </a:path>
                <a:path w="3186429" h="154939">
                  <a:moveTo>
                    <a:pt x="1811020" y="19050"/>
                  </a:moveTo>
                  <a:lnTo>
                    <a:pt x="1809750" y="13970"/>
                  </a:lnTo>
                  <a:lnTo>
                    <a:pt x="1811020" y="43180"/>
                  </a:lnTo>
                  <a:lnTo>
                    <a:pt x="1811020" y="19050"/>
                  </a:lnTo>
                  <a:close/>
                </a:path>
                <a:path w="3186429" h="154939">
                  <a:moveTo>
                    <a:pt x="1865630" y="5080"/>
                  </a:moveTo>
                  <a:lnTo>
                    <a:pt x="1860550" y="5080"/>
                  </a:lnTo>
                  <a:lnTo>
                    <a:pt x="1860550" y="8890"/>
                  </a:lnTo>
                  <a:lnTo>
                    <a:pt x="1865630" y="8890"/>
                  </a:lnTo>
                  <a:lnTo>
                    <a:pt x="1865630" y="5080"/>
                  </a:lnTo>
                  <a:close/>
                </a:path>
                <a:path w="3186429" h="154939">
                  <a:moveTo>
                    <a:pt x="1906270" y="33020"/>
                  </a:moveTo>
                  <a:lnTo>
                    <a:pt x="1903730" y="26670"/>
                  </a:lnTo>
                  <a:lnTo>
                    <a:pt x="1906270" y="40640"/>
                  </a:lnTo>
                  <a:lnTo>
                    <a:pt x="1906270" y="33020"/>
                  </a:lnTo>
                  <a:close/>
                </a:path>
                <a:path w="3186429" h="154939">
                  <a:moveTo>
                    <a:pt x="1916430" y="1270"/>
                  </a:moveTo>
                  <a:lnTo>
                    <a:pt x="1911350" y="1270"/>
                  </a:lnTo>
                  <a:lnTo>
                    <a:pt x="1893570" y="6350"/>
                  </a:lnTo>
                  <a:lnTo>
                    <a:pt x="1916430" y="1270"/>
                  </a:lnTo>
                  <a:close/>
                </a:path>
                <a:path w="3186429" h="154939">
                  <a:moveTo>
                    <a:pt x="1938020" y="11430"/>
                  </a:moveTo>
                  <a:lnTo>
                    <a:pt x="1934210" y="11430"/>
                  </a:lnTo>
                  <a:lnTo>
                    <a:pt x="1931670" y="12700"/>
                  </a:lnTo>
                  <a:lnTo>
                    <a:pt x="1927860" y="13970"/>
                  </a:lnTo>
                  <a:lnTo>
                    <a:pt x="1922780" y="13970"/>
                  </a:lnTo>
                  <a:lnTo>
                    <a:pt x="1927860" y="19050"/>
                  </a:lnTo>
                  <a:lnTo>
                    <a:pt x="1938020" y="11430"/>
                  </a:lnTo>
                  <a:close/>
                </a:path>
                <a:path w="3186429" h="154939">
                  <a:moveTo>
                    <a:pt x="2026920" y="21590"/>
                  </a:moveTo>
                  <a:lnTo>
                    <a:pt x="2021840" y="21590"/>
                  </a:lnTo>
                  <a:lnTo>
                    <a:pt x="2021840" y="24130"/>
                  </a:lnTo>
                  <a:lnTo>
                    <a:pt x="2026920" y="24130"/>
                  </a:lnTo>
                  <a:lnTo>
                    <a:pt x="2026920" y="21590"/>
                  </a:lnTo>
                  <a:close/>
                </a:path>
                <a:path w="3186429" h="154939">
                  <a:moveTo>
                    <a:pt x="2065020" y="13970"/>
                  </a:moveTo>
                  <a:lnTo>
                    <a:pt x="2040890" y="8890"/>
                  </a:lnTo>
                  <a:lnTo>
                    <a:pt x="2040890" y="13970"/>
                  </a:lnTo>
                  <a:lnTo>
                    <a:pt x="2065020" y="13970"/>
                  </a:lnTo>
                  <a:close/>
                </a:path>
                <a:path w="3186429" h="154939">
                  <a:moveTo>
                    <a:pt x="2094230" y="13970"/>
                  </a:moveTo>
                  <a:lnTo>
                    <a:pt x="2086610" y="6350"/>
                  </a:lnTo>
                  <a:lnTo>
                    <a:pt x="2081530" y="13970"/>
                  </a:lnTo>
                  <a:lnTo>
                    <a:pt x="2094230" y="13970"/>
                  </a:lnTo>
                  <a:close/>
                </a:path>
                <a:path w="3186429" h="154939">
                  <a:moveTo>
                    <a:pt x="2104390" y="21590"/>
                  </a:moveTo>
                  <a:lnTo>
                    <a:pt x="2039620" y="21590"/>
                  </a:lnTo>
                  <a:lnTo>
                    <a:pt x="2039620" y="24130"/>
                  </a:lnTo>
                  <a:lnTo>
                    <a:pt x="2104390" y="24130"/>
                  </a:lnTo>
                  <a:lnTo>
                    <a:pt x="2104390" y="21590"/>
                  </a:lnTo>
                  <a:close/>
                </a:path>
                <a:path w="3186429" h="154939">
                  <a:moveTo>
                    <a:pt x="2166620" y="26670"/>
                  </a:moveTo>
                  <a:lnTo>
                    <a:pt x="2164080" y="16510"/>
                  </a:lnTo>
                  <a:lnTo>
                    <a:pt x="2162810" y="6350"/>
                  </a:lnTo>
                  <a:lnTo>
                    <a:pt x="2156460" y="0"/>
                  </a:lnTo>
                  <a:lnTo>
                    <a:pt x="2145030" y="1270"/>
                  </a:lnTo>
                  <a:lnTo>
                    <a:pt x="2141220" y="3810"/>
                  </a:lnTo>
                  <a:lnTo>
                    <a:pt x="2125980" y="7620"/>
                  </a:lnTo>
                  <a:lnTo>
                    <a:pt x="2120900" y="7620"/>
                  </a:lnTo>
                  <a:lnTo>
                    <a:pt x="2117090" y="8890"/>
                  </a:lnTo>
                  <a:lnTo>
                    <a:pt x="2112010" y="13970"/>
                  </a:lnTo>
                  <a:lnTo>
                    <a:pt x="2125980" y="13970"/>
                  </a:lnTo>
                  <a:lnTo>
                    <a:pt x="2133600" y="12700"/>
                  </a:lnTo>
                  <a:lnTo>
                    <a:pt x="2141220" y="12700"/>
                  </a:lnTo>
                  <a:lnTo>
                    <a:pt x="2148840" y="13970"/>
                  </a:lnTo>
                  <a:lnTo>
                    <a:pt x="2159000" y="16510"/>
                  </a:lnTo>
                  <a:lnTo>
                    <a:pt x="2164080" y="19050"/>
                  </a:lnTo>
                  <a:lnTo>
                    <a:pt x="2159000" y="21590"/>
                  </a:lnTo>
                  <a:lnTo>
                    <a:pt x="2145030" y="24130"/>
                  </a:lnTo>
                  <a:lnTo>
                    <a:pt x="2124710" y="24130"/>
                  </a:lnTo>
                  <a:lnTo>
                    <a:pt x="2119630" y="25400"/>
                  </a:lnTo>
                  <a:lnTo>
                    <a:pt x="2113280" y="26670"/>
                  </a:lnTo>
                  <a:lnTo>
                    <a:pt x="2166620" y="26670"/>
                  </a:lnTo>
                  <a:close/>
                </a:path>
                <a:path w="3186429" h="154939">
                  <a:moveTo>
                    <a:pt x="2280920" y="13970"/>
                  </a:moveTo>
                  <a:lnTo>
                    <a:pt x="2277110" y="13970"/>
                  </a:lnTo>
                  <a:lnTo>
                    <a:pt x="2269490" y="16510"/>
                  </a:lnTo>
                  <a:lnTo>
                    <a:pt x="2265680" y="19050"/>
                  </a:lnTo>
                  <a:lnTo>
                    <a:pt x="2268220" y="25400"/>
                  </a:lnTo>
                  <a:lnTo>
                    <a:pt x="2269490" y="33020"/>
                  </a:lnTo>
                  <a:lnTo>
                    <a:pt x="2273300" y="38100"/>
                  </a:lnTo>
                  <a:lnTo>
                    <a:pt x="2280920" y="38100"/>
                  </a:lnTo>
                  <a:lnTo>
                    <a:pt x="2280920" y="13970"/>
                  </a:lnTo>
                  <a:close/>
                </a:path>
                <a:path w="3186429" h="154939">
                  <a:moveTo>
                    <a:pt x="2646680" y="105410"/>
                  </a:moveTo>
                  <a:lnTo>
                    <a:pt x="2635250" y="1270"/>
                  </a:lnTo>
                  <a:lnTo>
                    <a:pt x="2636520" y="29210"/>
                  </a:lnTo>
                  <a:lnTo>
                    <a:pt x="2639060" y="57150"/>
                  </a:lnTo>
                  <a:lnTo>
                    <a:pt x="2642870" y="82550"/>
                  </a:lnTo>
                  <a:lnTo>
                    <a:pt x="2646680" y="105410"/>
                  </a:lnTo>
                  <a:close/>
                </a:path>
                <a:path w="3186429" h="154939">
                  <a:moveTo>
                    <a:pt x="3186430" y="35560"/>
                  </a:moveTo>
                  <a:lnTo>
                    <a:pt x="3183890" y="16510"/>
                  </a:lnTo>
                  <a:lnTo>
                    <a:pt x="3186430" y="45720"/>
                  </a:lnTo>
                  <a:lnTo>
                    <a:pt x="3186430" y="355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544309" y="2272029"/>
              <a:ext cx="20320" cy="149860"/>
            </a:xfrm>
            <a:custGeom>
              <a:avLst/>
              <a:gdLst/>
              <a:ahLst/>
              <a:cxnLst/>
              <a:rect l="l" t="t" r="r" b="b"/>
              <a:pathLst>
                <a:path w="20320" h="149860">
                  <a:moveTo>
                    <a:pt x="15240" y="0"/>
                  </a:moveTo>
                  <a:lnTo>
                    <a:pt x="11430" y="2540"/>
                  </a:lnTo>
                  <a:lnTo>
                    <a:pt x="11430" y="7620"/>
                  </a:lnTo>
                  <a:lnTo>
                    <a:pt x="10160" y="13970"/>
                  </a:lnTo>
                  <a:lnTo>
                    <a:pt x="5080" y="16510"/>
                  </a:lnTo>
                  <a:lnTo>
                    <a:pt x="1270" y="52070"/>
                  </a:lnTo>
                  <a:lnTo>
                    <a:pt x="0" y="85090"/>
                  </a:lnTo>
                  <a:lnTo>
                    <a:pt x="1270" y="116840"/>
                  </a:lnTo>
                  <a:lnTo>
                    <a:pt x="3810" y="149860"/>
                  </a:lnTo>
                  <a:lnTo>
                    <a:pt x="8890" y="149860"/>
                  </a:lnTo>
                  <a:lnTo>
                    <a:pt x="16510" y="113030"/>
                  </a:lnTo>
                  <a:lnTo>
                    <a:pt x="20320" y="73660"/>
                  </a:lnTo>
                  <a:lnTo>
                    <a:pt x="20320" y="35560"/>
                  </a:lnTo>
                  <a:lnTo>
                    <a:pt x="152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715260" y="2275839"/>
              <a:ext cx="3265170" cy="20320"/>
            </a:xfrm>
            <a:custGeom>
              <a:avLst/>
              <a:gdLst/>
              <a:ahLst/>
              <a:cxnLst/>
              <a:rect l="l" t="t" r="r" b="b"/>
              <a:pathLst>
                <a:path w="3265170" h="20319">
                  <a:moveTo>
                    <a:pt x="19050" y="0"/>
                  </a:moveTo>
                  <a:lnTo>
                    <a:pt x="11430" y="2540"/>
                  </a:lnTo>
                  <a:lnTo>
                    <a:pt x="7620" y="2540"/>
                  </a:lnTo>
                  <a:lnTo>
                    <a:pt x="5080" y="3810"/>
                  </a:lnTo>
                  <a:lnTo>
                    <a:pt x="1270" y="635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1270" y="15240"/>
                  </a:lnTo>
                  <a:lnTo>
                    <a:pt x="19050" y="15240"/>
                  </a:lnTo>
                  <a:lnTo>
                    <a:pt x="19050" y="0"/>
                  </a:lnTo>
                  <a:close/>
                </a:path>
                <a:path w="3265170" h="20319">
                  <a:moveTo>
                    <a:pt x="1080770" y="20320"/>
                  </a:moveTo>
                  <a:lnTo>
                    <a:pt x="1074420" y="16510"/>
                  </a:lnTo>
                  <a:lnTo>
                    <a:pt x="1066800" y="6350"/>
                  </a:lnTo>
                  <a:lnTo>
                    <a:pt x="1060450" y="2540"/>
                  </a:lnTo>
                  <a:lnTo>
                    <a:pt x="1055370" y="17780"/>
                  </a:lnTo>
                  <a:lnTo>
                    <a:pt x="1080770" y="20320"/>
                  </a:lnTo>
                  <a:close/>
                </a:path>
                <a:path w="3265170" h="20319">
                  <a:moveTo>
                    <a:pt x="1314450" y="0"/>
                  </a:moveTo>
                  <a:lnTo>
                    <a:pt x="1178560" y="0"/>
                  </a:lnTo>
                  <a:lnTo>
                    <a:pt x="1178560" y="2540"/>
                  </a:lnTo>
                  <a:lnTo>
                    <a:pt x="1314450" y="2540"/>
                  </a:lnTo>
                  <a:lnTo>
                    <a:pt x="1314450" y="0"/>
                  </a:lnTo>
                  <a:close/>
                </a:path>
                <a:path w="3265170" h="20319">
                  <a:moveTo>
                    <a:pt x="1607820" y="7620"/>
                  </a:moveTo>
                  <a:lnTo>
                    <a:pt x="1600200" y="0"/>
                  </a:lnTo>
                  <a:lnTo>
                    <a:pt x="1498600" y="0"/>
                  </a:lnTo>
                  <a:lnTo>
                    <a:pt x="1498600" y="7620"/>
                  </a:lnTo>
                  <a:lnTo>
                    <a:pt x="1607820" y="7620"/>
                  </a:lnTo>
                  <a:close/>
                </a:path>
                <a:path w="3265170" h="20319">
                  <a:moveTo>
                    <a:pt x="2780030" y="2540"/>
                  </a:moveTo>
                  <a:lnTo>
                    <a:pt x="2777490" y="2540"/>
                  </a:lnTo>
                  <a:lnTo>
                    <a:pt x="2777490" y="12700"/>
                  </a:lnTo>
                  <a:lnTo>
                    <a:pt x="2780030" y="12700"/>
                  </a:lnTo>
                  <a:lnTo>
                    <a:pt x="2780030" y="2540"/>
                  </a:lnTo>
                  <a:close/>
                </a:path>
                <a:path w="3265170" h="20319">
                  <a:moveTo>
                    <a:pt x="3265170" y="2540"/>
                  </a:moveTo>
                  <a:lnTo>
                    <a:pt x="3262630" y="2540"/>
                  </a:lnTo>
                  <a:lnTo>
                    <a:pt x="3262630" y="17780"/>
                  </a:lnTo>
                  <a:lnTo>
                    <a:pt x="3265170" y="17780"/>
                  </a:lnTo>
                  <a:lnTo>
                    <a:pt x="3265170" y="2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041649" y="2279649"/>
              <a:ext cx="27940" cy="13970"/>
            </a:xfrm>
            <a:custGeom>
              <a:avLst/>
              <a:gdLst/>
              <a:ahLst/>
              <a:cxnLst/>
              <a:rect l="l" t="t" r="r" b="b"/>
              <a:pathLst>
                <a:path w="27939" h="13969">
                  <a:moveTo>
                    <a:pt x="13969" y="0"/>
                  </a:moveTo>
                  <a:lnTo>
                    <a:pt x="2539" y="3810"/>
                  </a:lnTo>
                  <a:lnTo>
                    <a:pt x="0" y="6350"/>
                  </a:lnTo>
                  <a:lnTo>
                    <a:pt x="6350" y="7620"/>
                  </a:lnTo>
                  <a:lnTo>
                    <a:pt x="11430" y="5079"/>
                  </a:lnTo>
                  <a:lnTo>
                    <a:pt x="16510" y="3810"/>
                  </a:lnTo>
                  <a:lnTo>
                    <a:pt x="20319" y="8889"/>
                  </a:lnTo>
                  <a:lnTo>
                    <a:pt x="7619" y="13970"/>
                  </a:lnTo>
                  <a:lnTo>
                    <a:pt x="20319" y="13970"/>
                  </a:lnTo>
                  <a:lnTo>
                    <a:pt x="25400" y="11429"/>
                  </a:lnTo>
                  <a:lnTo>
                    <a:pt x="27939" y="8889"/>
                  </a:lnTo>
                  <a:lnTo>
                    <a:pt x="27939" y="6350"/>
                  </a:lnTo>
                  <a:lnTo>
                    <a:pt x="25400" y="3810"/>
                  </a:lnTo>
                  <a:lnTo>
                    <a:pt x="22860" y="2539"/>
                  </a:lnTo>
                  <a:lnTo>
                    <a:pt x="19050" y="1270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189730" y="2279649"/>
              <a:ext cx="740410" cy="36830"/>
            </a:xfrm>
            <a:custGeom>
              <a:avLst/>
              <a:gdLst/>
              <a:ahLst/>
              <a:cxnLst/>
              <a:rect l="l" t="t" r="r" b="b"/>
              <a:pathLst>
                <a:path w="740410" h="36830">
                  <a:moveTo>
                    <a:pt x="11430" y="10160"/>
                  </a:moveTo>
                  <a:lnTo>
                    <a:pt x="8890" y="1270"/>
                  </a:lnTo>
                  <a:lnTo>
                    <a:pt x="3810" y="1270"/>
                  </a:lnTo>
                  <a:lnTo>
                    <a:pt x="2540" y="10160"/>
                  </a:lnTo>
                  <a:lnTo>
                    <a:pt x="0" y="20320"/>
                  </a:lnTo>
                  <a:lnTo>
                    <a:pt x="0" y="30480"/>
                  </a:lnTo>
                  <a:lnTo>
                    <a:pt x="7620" y="36830"/>
                  </a:lnTo>
                  <a:lnTo>
                    <a:pt x="8890" y="27940"/>
                  </a:lnTo>
                  <a:lnTo>
                    <a:pt x="11430" y="19050"/>
                  </a:lnTo>
                  <a:lnTo>
                    <a:pt x="11430" y="10160"/>
                  </a:lnTo>
                  <a:close/>
                </a:path>
                <a:path w="740410" h="36830">
                  <a:moveTo>
                    <a:pt x="165100" y="1270"/>
                  </a:moveTo>
                  <a:lnTo>
                    <a:pt x="161290" y="1270"/>
                  </a:lnTo>
                  <a:lnTo>
                    <a:pt x="158750" y="3810"/>
                  </a:lnTo>
                  <a:lnTo>
                    <a:pt x="165100" y="1270"/>
                  </a:lnTo>
                  <a:close/>
                </a:path>
                <a:path w="740410" h="36830">
                  <a:moveTo>
                    <a:pt x="195580" y="1270"/>
                  </a:moveTo>
                  <a:lnTo>
                    <a:pt x="186690" y="1270"/>
                  </a:lnTo>
                  <a:lnTo>
                    <a:pt x="184150" y="8890"/>
                  </a:lnTo>
                  <a:lnTo>
                    <a:pt x="195580" y="1270"/>
                  </a:lnTo>
                  <a:close/>
                </a:path>
                <a:path w="740410" h="36830">
                  <a:moveTo>
                    <a:pt x="600710" y="1270"/>
                  </a:moveTo>
                  <a:lnTo>
                    <a:pt x="593090" y="1270"/>
                  </a:lnTo>
                  <a:lnTo>
                    <a:pt x="593090" y="8890"/>
                  </a:lnTo>
                  <a:lnTo>
                    <a:pt x="594360" y="7620"/>
                  </a:lnTo>
                  <a:lnTo>
                    <a:pt x="596900" y="6350"/>
                  </a:lnTo>
                  <a:lnTo>
                    <a:pt x="600710" y="6350"/>
                  </a:lnTo>
                  <a:lnTo>
                    <a:pt x="600710" y="1270"/>
                  </a:lnTo>
                  <a:close/>
                </a:path>
                <a:path w="740410" h="36830">
                  <a:moveTo>
                    <a:pt x="675640" y="1270"/>
                  </a:moveTo>
                  <a:lnTo>
                    <a:pt x="610870" y="1270"/>
                  </a:lnTo>
                  <a:lnTo>
                    <a:pt x="610870" y="11430"/>
                  </a:lnTo>
                  <a:lnTo>
                    <a:pt x="675640" y="11430"/>
                  </a:lnTo>
                  <a:lnTo>
                    <a:pt x="675640" y="1270"/>
                  </a:lnTo>
                  <a:close/>
                </a:path>
                <a:path w="740410" h="36830">
                  <a:moveTo>
                    <a:pt x="740410" y="8890"/>
                  </a:moveTo>
                  <a:lnTo>
                    <a:pt x="737870" y="1270"/>
                  </a:lnTo>
                  <a:lnTo>
                    <a:pt x="730250" y="2540"/>
                  </a:lnTo>
                  <a:lnTo>
                    <a:pt x="722630" y="1270"/>
                  </a:lnTo>
                  <a:lnTo>
                    <a:pt x="713740" y="1270"/>
                  </a:lnTo>
                  <a:lnTo>
                    <a:pt x="706120" y="0"/>
                  </a:lnTo>
                  <a:lnTo>
                    <a:pt x="692150" y="2540"/>
                  </a:lnTo>
                  <a:lnTo>
                    <a:pt x="687070" y="6350"/>
                  </a:lnTo>
                  <a:lnTo>
                    <a:pt x="683260" y="11430"/>
                  </a:lnTo>
                  <a:lnTo>
                    <a:pt x="726440" y="11430"/>
                  </a:lnTo>
                  <a:lnTo>
                    <a:pt x="740410" y="88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091179" y="2283459"/>
              <a:ext cx="24130" cy="10160"/>
            </a:xfrm>
            <a:custGeom>
              <a:avLst/>
              <a:gdLst/>
              <a:ahLst/>
              <a:cxnLst/>
              <a:rect l="l" t="t" r="r" b="b"/>
              <a:pathLst>
                <a:path w="24130" h="10160">
                  <a:moveTo>
                    <a:pt x="24130" y="0"/>
                  </a:moveTo>
                  <a:lnTo>
                    <a:pt x="20319" y="1269"/>
                  </a:lnTo>
                  <a:lnTo>
                    <a:pt x="16509" y="0"/>
                  </a:lnTo>
                  <a:lnTo>
                    <a:pt x="3809" y="0"/>
                  </a:lnTo>
                  <a:lnTo>
                    <a:pt x="1269" y="2539"/>
                  </a:lnTo>
                  <a:lnTo>
                    <a:pt x="0" y="5079"/>
                  </a:lnTo>
                  <a:lnTo>
                    <a:pt x="0" y="10160"/>
                  </a:lnTo>
                  <a:lnTo>
                    <a:pt x="3809" y="8889"/>
                  </a:lnTo>
                  <a:lnTo>
                    <a:pt x="7619" y="10160"/>
                  </a:lnTo>
                  <a:lnTo>
                    <a:pt x="20319" y="10160"/>
                  </a:lnTo>
                  <a:lnTo>
                    <a:pt x="21589" y="7619"/>
                  </a:lnTo>
                  <a:lnTo>
                    <a:pt x="24130" y="5079"/>
                  </a:lnTo>
                  <a:lnTo>
                    <a:pt x="241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129280" y="2283459"/>
              <a:ext cx="2496820" cy="74930"/>
            </a:xfrm>
            <a:custGeom>
              <a:avLst/>
              <a:gdLst/>
              <a:ahLst/>
              <a:cxnLst/>
              <a:rect l="l" t="t" r="r" b="b"/>
              <a:pathLst>
                <a:path w="2496820" h="74930">
                  <a:moveTo>
                    <a:pt x="25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540" y="12700"/>
                  </a:lnTo>
                  <a:lnTo>
                    <a:pt x="2540" y="0"/>
                  </a:lnTo>
                  <a:close/>
                </a:path>
                <a:path w="2496820" h="74930">
                  <a:moveTo>
                    <a:pt x="908050" y="12700"/>
                  </a:moveTo>
                  <a:lnTo>
                    <a:pt x="875030" y="7620"/>
                  </a:lnTo>
                  <a:lnTo>
                    <a:pt x="787400" y="7620"/>
                  </a:lnTo>
                  <a:lnTo>
                    <a:pt x="778510" y="6350"/>
                  </a:lnTo>
                  <a:lnTo>
                    <a:pt x="769620" y="6350"/>
                  </a:lnTo>
                  <a:lnTo>
                    <a:pt x="762000" y="5080"/>
                  </a:lnTo>
                  <a:lnTo>
                    <a:pt x="762000" y="12700"/>
                  </a:lnTo>
                  <a:lnTo>
                    <a:pt x="908050" y="12700"/>
                  </a:lnTo>
                  <a:close/>
                </a:path>
                <a:path w="2496820" h="74930">
                  <a:moveTo>
                    <a:pt x="1235710" y="2540"/>
                  </a:moveTo>
                  <a:lnTo>
                    <a:pt x="1231900" y="2540"/>
                  </a:lnTo>
                  <a:lnTo>
                    <a:pt x="1231900" y="5080"/>
                  </a:lnTo>
                  <a:lnTo>
                    <a:pt x="1235710" y="5080"/>
                  </a:lnTo>
                  <a:lnTo>
                    <a:pt x="1235710" y="2540"/>
                  </a:lnTo>
                  <a:close/>
                </a:path>
                <a:path w="2496820" h="74930">
                  <a:moveTo>
                    <a:pt x="1437640" y="27940"/>
                  </a:moveTo>
                  <a:lnTo>
                    <a:pt x="1436370" y="20320"/>
                  </a:lnTo>
                  <a:lnTo>
                    <a:pt x="1432560" y="11430"/>
                  </a:lnTo>
                  <a:lnTo>
                    <a:pt x="1427480" y="6350"/>
                  </a:lnTo>
                  <a:lnTo>
                    <a:pt x="1417320" y="7620"/>
                  </a:lnTo>
                  <a:lnTo>
                    <a:pt x="1412240" y="10160"/>
                  </a:lnTo>
                  <a:lnTo>
                    <a:pt x="1408430" y="10160"/>
                  </a:lnTo>
                  <a:lnTo>
                    <a:pt x="1404620" y="11430"/>
                  </a:lnTo>
                  <a:lnTo>
                    <a:pt x="1402080" y="12700"/>
                  </a:lnTo>
                  <a:lnTo>
                    <a:pt x="1399540" y="15240"/>
                  </a:lnTo>
                  <a:lnTo>
                    <a:pt x="1399540" y="17780"/>
                  </a:lnTo>
                  <a:lnTo>
                    <a:pt x="1404620" y="38100"/>
                  </a:lnTo>
                  <a:lnTo>
                    <a:pt x="1408430" y="41910"/>
                  </a:lnTo>
                  <a:lnTo>
                    <a:pt x="1410970" y="46990"/>
                  </a:lnTo>
                  <a:lnTo>
                    <a:pt x="1416050" y="49530"/>
                  </a:lnTo>
                  <a:lnTo>
                    <a:pt x="1419860" y="53340"/>
                  </a:lnTo>
                  <a:lnTo>
                    <a:pt x="1424940" y="54610"/>
                  </a:lnTo>
                  <a:lnTo>
                    <a:pt x="1427480" y="46990"/>
                  </a:lnTo>
                  <a:lnTo>
                    <a:pt x="1430020" y="40640"/>
                  </a:lnTo>
                  <a:lnTo>
                    <a:pt x="1437640" y="27940"/>
                  </a:lnTo>
                  <a:close/>
                </a:path>
                <a:path w="2496820" h="74930">
                  <a:moveTo>
                    <a:pt x="1468120" y="5080"/>
                  </a:moveTo>
                  <a:lnTo>
                    <a:pt x="1465580" y="5080"/>
                  </a:lnTo>
                  <a:lnTo>
                    <a:pt x="1463040" y="74930"/>
                  </a:lnTo>
                  <a:lnTo>
                    <a:pt x="1465580" y="74930"/>
                  </a:lnTo>
                  <a:lnTo>
                    <a:pt x="1468120" y="5080"/>
                  </a:lnTo>
                  <a:close/>
                </a:path>
                <a:path w="2496820" h="74930">
                  <a:moveTo>
                    <a:pt x="1521460" y="2540"/>
                  </a:moveTo>
                  <a:lnTo>
                    <a:pt x="1517650" y="2540"/>
                  </a:lnTo>
                  <a:lnTo>
                    <a:pt x="1517650" y="5080"/>
                  </a:lnTo>
                  <a:lnTo>
                    <a:pt x="1521460" y="5080"/>
                  </a:lnTo>
                  <a:lnTo>
                    <a:pt x="1521460" y="2540"/>
                  </a:lnTo>
                  <a:close/>
                </a:path>
                <a:path w="2496820" h="74930">
                  <a:moveTo>
                    <a:pt x="2428240" y="5080"/>
                  </a:moveTo>
                  <a:lnTo>
                    <a:pt x="2424430" y="5080"/>
                  </a:lnTo>
                  <a:lnTo>
                    <a:pt x="2428240" y="10160"/>
                  </a:lnTo>
                  <a:lnTo>
                    <a:pt x="2428240" y="5080"/>
                  </a:lnTo>
                  <a:close/>
                </a:path>
                <a:path w="2496820" h="74930">
                  <a:moveTo>
                    <a:pt x="2496820" y="7620"/>
                  </a:moveTo>
                  <a:lnTo>
                    <a:pt x="2494280" y="7620"/>
                  </a:lnTo>
                  <a:lnTo>
                    <a:pt x="2491740" y="45720"/>
                  </a:lnTo>
                  <a:lnTo>
                    <a:pt x="2494280" y="45720"/>
                  </a:lnTo>
                  <a:lnTo>
                    <a:pt x="249682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10250" y="2291079"/>
              <a:ext cx="15240" cy="137160"/>
            </a:xfrm>
            <a:custGeom>
              <a:avLst/>
              <a:gdLst/>
              <a:ahLst/>
              <a:cxnLst/>
              <a:rect l="l" t="t" r="r" b="b"/>
              <a:pathLst>
                <a:path w="15239" h="137160">
                  <a:moveTo>
                    <a:pt x="5079" y="0"/>
                  </a:moveTo>
                  <a:lnTo>
                    <a:pt x="0" y="137160"/>
                  </a:lnTo>
                  <a:lnTo>
                    <a:pt x="2539" y="137160"/>
                  </a:lnTo>
                  <a:lnTo>
                    <a:pt x="10160" y="119380"/>
                  </a:lnTo>
                  <a:lnTo>
                    <a:pt x="13970" y="104140"/>
                  </a:lnTo>
                  <a:lnTo>
                    <a:pt x="13970" y="58420"/>
                  </a:lnTo>
                  <a:lnTo>
                    <a:pt x="12700" y="41910"/>
                  </a:lnTo>
                  <a:lnTo>
                    <a:pt x="13970" y="25400"/>
                  </a:lnTo>
                  <a:lnTo>
                    <a:pt x="15239" y="5080"/>
                  </a:lnTo>
                  <a:lnTo>
                    <a:pt x="5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790190" y="2293619"/>
              <a:ext cx="3766820" cy="254000"/>
            </a:xfrm>
            <a:custGeom>
              <a:avLst/>
              <a:gdLst/>
              <a:ahLst/>
              <a:cxnLst/>
              <a:rect l="l" t="t" r="r" b="b"/>
              <a:pathLst>
                <a:path w="3766820" h="254000">
                  <a:moveTo>
                    <a:pt x="6350" y="5080"/>
                  </a:moveTo>
                  <a:lnTo>
                    <a:pt x="0" y="5080"/>
                  </a:lnTo>
                  <a:lnTo>
                    <a:pt x="0" y="12700"/>
                  </a:lnTo>
                  <a:lnTo>
                    <a:pt x="6350" y="12700"/>
                  </a:lnTo>
                  <a:lnTo>
                    <a:pt x="6350" y="5080"/>
                  </a:lnTo>
                  <a:close/>
                </a:path>
                <a:path w="3766820" h="254000">
                  <a:moveTo>
                    <a:pt x="20320" y="12700"/>
                  </a:moveTo>
                  <a:lnTo>
                    <a:pt x="15240" y="24130"/>
                  </a:lnTo>
                  <a:lnTo>
                    <a:pt x="20320" y="19050"/>
                  </a:lnTo>
                  <a:lnTo>
                    <a:pt x="20320" y="12700"/>
                  </a:lnTo>
                  <a:close/>
                </a:path>
                <a:path w="3766820" h="254000">
                  <a:moveTo>
                    <a:pt x="38100" y="29210"/>
                  </a:moveTo>
                  <a:lnTo>
                    <a:pt x="36830" y="21590"/>
                  </a:lnTo>
                  <a:lnTo>
                    <a:pt x="33020" y="15240"/>
                  </a:lnTo>
                  <a:lnTo>
                    <a:pt x="20320" y="48260"/>
                  </a:lnTo>
                  <a:lnTo>
                    <a:pt x="38100" y="48260"/>
                  </a:lnTo>
                  <a:lnTo>
                    <a:pt x="38100" y="29210"/>
                  </a:lnTo>
                  <a:close/>
                </a:path>
                <a:path w="3766820" h="254000">
                  <a:moveTo>
                    <a:pt x="72390" y="12700"/>
                  </a:moveTo>
                  <a:lnTo>
                    <a:pt x="66040" y="12700"/>
                  </a:lnTo>
                  <a:lnTo>
                    <a:pt x="64770" y="20320"/>
                  </a:lnTo>
                  <a:lnTo>
                    <a:pt x="66040" y="30480"/>
                  </a:lnTo>
                  <a:lnTo>
                    <a:pt x="68580" y="36830"/>
                  </a:lnTo>
                  <a:lnTo>
                    <a:pt x="72390" y="43180"/>
                  </a:lnTo>
                  <a:lnTo>
                    <a:pt x="72390" y="12700"/>
                  </a:lnTo>
                  <a:close/>
                </a:path>
                <a:path w="3766820" h="254000">
                  <a:moveTo>
                    <a:pt x="107950" y="27940"/>
                  </a:moveTo>
                  <a:lnTo>
                    <a:pt x="105410" y="10160"/>
                  </a:lnTo>
                  <a:lnTo>
                    <a:pt x="99060" y="13970"/>
                  </a:lnTo>
                  <a:lnTo>
                    <a:pt x="92710" y="16510"/>
                  </a:lnTo>
                  <a:lnTo>
                    <a:pt x="88900" y="20320"/>
                  </a:lnTo>
                  <a:lnTo>
                    <a:pt x="90170" y="30480"/>
                  </a:lnTo>
                  <a:lnTo>
                    <a:pt x="104140" y="30480"/>
                  </a:lnTo>
                  <a:lnTo>
                    <a:pt x="107950" y="27940"/>
                  </a:lnTo>
                  <a:close/>
                </a:path>
                <a:path w="3766820" h="254000">
                  <a:moveTo>
                    <a:pt x="154940" y="15240"/>
                  </a:moveTo>
                  <a:lnTo>
                    <a:pt x="153670" y="10160"/>
                  </a:lnTo>
                  <a:lnTo>
                    <a:pt x="149860" y="6350"/>
                  </a:lnTo>
                  <a:lnTo>
                    <a:pt x="143510" y="5080"/>
                  </a:lnTo>
                  <a:lnTo>
                    <a:pt x="139700" y="8890"/>
                  </a:lnTo>
                  <a:lnTo>
                    <a:pt x="135890" y="13970"/>
                  </a:lnTo>
                  <a:lnTo>
                    <a:pt x="134620" y="19050"/>
                  </a:lnTo>
                  <a:lnTo>
                    <a:pt x="134620" y="24130"/>
                  </a:lnTo>
                  <a:lnTo>
                    <a:pt x="139700" y="25400"/>
                  </a:lnTo>
                  <a:lnTo>
                    <a:pt x="144780" y="24130"/>
                  </a:lnTo>
                  <a:lnTo>
                    <a:pt x="149860" y="24130"/>
                  </a:lnTo>
                  <a:lnTo>
                    <a:pt x="154940" y="22860"/>
                  </a:lnTo>
                  <a:lnTo>
                    <a:pt x="154940" y="15240"/>
                  </a:lnTo>
                  <a:close/>
                </a:path>
                <a:path w="3766820" h="254000">
                  <a:moveTo>
                    <a:pt x="996950" y="15240"/>
                  </a:moveTo>
                  <a:lnTo>
                    <a:pt x="976630" y="7620"/>
                  </a:lnTo>
                  <a:lnTo>
                    <a:pt x="976630" y="21590"/>
                  </a:lnTo>
                  <a:lnTo>
                    <a:pt x="979170" y="27940"/>
                  </a:lnTo>
                  <a:lnTo>
                    <a:pt x="984250" y="36830"/>
                  </a:lnTo>
                  <a:lnTo>
                    <a:pt x="989330" y="31750"/>
                  </a:lnTo>
                  <a:lnTo>
                    <a:pt x="993140" y="25400"/>
                  </a:lnTo>
                  <a:lnTo>
                    <a:pt x="994410" y="19050"/>
                  </a:lnTo>
                  <a:lnTo>
                    <a:pt x="996950" y="15240"/>
                  </a:lnTo>
                  <a:close/>
                </a:path>
                <a:path w="3766820" h="254000">
                  <a:moveTo>
                    <a:pt x="1247140" y="22860"/>
                  </a:moveTo>
                  <a:lnTo>
                    <a:pt x="1244600" y="15240"/>
                  </a:lnTo>
                  <a:lnTo>
                    <a:pt x="1104900" y="12700"/>
                  </a:lnTo>
                  <a:lnTo>
                    <a:pt x="1101090" y="22860"/>
                  </a:lnTo>
                  <a:lnTo>
                    <a:pt x="1247140" y="22860"/>
                  </a:lnTo>
                  <a:close/>
                </a:path>
                <a:path w="3766820" h="254000">
                  <a:moveTo>
                    <a:pt x="1521460" y="26670"/>
                  </a:moveTo>
                  <a:lnTo>
                    <a:pt x="1520190" y="22860"/>
                  </a:lnTo>
                  <a:lnTo>
                    <a:pt x="1423670" y="19050"/>
                  </a:lnTo>
                  <a:lnTo>
                    <a:pt x="1418590" y="31750"/>
                  </a:lnTo>
                  <a:lnTo>
                    <a:pt x="1516380" y="31750"/>
                  </a:lnTo>
                  <a:lnTo>
                    <a:pt x="1520190" y="29210"/>
                  </a:lnTo>
                  <a:lnTo>
                    <a:pt x="1521460" y="26670"/>
                  </a:lnTo>
                  <a:close/>
                </a:path>
                <a:path w="3766820" h="254000">
                  <a:moveTo>
                    <a:pt x="1530350" y="5080"/>
                  </a:moveTo>
                  <a:lnTo>
                    <a:pt x="1421130" y="0"/>
                  </a:lnTo>
                  <a:lnTo>
                    <a:pt x="1421130" y="10160"/>
                  </a:lnTo>
                  <a:lnTo>
                    <a:pt x="1496060" y="12700"/>
                  </a:lnTo>
                  <a:lnTo>
                    <a:pt x="1504950" y="12700"/>
                  </a:lnTo>
                  <a:lnTo>
                    <a:pt x="1508760" y="11430"/>
                  </a:lnTo>
                  <a:lnTo>
                    <a:pt x="1513840" y="11430"/>
                  </a:lnTo>
                  <a:lnTo>
                    <a:pt x="1518920" y="10160"/>
                  </a:lnTo>
                  <a:lnTo>
                    <a:pt x="1526540" y="7620"/>
                  </a:lnTo>
                  <a:lnTo>
                    <a:pt x="1530350" y="5080"/>
                  </a:lnTo>
                  <a:close/>
                </a:path>
                <a:path w="3766820" h="254000">
                  <a:moveTo>
                    <a:pt x="1568450" y="17780"/>
                  </a:moveTo>
                  <a:lnTo>
                    <a:pt x="1563370" y="17780"/>
                  </a:lnTo>
                  <a:lnTo>
                    <a:pt x="1555750" y="13970"/>
                  </a:lnTo>
                  <a:lnTo>
                    <a:pt x="1545590" y="13970"/>
                  </a:lnTo>
                  <a:lnTo>
                    <a:pt x="1541780" y="17780"/>
                  </a:lnTo>
                  <a:lnTo>
                    <a:pt x="1537970" y="20320"/>
                  </a:lnTo>
                  <a:lnTo>
                    <a:pt x="1534160" y="26670"/>
                  </a:lnTo>
                  <a:lnTo>
                    <a:pt x="1525270" y="35560"/>
                  </a:lnTo>
                  <a:lnTo>
                    <a:pt x="1531620" y="36830"/>
                  </a:lnTo>
                  <a:lnTo>
                    <a:pt x="1546860" y="36830"/>
                  </a:lnTo>
                  <a:lnTo>
                    <a:pt x="1550670" y="35560"/>
                  </a:lnTo>
                  <a:lnTo>
                    <a:pt x="1555750" y="34290"/>
                  </a:lnTo>
                  <a:lnTo>
                    <a:pt x="1559560" y="31750"/>
                  </a:lnTo>
                  <a:lnTo>
                    <a:pt x="1564640" y="30480"/>
                  </a:lnTo>
                  <a:lnTo>
                    <a:pt x="1563370" y="26670"/>
                  </a:lnTo>
                  <a:lnTo>
                    <a:pt x="1563370" y="24130"/>
                  </a:lnTo>
                  <a:lnTo>
                    <a:pt x="1564640" y="20320"/>
                  </a:lnTo>
                  <a:lnTo>
                    <a:pt x="1568450" y="17780"/>
                  </a:lnTo>
                  <a:close/>
                </a:path>
                <a:path w="3766820" h="254000">
                  <a:moveTo>
                    <a:pt x="1569720" y="5080"/>
                  </a:moveTo>
                  <a:lnTo>
                    <a:pt x="1554480" y="0"/>
                  </a:lnTo>
                  <a:lnTo>
                    <a:pt x="1553210" y="2540"/>
                  </a:lnTo>
                  <a:lnTo>
                    <a:pt x="1568450" y="7620"/>
                  </a:lnTo>
                  <a:lnTo>
                    <a:pt x="1569720" y="5080"/>
                  </a:lnTo>
                  <a:close/>
                </a:path>
                <a:path w="3766820" h="254000">
                  <a:moveTo>
                    <a:pt x="1812290" y="246380"/>
                  </a:moveTo>
                  <a:lnTo>
                    <a:pt x="1809864" y="246380"/>
                  </a:lnTo>
                  <a:lnTo>
                    <a:pt x="1809864" y="254000"/>
                  </a:lnTo>
                  <a:lnTo>
                    <a:pt x="1812290" y="254000"/>
                  </a:lnTo>
                  <a:lnTo>
                    <a:pt x="1812290" y="246380"/>
                  </a:lnTo>
                  <a:close/>
                </a:path>
                <a:path w="3766820" h="254000">
                  <a:moveTo>
                    <a:pt x="1816100" y="10160"/>
                  </a:moveTo>
                  <a:lnTo>
                    <a:pt x="1813674" y="10160"/>
                  </a:lnTo>
                  <a:lnTo>
                    <a:pt x="1813674" y="246380"/>
                  </a:lnTo>
                  <a:lnTo>
                    <a:pt x="1816100" y="246380"/>
                  </a:lnTo>
                  <a:lnTo>
                    <a:pt x="1816100" y="10160"/>
                  </a:lnTo>
                  <a:close/>
                </a:path>
                <a:path w="3766820" h="254000">
                  <a:moveTo>
                    <a:pt x="1978660" y="5080"/>
                  </a:moveTo>
                  <a:lnTo>
                    <a:pt x="1976120" y="5080"/>
                  </a:lnTo>
                  <a:lnTo>
                    <a:pt x="1976120" y="22860"/>
                  </a:lnTo>
                  <a:lnTo>
                    <a:pt x="1978660" y="22860"/>
                  </a:lnTo>
                  <a:lnTo>
                    <a:pt x="1978660" y="5080"/>
                  </a:lnTo>
                  <a:close/>
                </a:path>
                <a:path w="3766820" h="254000">
                  <a:moveTo>
                    <a:pt x="1997710" y="10160"/>
                  </a:moveTo>
                  <a:lnTo>
                    <a:pt x="1996440" y="10160"/>
                  </a:lnTo>
                  <a:lnTo>
                    <a:pt x="1996440" y="8890"/>
                  </a:lnTo>
                  <a:lnTo>
                    <a:pt x="1993900" y="7620"/>
                  </a:lnTo>
                  <a:lnTo>
                    <a:pt x="1992630" y="7620"/>
                  </a:lnTo>
                  <a:lnTo>
                    <a:pt x="1992630" y="17780"/>
                  </a:lnTo>
                  <a:lnTo>
                    <a:pt x="1997710" y="17780"/>
                  </a:lnTo>
                  <a:lnTo>
                    <a:pt x="1997710" y="10160"/>
                  </a:lnTo>
                  <a:close/>
                </a:path>
                <a:path w="3766820" h="254000">
                  <a:moveTo>
                    <a:pt x="2075180" y="15240"/>
                  </a:moveTo>
                  <a:lnTo>
                    <a:pt x="2072640" y="7620"/>
                  </a:lnTo>
                  <a:lnTo>
                    <a:pt x="2010410" y="7620"/>
                  </a:lnTo>
                  <a:lnTo>
                    <a:pt x="2011680" y="17780"/>
                  </a:lnTo>
                  <a:lnTo>
                    <a:pt x="2075180" y="15240"/>
                  </a:lnTo>
                  <a:close/>
                </a:path>
                <a:path w="3766820" h="254000">
                  <a:moveTo>
                    <a:pt x="2142490" y="10160"/>
                  </a:moveTo>
                  <a:lnTo>
                    <a:pt x="2104390" y="10160"/>
                  </a:lnTo>
                  <a:lnTo>
                    <a:pt x="2096770" y="8890"/>
                  </a:lnTo>
                  <a:lnTo>
                    <a:pt x="2090420" y="8890"/>
                  </a:lnTo>
                  <a:lnTo>
                    <a:pt x="2082800" y="7620"/>
                  </a:lnTo>
                  <a:lnTo>
                    <a:pt x="2082800" y="17780"/>
                  </a:lnTo>
                  <a:lnTo>
                    <a:pt x="2142490" y="15240"/>
                  </a:lnTo>
                  <a:lnTo>
                    <a:pt x="2142490" y="10160"/>
                  </a:lnTo>
                  <a:close/>
                </a:path>
                <a:path w="3766820" h="254000">
                  <a:moveTo>
                    <a:pt x="3229610" y="10160"/>
                  </a:moveTo>
                  <a:lnTo>
                    <a:pt x="3227070" y="10160"/>
                  </a:lnTo>
                  <a:lnTo>
                    <a:pt x="3227070" y="35560"/>
                  </a:lnTo>
                  <a:lnTo>
                    <a:pt x="3229610" y="35560"/>
                  </a:lnTo>
                  <a:lnTo>
                    <a:pt x="3229610" y="10160"/>
                  </a:lnTo>
                  <a:close/>
                </a:path>
                <a:path w="3766820" h="254000">
                  <a:moveTo>
                    <a:pt x="3766807" y="12700"/>
                  </a:moveTo>
                  <a:lnTo>
                    <a:pt x="3764280" y="12700"/>
                  </a:lnTo>
                  <a:lnTo>
                    <a:pt x="3763010" y="97790"/>
                  </a:lnTo>
                  <a:lnTo>
                    <a:pt x="3764280" y="97790"/>
                  </a:lnTo>
                  <a:lnTo>
                    <a:pt x="3766807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074669" y="2312669"/>
              <a:ext cx="8890" cy="3810"/>
            </a:xfrm>
            <a:custGeom>
              <a:avLst/>
              <a:gdLst/>
              <a:ahLst/>
              <a:cxnLst/>
              <a:rect l="l" t="t" r="r" b="b"/>
              <a:pathLst>
                <a:path w="8889" h="3810">
                  <a:moveTo>
                    <a:pt x="8890" y="0"/>
                  </a:moveTo>
                  <a:lnTo>
                    <a:pt x="0" y="0"/>
                  </a:lnTo>
                  <a:lnTo>
                    <a:pt x="0" y="3809"/>
                  </a:lnTo>
                  <a:lnTo>
                    <a:pt x="8890" y="3809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669540" y="2317749"/>
              <a:ext cx="2914650" cy="33020"/>
            </a:xfrm>
            <a:custGeom>
              <a:avLst/>
              <a:gdLst/>
              <a:ahLst/>
              <a:cxnLst/>
              <a:rect l="l" t="t" r="r" b="b"/>
              <a:pathLst>
                <a:path w="2914650" h="33019">
                  <a:moveTo>
                    <a:pt x="8890" y="6350"/>
                  </a:moveTo>
                  <a:lnTo>
                    <a:pt x="3810" y="6350"/>
                  </a:lnTo>
                  <a:lnTo>
                    <a:pt x="2540" y="3810"/>
                  </a:lnTo>
                  <a:lnTo>
                    <a:pt x="0" y="29210"/>
                  </a:lnTo>
                  <a:lnTo>
                    <a:pt x="1270" y="26670"/>
                  </a:lnTo>
                  <a:lnTo>
                    <a:pt x="3810" y="25400"/>
                  </a:lnTo>
                  <a:lnTo>
                    <a:pt x="8890" y="25400"/>
                  </a:lnTo>
                  <a:lnTo>
                    <a:pt x="8890" y="6350"/>
                  </a:lnTo>
                  <a:close/>
                </a:path>
                <a:path w="2914650" h="33019">
                  <a:moveTo>
                    <a:pt x="33020" y="19050"/>
                  </a:moveTo>
                  <a:lnTo>
                    <a:pt x="30480" y="12700"/>
                  </a:lnTo>
                  <a:lnTo>
                    <a:pt x="29210" y="8890"/>
                  </a:lnTo>
                  <a:lnTo>
                    <a:pt x="29210" y="3810"/>
                  </a:lnTo>
                  <a:lnTo>
                    <a:pt x="21590" y="3810"/>
                  </a:lnTo>
                  <a:lnTo>
                    <a:pt x="21590" y="24130"/>
                  </a:lnTo>
                  <a:lnTo>
                    <a:pt x="31750" y="24130"/>
                  </a:lnTo>
                  <a:lnTo>
                    <a:pt x="33020" y="19050"/>
                  </a:lnTo>
                  <a:close/>
                </a:path>
                <a:path w="2914650" h="33019">
                  <a:moveTo>
                    <a:pt x="67310" y="20320"/>
                  </a:moveTo>
                  <a:lnTo>
                    <a:pt x="64770" y="12700"/>
                  </a:lnTo>
                  <a:lnTo>
                    <a:pt x="60960" y="3810"/>
                  </a:lnTo>
                  <a:lnTo>
                    <a:pt x="55880" y="0"/>
                  </a:lnTo>
                  <a:lnTo>
                    <a:pt x="46990" y="3810"/>
                  </a:lnTo>
                  <a:lnTo>
                    <a:pt x="48260" y="7620"/>
                  </a:lnTo>
                  <a:lnTo>
                    <a:pt x="48260" y="20320"/>
                  </a:lnTo>
                  <a:lnTo>
                    <a:pt x="67310" y="20320"/>
                  </a:lnTo>
                  <a:close/>
                </a:path>
                <a:path w="2914650" h="33019">
                  <a:moveTo>
                    <a:pt x="110490" y="7620"/>
                  </a:moveTo>
                  <a:lnTo>
                    <a:pt x="107950" y="3810"/>
                  </a:lnTo>
                  <a:lnTo>
                    <a:pt x="105410" y="2540"/>
                  </a:lnTo>
                  <a:lnTo>
                    <a:pt x="97790" y="0"/>
                  </a:lnTo>
                  <a:lnTo>
                    <a:pt x="86360" y="0"/>
                  </a:lnTo>
                  <a:lnTo>
                    <a:pt x="88900" y="19050"/>
                  </a:lnTo>
                  <a:lnTo>
                    <a:pt x="110490" y="19050"/>
                  </a:lnTo>
                  <a:lnTo>
                    <a:pt x="110490" y="7620"/>
                  </a:lnTo>
                  <a:close/>
                </a:path>
                <a:path w="2914650" h="33019">
                  <a:moveTo>
                    <a:pt x="1092200" y="6350"/>
                  </a:moveTo>
                  <a:lnTo>
                    <a:pt x="1088390" y="6350"/>
                  </a:lnTo>
                  <a:lnTo>
                    <a:pt x="1088390" y="11430"/>
                  </a:lnTo>
                  <a:lnTo>
                    <a:pt x="1092200" y="11430"/>
                  </a:lnTo>
                  <a:lnTo>
                    <a:pt x="1092200" y="6350"/>
                  </a:lnTo>
                  <a:close/>
                </a:path>
                <a:path w="2914650" h="33019">
                  <a:moveTo>
                    <a:pt x="2118360" y="3810"/>
                  </a:moveTo>
                  <a:lnTo>
                    <a:pt x="2108200" y="3810"/>
                  </a:lnTo>
                  <a:lnTo>
                    <a:pt x="2108200" y="11430"/>
                  </a:lnTo>
                  <a:lnTo>
                    <a:pt x="2118360" y="11430"/>
                  </a:lnTo>
                  <a:lnTo>
                    <a:pt x="2118360" y="3810"/>
                  </a:lnTo>
                  <a:close/>
                </a:path>
                <a:path w="2914650" h="33019">
                  <a:moveTo>
                    <a:pt x="2195830" y="3810"/>
                  </a:moveTo>
                  <a:lnTo>
                    <a:pt x="2131060" y="3810"/>
                  </a:lnTo>
                  <a:lnTo>
                    <a:pt x="2134870" y="7620"/>
                  </a:lnTo>
                  <a:lnTo>
                    <a:pt x="2141220" y="10160"/>
                  </a:lnTo>
                  <a:lnTo>
                    <a:pt x="2148840" y="11430"/>
                  </a:lnTo>
                  <a:lnTo>
                    <a:pt x="2166620" y="11430"/>
                  </a:lnTo>
                  <a:lnTo>
                    <a:pt x="2176780" y="10160"/>
                  </a:lnTo>
                  <a:lnTo>
                    <a:pt x="2185670" y="10160"/>
                  </a:lnTo>
                  <a:lnTo>
                    <a:pt x="2193290" y="11430"/>
                  </a:lnTo>
                  <a:lnTo>
                    <a:pt x="2193290" y="5080"/>
                  </a:lnTo>
                  <a:lnTo>
                    <a:pt x="2195830" y="3810"/>
                  </a:lnTo>
                  <a:close/>
                </a:path>
                <a:path w="2914650" h="33019">
                  <a:moveTo>
                    <a:pt x="2265680" y="7620"/>
                  </a:moveTo>
                  <a:lnTo>
                    <a:pt x="2264410" y="7620"/>
                  </a:lnTo>
                  <a:lnTo>
                    <a:pt x="2261870" y="5080"/>
                  </a:lnTo>
                  <a:lnTo>
                    <a:pt x="2263140" y="3810"/>
                  </a:lnTo>
                  <a:lnTo>
                    <a:pt x="2203450" y="3810"/>
                  </a:lnTo>
                  <a:lnTo>
                    <a:pt x="2203450" y="11430"/>
                  </a:lnTo>
                  <a:lnTo>
                    <a:pt x="2265680" y="7620"/>
                  </a:lnTo>
                  <a:close/>
                </a:path>
                <a:path w="2914650" h="33019">
                  <a:moveTo>
                    <a:pt x="2914650" y="3810"/>
                  </a:moveTo>
                  <a:lnTo>
                    <a:pt x="2913380" y="3810"/>
                  </a:lnTo>
                  <a:lnTo>
                    <a:pt x="2913380" y="33020"/>
                  </a:lnTo>
                  <a:lnTo>
                    <a:pt x="2914650" y="33020"/>
                  </a:lnTo>
                  <a:lnTo>
                    <a:pt x="2914650" y="38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061969" y="2329179"/>
              <a:ext cx="34290" cy="11430"/>
            </a:xfrm>
            <a:custGeom>
              <a:avLst/>
              <a:gdLst/>
              <a:ahLst/>
              <a:cxnLst/>
              <a:rect l="l" t="t" r="r" b="b"/>
              <a:pathLst>
                <a:path w="34289" h="11430">
                  <a:moveTo>
                    <a:pt x="34290" y="0"/>
                  </a:moveTo>
                  <a:lnTo>
                    <a:pt x="5080" y="0"/>
                  </a:lnTo>
                  <a:lnTo>
                    <a:pt x="0" y="1270"/>
                  </a:lnTo>
                  <a:lnTo>
                    <a:pt x="0" y="7620"/>
                  </a:lnTo>
                  <a:lnTo>
                    <a:pt x="2540" y="7620"/>
                  </a:lnTo>
                  <a:lnTo>
                    <a:pt x="7619" y="10160"/>
                  </a:lnTo>
                  <a:lnTo>
                    <a:pt x="11430" y="11430"/>
                  </a:lnTo>
                  <a:lnTo>
                    <a:pt x="15240" y="10160"/>
                  </a:lnTo>
                  <a:lnTo>
                    <a:pt x="20319" y="8890"/>
                  </a:lnTo>
                  <a:lnTo>
                    <a:pt x="24130" y="7620"/>
                  </a:lnTo>
                  <a:lnTo>
                    <a:pt x="27940" y="5080"/>
                  </a:lnTo>
                  <a:lnTo>
                    <a:pt x="31750" y="1270"/>
                  </a:lnTo>
                  <a:lnTo>
                    <a:pt x="342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846070" y="2324099"/>
              <a:ext cx="3101340" cy="80010"/>
            </a:xfrm>
            <a:custGeom>
              <a:avLst/>
              <a:gdLst/>
              <a:ahLst/>
              <a:cxnLst/>
              <a:rect l="l" t="t" r="r" b="b"/>
              <a:pathLst>
                <a:path w="3101340" h="80010">
                  <a:moveTo>
                    <a:pt x="2540" y="1270"/>
                  </a:moveTo>
                  <a:lnTo>
                    <a:pt x="0" y="1270"/>
                  </a:lnTo>
                  <a:lnTo>
                    <a:pt x="0" y="5080"/>
                  </a:lnTo>
                  <a:lnTo>
                    <a:pt x="2540" y="5080"/>
                  </a:lnTo>
                  <a:lnTo>
                    <a:pt x="2540" y="1270"/>
                  </a:lnTo>
                  <a:close/>
                </a:path>
                <a:path w="3101340" h="80010">
                  <a:moveTo>
                    <a:pt x="19050" y="25400"/>
                  </a:moveTo>
                  <a:lnTo>
                    <a:pt x="12700" y="25400"/>
                  </a:lnTo>
                  <a:lnTo>
                    <a:pt x="11430" y="27940"/>
                  </a:lnTo>
                  <a:lnTo>
                    <a:pt x="15240" y="31750"/>
                  </a:lnTo>
                  <a:lnTo>
                    <a:pt x="19050" y="31750"/>
                  </a:lnTo>
                  <a:lnTo>
                    <a:pt x="19050" y="25400"/>
                  </a:lnTo>
                  <a:close/>
                </a:path>
                <a:path w="3101340" h="80010">
                  <a:moveTo>
                    <a:pt x="46990" y="29210"/>
                  </a:moveTo>
                  <a:lnTo>
                    <a:pt x="40640" y="29210"/>
                  </a:lnTo>
                  <a:lnTo>
                    <a:pt x="39370" y="27940"/>
                  </a:lnTo>
                  <a:lnTo>
                    <a:pt x="36830" y="26670"/>
                  </a:lnTo>
                  <a:lnTo>
                    <a:pt x="34290" y="31750"/>
                  </a:lnTo>
                  <a:lnTo>
                    <a:pt x="45720" y="31750"/>
                  </a:lnTo>
                  <a:lnTo>
                    <a:pt x="46990" y="29210"/>
                  </a:lnTo>
                  <a:close/>
                </a:path>
                <a:path w="3101340" h="80010">
                  <a:moveTo>
                    <a:pt x="106680" y="36830"/>
                  </a:moveTo>
                  <a:lnTo>
                    <a:pt x="104140" y="33020"/>
                  </a:lnTo>
                  <a:lnTo>
                    <a:pt x="104140" y="19050"/>
                  </a:lnTo>
                  <a:lnTo>
                    <a:pt x="83820" y="17780"/>
                  </a:lnTo>
                  <a:lnTo>
                    <a:pt x="87630" y="36830"/>
                  </a:lnTo>
                  <a:lnTo>
                    <a:pt x="106680" y="36830"/>
                  </a:lnTo>
                  <a:close/>
                </a:path>
                <a:path w="3101340" h="80010">
                  <a:moveTo>
                    <a:pt x="121920" y="31750"/>
                  </a:moveTo>
                  <a:lnTo>
                    <a:pt x="119380" y="24130"/>
                  </a:lnTo>
                  <a:lnTo>
                    <a:pt x="115570" y="17780"/>
                  </a:lnTo>
                  <a:lnTo>
                    <a:pt x="114300" y="12700"/>
                  </a:lnTo>
                  <a:lnTo>
                    <a:pt x="113030" y="20320"/>
                  </a:lnTo>
                  <a:lnTo>
                    <a:pt x="114300" y="27940"/>
                  </a:lnTo>
                  <a:lnTo>
                    <a:pt x="116840" y="34290"/>
                  </a:lnTo>
                  <a:lnTo>
                    <a:pt x="121920" y="39370"/>
                  </a:lnTo>
                  <a:lnTo>
                    <a:pt x="121920" y="31750"/>
                  </a:lnTo>
                  <a:close/>
                </a:path>
                <a:path w="3101340" h="80010">
                  <a:moveTo>
                    <a:pt x="755650" y="5080"/>
                  </a:moveTo>
                  <a:lnTo>
                    <a:pt x="754380" y="5080"/>
                  </a:lnTo>
                  <a:lnTo>
                    <a:pt x="751840" y="3810"/>
                  </a:lnTo>
                  <a:lnTo>
                    <a:pt x="750570" y="3810"/>
                  </a:lnTo>
                  <a:lnTo>
                    <a:pt x="748030" y="1270"/>
                  </a:lnTo>
                  <a:lnTo>
                    <a:pt x="748030" y="6350"/>
                  </a:lnTo>
                  <a:lnTo>
                    <a:pt x="755650" y="5080"/>
                  </a:lnTo>
                  <a:close/>
                </a:path>
                <a:path w="3101340" h="80010">
                  <a:moveTo>
                    <a:pt x="765810" y="29210"/>
                  </a:moveTo>
                  <a:lnTo>
                    <a:pt x="760730" y="29210"/>
                  </a:lnTo>
                  <a:lnTo>
                    <a:pt x="760730" y="34290"/>
                  </a:lnTo>
                  <a:lnTo>
                    <a:pt x="765810" y="29210"/>
                  </a:lnTo>
                  <a:close/>
                </a:path>
                <a:path w="3101340" h="80010">
                  <a:moveTo>
                    <a:pt x="778510" y="5080"/>
                  </a:moveTo>
                  <a:lnTo>
                    <a:pt x="770890" y="5080"/>
                  </a:lnTo>
                  <a:lnTo>
                    <a:pt x="770890" y="6350"/>
                  </a:lnTo>
                  <a:lnTo>
                    <a:pt x="778510" y="6350"/>
                  </a:lnTo>
                  <a:lnTo>
                    <a:pt x="778510" y="5080"/>
                  </a:lnTo>
                  <a:close/>
                </a:path>
                <a:path w="3101340" h="80010">
                  <a:moveTo>
                    <a:pt x="793750" y="17780"/>
                  </a:moveTo>
                  <a:lnTo>
                    <a:pt x="791210" y="17780"/>
                  </a:lnTo>
                  <a:lnTo>
                    <a:pt x="791210" y="22860"/>
                  </a:lnTo>
                  <a:lnTo>
                    <a:pt x="793750" y="22860"/>
                  </a:lnTo>
                  <a:lnTo>
                    <a:pt x="793750" y="17780"/>
                  </a:lnTo>
                  <a:close/>
                </a:path>
                <a:path w="3101340" h="80010">
                  <a:moveTo>
                    <a:pt x="1188720" y="1270"/>
                  </a:moveTo>
                  <a:lnTo>
                    <a:pt x="1045210" y="0"/>
                  </a:lnTo>
                  <a:lnTo>
                    <a:pt x="1045210" y="1270"/>
                  </a:lnTo>
                  <a:lnTo>
                    <a:pt x="1188720" y="5080"/>
                  </a:lnTo>
                  <a:lnTo>
                    <a:pt x="1188720" y="1270"/>
                  </a:lnTo>
                  <a:close/>
                </a:path>
                <a:path w="3101340" h="80010">
                  <a:moveTo>
                    <a:pt x="1193800" y="17780"/>
                  </a:moveTo>
                  <a:lnTo>
                    <a:pt x="1047750" y="13970"/>
                  </a:lnTo>
                  <a:lnTo>
                    <a:pt x="1045210" y="22860"/>
                  </a:lnTo>
                  <a:lnTo>
                    <a:pt x="1083310" y="22860"/>
                  </a:lnTo>
                  <a:lnTo>
                    <a:pt x="1093470" y="21590"/>
                  </a:lnTo>
                  <a:lnTo>
                    <a:pt x="1149350" y="21590"/>
                  </a:lnTo>
                  <a:lnTo>
                    <a:pt x="1158240" y="22860"/>
                  </a:lnTo>
                  <a:lnTo>
                    <a:pt x="1167130" y="22860"/>
                  </a:lnTo>
                  <a:lnTo>
                    <a:pt x="1193800" y="26670"/>
                  </a:lnTo>
                  <a:lnTo>
                    <a:pt x="1193800" y="17780"/>
                  </a:lnTo>
                  <a:close/>
                </a:path>
                <a:path w="3101340" h="80010">
                  <a:moveTo>
                    <a:pt x="1468120" y="13970"/>
                  </a:moveTo>
                  <a:lnTo>
                    <a:pt x="1454772" y="13970"/>
                  </a:lnTo>
                  <a:lnTo>
                    <a:pt x="1454772" y="12700"/>
                  </a:lnTo>
                  <a:lnTo>
                    <a:pt x="1357630" y="12700"/>
                  </a:lnTo>
                  <a:lnTo>
                    <a:pt x="1357630" y="13970"/>
                  </a:lnTo>
                  <a:lnTo>
                    <a:pt x="1357630" y="17780"/>
                  </a:lnTo>
                  <a:lnTo>
                    <a:pt x="1468120" y="17780"/>
                  </a:lnTo>
                  <a:lnTo>
                    <a:pt x="1468120" y="13970"/>
                  </a:lnTo>
                  <a:close/>
                </a:path>
                <a:path w="3101340" h="80010">
                  <a:moveTo>
                    <a:pt x="1517650" y="29210"/>
                  </a:moveTo>
                  <a:lnTo>
                    <a:pt x="1356360" y="26670"/>
                  </a:lnTo>
                  <a:lnTo>
                    <a:pt x="1356360" y="36830"/>
                  </a:lnTo>
                  <a:lnTo>
                    <a:pt x="1517650" y="36830"/>
                  </a:lnTo>
                  <a:lnTo>
                    <a:pt x="1517650" y="29210"/>
                  </a:lnTo>
                  <a:close/>
                </a:path>
                <a:path w="3101340" h="80010">
                  <a:moveTo>
                    <a:pt x="1517650" y="10160"/>
                  </a:moveTo>
                  <a:lnTo>
                    <a:pt x="1512570" y="8890"/>
                  </a:lnTo>
                  <a:lnTo>
                    <a:pt x="1506220" y="10160"/>
                  </a:lnTo>
                  <a:lnTo>
                    <a:pt x="1501140" y="12700"/>
                  </a:lnTo>
                  <a:lnTo>
                    <a:pt x="1497330" y="17780"/>
                  </a:lnTo>
                  <a:lnTo>
                    <a:pt x="1517650" y="17780"/>
                  </a:lnTo>
                  <a:lnTo>
                    <a:pt x="1517650" y="10160"/>
                  </a:lnTo>
                  <a:close/>
                </a:path>
                <a:path w="3101340" h="80010">
                  <a:moveTo>
                    <a:pt x="1724660" y="1270"/>
                  </a:moveTo>
                  <a:lnTo>
                    <a:pt x="1722120" y="7620"/>
                  </a:lnTo>
                  <a:lnTo>
                    <a:pt x="1719580" y="12700"/>
                  </a:lnTo>
                  <a:lnTo>
                    <a:pt x="1719580" y="17780"/>
                  </a:lnTo>
                  <a:lnTo>
                    <a:pt x="1720850" y="22860"/>
                  </a:lnTo>
                  <a:lnTo>
                    <a:pt x="1724660" y="1270"/>
                  </a:lnTo>
                  <a:close/>
                </a:path>
                <a:path w="3101340" h="80010">
                  <a:moveTo>
                    <a:pt x="1775460" y="46990"/>
                  </a:moveTo>
                  <a:lnTo>
                    <a:pt x="1772920" y="27940"/>
                  </a:lnTo>
                  <a:lnTo>
                    <a:pt x="1772920" y="10160"/>
                  </a:lnTo>
                  <a:lnTo>
                    <a:pt x="1770938" y="79463"/>
                  </a:lnTo>
                  <a:lnTo>
                    <a:pt x="1775460" y="64770"/>
                  </a:lnTo>
                  <a:lnTo>
                    <a:pt x="1775460" y="46990"/>
                  </a:lnTo>
                  <a:close/>
                </a:path>
                <a:path w="3101340" h="80010">
                  <a:moveTo>
                    <a:pt x="1894840" y="12700"/>
                  </a:moveTo>
                  <a:lnTo>
                    <a:pt x="1889760" y="8890"/>
                  </a:lnTo>
                  <a:lnTo>
                    <a:pt x="1885950" y="6350"/>
                  </a:lnTo>
                  <a:lnTo>
                    <a:pt x="1880870" y="6350"/>
                  </a:lnTo>
                  <a:lnTo>
                    <a:pt x="1877060" y="8890"/>
                  </a:lnTo>
                  <a:lnTo>
                    <a:pt x="1873250" y="12700"/>
                  </a:lnTo>
                  <a:lnTo>
                    <a:pt x="1869440" y="17780"/>
                  </a:lnTo>
                  <a:lnTo>
                    <a:pt x="1868170" y="22860"/>
                  </a:lnTo>
                  <a:lnTo>
                    <a:pt x="1868170" y="29210"/>
                  </a:lnTo>
                  <a:lnTo>
                    <a:pt x="1875790" y="29210"/>
                  </a:lnTo>
                  <a:lnTo>
                    <a:pt x="1874520" y="27940"/>
                  </a:lnTo>
                  <a:lnTo>
                    <a:pt x="1877060" y="25400"/>
                  </a:lnTo>
                  <a:lnTo>
                    <a:pt x="1878330" y="25400"/>
                  </a:lnTo>
                  <a:lnTo>
                    <a:pt x="1884680" y="26670"/>
                  </a:lnTo>
                  <a:lnTo>
                    <a:pt x="1889760" y="22860"/>
                  </a:lnTo>
                  <a:lnTo>
                    <a:pt x="1892300" y="16510"/>
                  </a:lnTo>
                  <a:lnTo>
                    <a:pt x="1894840" y="12700"/>
                  </a:lnTo>
                  <a:close/>
                </a:path>
                <a:path w="3101340" h="80010">
                  <a:moveTo>
                    <a:pt x="1925320" y="17780"/>
                  </a:moveTo>
                  <a:lnTo>
                    <a:pt x="1922780" y="17780"/>
                  </a:lnTo>
                  <a:lnTo>
                    <a:pt x="1925320" y="22860"/>
                  </a:lnTo>
                  <a:lnTo>
                    <a:pt x="1925320" y="17780"/>
                  </a:lnTo>
                  <a:close/>
                </a:path>
                <a:path w="3101340" h="80010">
                  <a:moveTo>
                    <a:pt x="1940560" y="13970"/>
                  </a:moveTo>
                  <a:lnTo>
                    <a:pt x="1931670" y="13970"/>
                  </a:lnTo>
                  <a:lnTo>
                    <a:pt x="1931670" y="22860"/>
                  </a:lnTo>
                  <a:lnTo>
                    <a:pt x="1940560" y="22860"/>
                  </a:lnTo>
                  <a:lnTo>
                    <a:pt x="1940560" y="13970"/>
                  </a:lnTo>
                  <a:close/>
                </a:path>
                <a:path w="3101340" h="80010">
                  <a:moveTo>
                    <a:pt x="2016760" y="13970"/>
                  </a:moveTo>
                  <a:lnTo>
                    <a:pt x="2009140" y="15240"/>
                  </a:lnTo>
                  <a:lnTo>
                    <a:pt x="2000250" y="15240"/>
                  </a:lnTo>
                  <a:lnTo>
                    <a:pt x="1991360" y="13970"/>
                  </a:lnTo>
                  <a:lnTo>
                    <a:pt x="1973580" y="13970"/>
                  </a:lnTo>
                  <a:lnTo>
                    <a:pt x="1965960" y="15240"/>
                  </a:lnTo>
                  <a:lnTo>
                    <a:pt x="1958340" y="17780"/>
                  </a:lnTo>
                  <a:lnTo>
                    <a:pt x="1954530" y="22860"/>
                  </a:lnTo>
                  <a:lnTo>
                    <a:pt x="2016760" y="22860"/>
                  </a:lnTo>
                  <a:lnTo>
                    <a:pt x="2016760" y="13970"/>
                  </a:lnTo>
                  <a:close/>
                </a:path>
                <a:path w="3101340" h="80010">
                  <a:moveTo>
                    <a:pt x="2089150" y="17780"/>
                  </a:moveTo>
                  <a:lnTo>
                    <a:pt x="2026920" y="13970"/>
                  </a:lnTo>
                  <a:lnTo>
                    <a:pt x="2026920" y="22860"/>
                  </a:lnTo>
                  <a:lnTo>
                    <a:pt x="2034540" y="22860"/>
                  </a:lnTo>
                  <a:lnTo>
                    <a:pt x="2048510" y="25400"/>
                  </a:lnTo>
                  <a:lnTo>
                    <a:pt x="2065020" y="25400"/>
                  </a:lnTo>
                  <a:lnTo>
                    <a:pt x="2081530" y="22860"/>
                  </a:lnTo>
                  <a:lnTo>
                    <a:pt x="2089150" y="22860"/>
                  </a:lnTo>
                  <a:lnTo>
                    <a:pt x="2089150" y="17780"/>
                  </a:lnTo>
                  <a:close/>
                </a:path>
                <a:path w="3101340" h="80010">
                  <a:moveTo>
                    <a:pt x="2675890" y="19050"/>
                  </a:moveTo>
                  <a:lnTo>
                    <a:pt x="2673350" y="19050"/>
                  </a:lnTo>
                  <a:lnTo>
                    <a:pt x="2673350" y="44450"/>
                  </a:lnTo>
                  <a:lnTo>
                    <a:pt x="2675890" y="44450"/>
                  </a:lnTo>
                  <a:lnTo>
                    <a:pt x="2675890" y="19050"/>
                  </a:lnTo>
                  <a:close/>
                </a:path>
                <a:path w="3101340" h="80010">
                  <a:moveTo>
                    <a:pt x="2725420" y="44450"/>
                  </a:moveTo>
                  <a:lnTo>
                    <a:pt x="2724150" y="8890"/>
                  </a:lnTo>
                  <a:lnTo>
                    <a:pt x="2720340" y="10160"/>
                  </a:lnTo>
                  <a:lnTo>
                    <a:pt x="2724150" y="44450"/>
                  </a:lnTo>
                  <a:lnTo>
                    <a:pt x="2725420" y="44450"/>
                  </a:lnTo>
                  <a:close/>
                </a:path>
                <a:path w="3101340" h="80010">
                  <a:moveTo>
                    <a:pt x="3101340" y="26670"/>
                  </a:moveTo>
                  <a:lnTo>
                    <a:pt x="3098800" y="26670"/>
                  </a:lnTo>
                  <a:lnTo>
                    <a:pt x="3098800" y="41910"/>
                  </a:lnTo>
                  <a:lnTo>
                    <a:pt x="3101340" y="41910"/>
                  </a:lnTo>
                  <a:lnTo>
                    <a:pt x="3101340" y="26670"/>
                  </a:lnTo>
                  <a:close/>
                </a:path>
                <a:path w="3101340" h="80010">
                  <a:moveTo>
                    <a:pt x="3101340" y="13970"/>
                  </a:moveTo>
                  <a:lnTo>
                    <a:pt x="3098800" y="13970"/>
                  </a:lnTo>
                  <a:lnTo>
                    <a:pt x="3098800" y="19050"/>
                  </a:lnTo>
                  <a:lnTo>
                    <a:pt x="3101340" y="19050"/>
                  </a:lnTo>
                  <a:lnTo>
                    <a:pt x="3101340" y="139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139179" y="2353309"/>
              <a:ext cx="76200" cy="14223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613660" y="2355849"/>
              <a:ext cx="3407410" cy="412750"/>
            </a:xfrm>
            <a:custGeom>
              <a:avLst/>
              <a:gdLst/>
              <a:ahLst/>
              <a:cxnLst/>
              <a:rect l="l" t="t" r="r" b="b"/>
              <a:pathLst>
                <a:path w="3407410" h="412750">
                  <a:moveTo>
                    <a:pt x="27940" y="22860"/>
                  </a:moveTo>
                  <a:lnTo>
                    <a:pt x="3810" y="20320"/>
                  </a:lnTo>
                  <a:lnTo>
                    <a:pt x="0" y="27940"/>
                  </a:lnTo>
                  <a:lnTo>
                    <a:pt x="2540" y="34290"/>
                  </a:lnTo>
                  <a:lnTo>
                    <a:pt x="6350" y="41910"/>
                  </a:lnTo>
                  <a:lnTo>
                    <a:pt x="8890" y="49530"/>
                  </a:lnTo>
                  <a:lnTo>
                    <a:pt x="11430" y="46990"/>
                  </a:lnTo>
                  <a:lnTo>
                    <a:pt x="12700" y="46990"/>
                  </a:lnTo>
                  <a:lnTo>
                    <a:pt x="22860" y="45720"/>
                  </a:lnTo>
                  <a:lnTo>
                    <a:pt x="25400" y="39370"/>
                  </a:lnTo>
                  <a:lnTo>
                    <a:pt x="25400" y="30480"/>
                  </a:lnTo>
                  <a:lnTo>
                    <a:pt x="27940" y="22860"/>
                  </a:lnTo>
                  <a:close/>
                </a:path>
                <a:path w="3407410" h="412750">
                  <a:moveTo>
                    <a:pt x="62230" y="49530"/>
                  </a:moveTo>
                  <a:lnTo>
                    <a:pt x="55880" y="49530"/>
                  </a:lnTo>
                  <a:lnTo>
                    <a:pt x="55880" y="53340"/>
                  </a:lnTo>
                  <a:lnTo>
                    <a:pt x="62230" y="49530"/>
                  </a:lnTo>
                  <a:close/>
                </a:path>
                <a:path w="3407410" h="412750">
                  <a:moveTo>
                    <a:pt x="67310" y="15240"/>
                  </a:moveTo>
                  <a:lnTo>
                    <a:pt x="62230" y="15240"/>
                  </a:lnTo>
                  <a:lnTo>
                    <a:pt x="55880" y="16510"/>
                  </a:lnTo>
                  <a:lnTo>
                    <a:pt x="54610" y="22860"/>
                  </a:lnTo>
                  <a:lnTo>
                    <a:pt x="55880" y="30480"/>
                  </a:lnTo>
                  <a:lnTo>
                    <a:pt x="55880" y="36830"/>
                  </a:lnTo>
                  <a:lnTo>
                    <a:pt x="64770" y="36830"/>
                  </a:lnTo>
                  <a:lnTo>
                    <a:pt x="67310" y="15240"/>
                  </a:lnTo>
                  <a:close/>
                </a:path>
                <a:path w="3407410" h="412750">
                  <a:moveTo>
                    <a:pt x="87630" y="45720"/>
                  </a:moveTo>
                  <a:lnTo>
                    <a:pt x="83820" y="43180"/>
                  </a:lnTo>
                  <a:lnTo>
                    <a:pt x="82550" y="44450"/>
                  </a:lnTo>
                  <a:lnTo>
                    <a:pt x="85090" y="46990"/>
                  </a:lnTo>
                  <a:lnTo>
                    <a:pt x="87630" y="45720"/>
                  </a:lnTo>
                  <a:close/>
                </a:path>
                <a:path w="3407410" h="412750">
                  <a:moveTo>
                    <a:pt x="90170" y="12700"/>
                  </a:moveTo>
                  <a:lnTo>
                    <a:pt x="85090" y="12700"/>
                  </a:lnTo>
                  <a:lnTo>
                    <a:pt x="82550" y="31750"/>
                  </a:lnTo>
                  <a:lnTo>
                    <a:pt x="87630" y="31750"/>
                  </a:lnTo>
                  <a:lnTo>
                    <a:pt x="90170" y="12700"/>
                  </a:lnTo>
                  <a:close/>
                </a:path>
                <a:path w="3407410" h="412750">
                  <a:moveTo>
                    <a:pt x="124460" y="27940"/>
                  </a:moveTo>
                  <a:lnTo>
                    <a:pt x="123190" y="10160"/>
                  </a:lnTo>
                  <a:lnTo>
                    <a:pt x="107950" y="10160"/>
                  </a:lnTo>
                  <a:lnTo>
                    <a:pt x="107950" y="30480"/>
                  </a:lnTo>
                  <a:lnTo>
                    <a:pt x="124460" y="27940"/>
                  </a:lnTo>
                  <a:close/>
                </a:path>
                <a:path w="3407410" h="412750">
                  <a:moveTo>
                    <a:pt x="170180" y="19050"/>
                  </a:moveTo>
                  <a:lnTo>
                    <a:pt x="168910" y="12700"/>
                  </a:lnTo>
                  <a:lnTo>
                    <a:pt x="166370" y="7620"/>
                  </a:lnTo>
                  <a:lnTo>
                    <a:pt x="161290" y="7620"/>
                  </a:lnTo>
                  <a:lnTo>
                    <a:pt x="157480" y="8890"/>
                  </a:lnTo>
                  <a:lnTo>
                    <a:pt x="152400" y="11430"/>
                  </a:lnTo>
                  <a:lnTo>
                    <a:pt x="147320" y="10160"/>
                  </a:lnTo>
                  <a:lnTo>
                    <a:pt x="147320" y="27940"/>
                  </a:lnTo>
                  <a:lnTo>
                    <a:pt x="149860" y="31750"/>
                  </a:lnTo>
                  <a:lnTo>
                    <a:pt x="170180" y="30480"/>
                  </a:lnTo>
                  <a:lnTo>
                    <a:pt x="170180" y="19050"/>
                  </a:lnTo>
                  <a:close/>
                </a:path>
                <a:path w="3407410" h="412750">
                  <a:moveTo>
                    <a:pt x="214630" y="20320"/>
                  </a:moveTo>
                  <a:lnTo>
                    <a:pt x="213360" y="12700"/>
                  </a:lnTo>
                  <a:lnTo>
                    <a:pt x="205740" y="7620"/>
                  </a:lnTo>
                  <a:lnTo>
                    <a:pt x="196850" y="7620"/>
                  </a:lnTo>
                  <a:lnTo>
                    <a:pt x="195580" y="35560"/>
                  </a:lnTo>
                  <a:lnTo>
                    <a:pt x="200660" y="35560"/>
                  </a:lnTo>
                  <a:lnTo>
                    <a:pt x="205740" y="34290"/>
                  </a:lnTo>
                  <a:lnTo>
                    <a:pt x="209550" y="33020"/>
                  </a:lnTo>
                  <a:lnTo>
                    <a:pt x="214630" y="30480"/>
                  </a:lnTo>
                  <a:lnTo>
                    <a:pt x="214630" y="20320"/>
                  </a:lnTo>
                  <a:close/>
                </a:path>
                <a:path w="3407410" h="412750">
                  <a:moveTo>
                    <a:pt x="234950" y="15240"/>
                  </a:moveTo>
                  <a:lnTo>
                    <a:pt x="232410" y="15240"/>
                  </a:lnTo>
                  <a:lnTo>
                    <a:pt x="232410" y="25400"/>
                  </a:lnTo>
                  <a:lnTo>
                    <a:pt x="234950" y="25400"/>
                  </a:lnTo>
                  <a:lnTo>
                    <a:pt x="234950" y="15240"/>
                  </a:lnTo>
                  <a:close/>
                </a:path>
                <a:path w="3407410" h="412750">
                  <a:moveTo>
                    <a:pt x="256540" y="41910"/>
                  </a:moveTo>
                  <a:lnTo>
                    <a:pt x="254000" y="35560"/>
                  </a:lnTo>
                  <a:lnTo>
                    <a:pt x="254000" y="41910"/>
                  </a:lnTo>
                  <a:lnTo>
                    <a:pt x="248920" y="46990"/>
                  </a:lnTo>
                  <a:lnTo>
                    <a:pt x="245110" y="46990"/>
                  </a:lnTo>
                  <a:lnTo>
                    <a:pt x="246380" y="54610"/>
                  </a:lnTo>
                  <a:lnTo>
                    <a:pt x="255270" y="45720"/>
                  </a:lnTo>
                  <a:lnTo>
                    <a:pt x="256540" y="41910"/>
                  </a:lnTo>
                  <a:close/>
                </a:path>
                <a:path w="3407410" h="412750">
                  <a:moveTo>
                    <a:pt x="278130" y="66040"/>
                  </a:moveTo>
                  <a:lnTo>
                    <a:pt x="275590" y="59690"/>
                  </a:lnTo>
                  <a:lnTo>
                    <a:pt x="269240" y="57150"/>
                  </a:lnTo>
                  <a:lnTo>
                    <a:pt x="271780" y="81280"/>
                  </a:lnTo>
                  <a:lnTo>
                    <a:pt x="274320" y="81280"/>
                  </a:lnTo>
                  <a:lnTo>
                    <a:pt x="275590" y="80010"/>
                  </a:lnTo>
                  <a:lnTo>
                    <a:pt x="276860" y="80010"/>
                  </a:lnTo>
                  <a:lnTo>
                    <a:pt x="278130" y="73660"/>
                  </a:lnTo>
                  <a:lnTo>
                    <a:pt x="278130" y="66040"/>
                  </a:lnTo>
                  <a:close/>
                </a:path>
                <a:path w="3407410" h="412750">
                  <a:moveTo>
                    <a:pt x="279400" y="15240"/>
                  </a:moveTo>
                  <a:lnTo>
                    <a:pt x="274320" y="10160"/>
                  </a:lnTo>
                  <a:lnTo>
                    <a:pt x="273050" y="7620"/>
                  </a:lnTo>
                  <a:lnTo>
                    <a:pt x="269240" y="7620"/>
                  </a:lnTo>
                  <a:lnTo>
                    <a:pt x="269240" y="25400"/>
                  </a:lnTo>
                  <a:lnTo>
                    <a:pt x="276860" y="25400"/>
                  </a:lnTo>
                  <a:lnTo>
                    <a:pt x="279400" y="20320"/>
                  </a:lnTo>
                  <a:lnTo>
                    <a:pt x="278130" y="17780"/>
                  </a:lnTo>
                  <a:lnTo>
                    <a:pt x="279400" y="15240"/>
                  </a:lnTo>
                  <a:close/>
                </a:path>
                <a:path w="3407410" h="412750">
                  <a:moveTo>
                    <a:pt x="309880" y="53340"/>
                  </a:moveTo>
                  <a:lnTo>
                    <a:pt x="303530" y="40640"/>
                  </a:lnTo>
                  <a:lnTo>
                    <a:pt x="303530" y="57150"/>
                  </a:lnTo>
                  <a:lnTo>
                    <a:pt x="309880" y="53340"/>
                  </a:lnTo>
                  <a:close/>
                </a:path>
                <a:path w="3407410" h="412750">
                  <a:moveTo>
                    <a:pt x="344170" y="36830"/>
                  </a:moveTo>
                  <a:lnTo>
                    <a:pt x="339090" y="30480"/>
                  </a:lnTo>
                  <a:lnTo>
                    <a:pt x="332740" y="31750"/>
                  </a:lnTo>
                  <a:lnTo>
                    <a:pt x="327660" y="34290"/>
                  </a:lnTo>
                  <a:lnTo>
                    <a:pt x="322580" y="39370"/>
                  </a:lnTo>
                  <a:lnTo>
                    <a:pt x="323850" y="44450"/>
                  </a:lnTo>
                  <a:lnTo>
                    <a:pt x="328930" y="43180"/>
                  </a:lnTo>
                  <a:lnTo>
                    <a:pt x="334010" y="43180"/>
                  </a:lnTo>
                  <a:lnTo>
                    <a:pt x="340360" y="41910"/>
                  </a:lnTo>
                  <a:lnTo>
                    <a:pt x="344170" y="36830"/>
                  </a:lnTo>
                  <a:close/>
                </a:path>
                <a:path w="3407410" h="412750">
                  <a:moveTo>
                    <a:pt x="358140" y="24130"/>
                  </a:moveTo>
                  <a:lnTo>
                    <a:pt x="354330" y="24130"/>
                  </a:lnTo>
                  <a:lnTo>
                    <a:pt x="354330" y="27940"/>
                  </a:lnTo>
                  <a:lnTo>
                    <a:pt x="358140" y="27940"/>
                  </a:lnTo>
                  <a:lnTo>
                    <a:pt x="358140" y="24130"/>
                  </a:lnTo>
                  <a:close/>
                </a:path>
                <a:path w="3407410" h="412750">
                  <a:moveTo>
                    <a:pt x="383540" y="30480"/>
                  </a:moveTo>
                  <a:lnTo>
                    <a:pt x="378460" y="30480"/>
                  </a:lnTo>
                  <a:lnTo>
                    <a:pt x="369570" y="35560"/>
                  </a:lnTo>
                  <a:lnTo>
                    <a:pt x="383540" y="30480"/>
                  </a:lnTo>
                  <a:close/>
                </a:path>
                <a:path w="3407410" h="412750">
                  <a:moveTo>
                    <a:pt x="435610" y="30480"/>
                  </a:moveTo>
                  <a:lnTo>
                    <a:pt x="419100" y="20320"/>
                  </a:lnTo>
                  <a:lnTo>
                    <a:pt x="431800" y="35560"/>
                  </a:lnTo>
                  <a:lnTo>
                    <a:pt x="435610" y="30480"/>
                  </a:lnTo>
                  <a:close/>
                </a:path>
                <a:path w="3407410" h="412750">
                  <a:moveTo>
                    <a:pt x="461010" y="259080"/>
                  </a:moveTo>
                  <a:lnTo>
                    <a:pt x="458470" y="217170"/>
                  </a:lnTo>
                  <a:lnTo>
                    <a:pt x="458470" y="196850"/>
                  </a:lnTo>
                  <a:lnTo>
                    <a:pt x="453390" y="189230"/>
                  </a:lnTo>
                  <a:lnTo>
                    <a:pt x="458470" y="177800"/>
                  </a:lnTo>
                  <a:lnTo>
                    <a:pt x="455930" y="146050"/>
                  </a:lnTo>
                  <a:lnTo>
                    <a:pt x="455930" y="132080"/>
                  </a:lnTo>
                  <a:lnTo>
                    <a:pt x="452120" y="121920"/>
                  </a:lnTo>
                  <a:lnTo>
                    <a:pt x="444500" y="87630"/>
                  </a:lnTo>
                  <a:lnTo>
                    <a:pt x="441960" y="78740"/>
                  </a:lnTo>
                  <a:lnTo>
                    <a:pt x="438150" y="68580"/>
                  </a:lnTo>
                  <a:lnTo>
                    <a:pt x="430530" y="62230"/>
                  </a:lnTo>
                  <a:lnTo>
                    <a:pt x="421640" y="57150"/>
                  </a:lnTo>
                  <a:lnTo>
                    <a:pt x="421640" y="49530"/>
                  </a:lnTo>
                  <a:lnTo>
                    <a:pt x="422910" y="46990"/>
                  </a:lnTo>
                  <a:lnTo>
                    <a:pt x="421640" y="43180"/>
                  </a:lnTo>
                  <a:lnTo>
                    <a:pt x="419100" y="40640"/>
                  </a:lnTo>
                  <a:lnTo>
                    <a:pt x="417830" y="36830"/>
                  </a:lnTo>
                  <a:lnTo>
                    <a:pt x="415290" y="33020"/>
                  </a:lnTo>
                  <a:lnTo>
                    <a:pt x="412750" y="30480"/>
                  </a:lnTo>
                  <a:lnTo>
                    <a:pt x="408940" y="29210"/>
                  </a:lnTo>
                  <a:lnTo>
                    <a:pt x="405130" y="29210"/>
                  </a:lnTo>
                  <a:lnTo>
                    <a:pt x="401320" y="30480"/>
                  </a:lnTo>
                  <a:lnTo>
                    <a:pt x="389890" y="36830"/>
                  </a:lnTo>
                  <a:lnTo>
                    <a:pt x="378460" y="41910"/>
                  </a:lnTo>
                  <a:lnTo>
                    <a:pt x="364490" y="45720"/>
                  </a:lnTo>
                  <a:lnTo>
                    <a:pt x="351790" y="49530"/>
                  </a:lnTo>
                  <a:lnTo>
                    <a:pt x="337820" y="53340"/>
                  </a:lnTo>
                  <a:lnTo>
                    <a:pt x="326390" y="55880"/>
                  </a:lnTo>
                  <a:lnTo>
                    <a:pt x="316230" y="62230"/>
                  </a:lnTo>
                  <a:lnTo>
                    <a:pt x="307340" y="68580"/>
                  </a:lnTo>
                  <a:lnTo>
                    <a:pt x="309880" y="72390"/>
                  </a:lnTo>
                  <a:lnTo>
                    <a:pt x="302260" y="80010"/>
                  </a:lnTo>
                  <a:lnTo>
                    <a:pt x="298450" y="85090"/>
                  </a:lnTo>
                  <a:lnTo>
                    <a:pt x="299720" y="91440"/>
                  </a:lnTo>
                  <a:lnTo>
                    <a:pt x="302260" y="96520"/>
                  </a:lnTo>
                  <a:lnTo>
                    <a:pt x="303530" y="102870"/>
                  </a:lnTo>
                  <a:lnTo>
                    <a:pt x="299720" y="104140"/>
                  </a:lnTo>
                  <a:lnTo>
                    <a:pt x="297180" y="105410"/>
                  </a:lnTo>
                  <a:lnTo>
                    <a:pt x="293370" y="106680"/>
                  </a:lnTo>
                  <a:lnTo>
                    <a:pt x="289560" y="106680"/>
                  </a:lnTo>
                  <a:lnTo>
                    <a:pt x="287020" y="113030"/>
                  </a:lnTo>
                  <a:lnTo>
                    <a:pt x="284480" y="123190"/>
                  </a:lnTo>
                  <a:lnTo>
                    <a:pt x="284480" y="127000"/>
                  </a:lnTo>
                  <a:lnTo>
                    <a:pt x="285750" y="133350"/>
                  </a:lnTo>
                  <a:lnTo>
                    <a:pt x="285750" y="139700"/>
                  </a:lnTo>
                  <a:lnTo>
                    <a:pt x="283210" y="143510"/>
                  </a:lnTo>
                  <a:lnTo>
                    <a:pt x="279400" y="148590"/>
                  </a:lnTo>
                  <a:lnTo>
                    <a:pt x="274320" y="153670"/>
                  </a:lnTo>
                  <a:lnTo>
                    <a:pt x="271780" y="160020"/>
                  </a:lnTo>
                  <a:lnTo>
                    <a:pt x="267970" y="165100"/>
                  </a:lnTo>
                  <a:lnTo>
                    <a:pt x="266700" y="172720"/>
                  </a:lnTo>
                  <a:lnTo>
                    <a:pt x="261620" y="186690"/>
                  </a:lnTo>
                  <a:lnTo>
                    <a:pt x="262890" y="198120"/>
                  </a:lnTo>
                  <a:lnTo>
                    <a:pt x="262890" y="209550"/>
                  </a:lnTo>
                  <a:lnTo>
                    <a:pt x="256540" y="222250"/>
                  </a:lnTo>
                  <a:lnTo>
                    <a:pt x="259080" y="222250"/>
                  </a:lnTo>
                  <a:lnTo>
                    <a:pt x="261620" y="224790"/>
                  </a:lnTo>
                  <a:lnTo>
                    <a:pt x="264160" y="226060"/>
                  </a:lnTo>
                  <a:lnTo>
                    <a:pt x="259080" y="231140"/>
                  </a:lnTo>
                  <a:lnTo>
                    <a:pt x="259080" y="236220"/>
                  </a:lnTo>
                  <a:lnTo>
                    <a:pt x="260350" y="240030"/>
                  </a:lnTo>
                  <a:lnTo>
                    <a:pt x="262890" y="243840"/>
                  </a:lnTo>
                  <a:lnTo>
                    <a:pt x="266700" y="246380"/>
                  </a:lnTo>
                  <a:lnTo>
                    <a:pt x="260350" y="251460"/>
                  </a:lnTo>
                  <a:lnTo>
                    <a:pt x="259080" y="259080"/>
                  </a:lnTo>
                  <a:lnTo>
                    <a:pt x="261620" y="273050"/>
                  </a:lnTo>
                  <a:lnTo>
                    <a:pt x="266700" y="273050"/>
                  </a:lnTo>
                  <a:lnTo>
                    <a:pt x="267970" y="285750"/>
                  </a:lnTo>
                  <a:lnTo>
                    <a:pt x="270510" y="297180"/>
                  </a:lnTo>
                  <a:lnTo>
                    <a:pt x="274320" y="308610"/>
                  </a:lnTo>
                  <a:lnTo>
                    <a:pt x="278130" y="318770"/>
                  </a:lnTo>
                  <a:lnTo>
                    <a:pt x="280670" y="330200"/>
                  </a:lnTo>
                  <a:lnTo>
                    <a:pt x="284480" y="341630"/>
                  </a:lnTo>
                  <a:lnTo>
                    <a:pt x="284480" y="365760"/>
                  </a:lnTo>
                  <a:lnTo>
                    <a:pt x="290830" y="364490"/>
                  </a:lnTo>
                  <a:lnTo>
                    <a:pt x="297180" y="361950"/>
                  </a:lnTo>
                  <a:lnTo>
                    <a:pt x="304800" y="360680"/>
                  </a:lnTo>
                  <a:lnTo>
                    <a:pt x="311150" y="358140"/>
                  </a:lnTo>
                  <a:lnTo>
                    <a:pt x="318770" y="356870"/>
                  </a:lnTo>
                  <a:lnTo>
                    <a:pt x="331470" y="351790"/>
                  </a:lnTo>
                  <a:lnTo>
                    <a:pt x="336550" y="347980"/>
                  </a:lnTo>
                  <a:lnTo>
                    <a:pt x="328930" y="300990"/>
                  </a:lnTo>
                  <a:lnTo>
                    <a:pt x="325120" y="251460"/>
                  </a:lnTo>
                  <a:lnTo>
                    <a:pt x="325120" y="201930"/>
                  </a:lnTo>
                  <a:lnTo>
                    <a:pt x="328930" y="152400"/>
                  </a:lnTo>
                  <a:lnTo>
                    <a:pt x="336550" y="147320"/>
                  </a:lnTo>
                  <a:lnTo>
                    <a:pt x="339090" y="149860"/>
                  </a:lnTo>
                  <a:lnTo>
                    <a:pt x="341630" y="153670"/>
                  </a:lnTo>
                  <a:lnTo>
                    <a:pt x="341630" y="161290"/>
                  </a:lnTo>
                  <a:lnTo>
                    <a:pt x="344170" y="157480"/>
                  </a:lnTo>
                  <a:lnTo>
                    <a:pt x="342900" y="151130"/>
                  </a:lnTo>
                  <a:lnTo>
                    <a:pt x="341630" y="142240"/>
                  </a:lnTo>
                  <a:lnTo>
                    <a:pt x="341630" y="134620"/>
                  </a:lnTo>
                  <a:lnTo>
                    <a:pt x="346710" y="134620"/>
                  </a:lnTo>
                  <a:lnTo>
                    <a:pt x="316230" y="66040"/>
                  </a:lnTo>
                  <a:lnTo>
                    <a:pt x="321310" y="59690"/>
                  </a:lnTo>
                  <a:lnTo>
                    <a:pt x="323850" y="60960"/>
                  </a:lnTo>
                  <a:lnTo>
                    <a:pt x="328930" y="66040"/>
                  </a:lnTo>
                  <a:lnTo>
                    <a:pt x="331470" y="67310"/>
                  </a:lnTo>
                  <a:lnTo>
                    <a:pt x="332740" y="78740"/>
                  </a:lnTo>
                  <a:lnTo>
                    <a:pt x="336550" y="88900"/>
                  </a:lnTo>
                  <a:lnTo>
                    <a:pt x="340360" y="100330"/>
                  </a:lnTo>
                  <a:lnTo>
                    <a:pt x="345440" y="109220"/>
                  </a:lnTo>
                  <a:lnTo>
                    <a:pt x="349250" y="119380"/>
                  </a:lnTo>
                  <a:lnTo>
                    <a:pt x="354330" y="128270"/>
                  </a:lnTo>
                  <a:lnTo>
                    <a:pt x="356870" y="139700"/>
                  </a:lnTo>
                  <a:lnTo>
                    <a:pt x="358140" y="148590"/>
                  </a:lnTo>
                  <a:lnTo>
                    <a:pt x="367030" y="148590"/>
                  </a:lnTo>
                  <a:lnTo>
                    <a:pt x="374650" y="147320"/>
                  </a:lnTo>
                  <a:lnTo>
                    <a:pt x="426720" y="147320"/>
                  </a:lnTo>
                  <a:lnTo>
                    <a:pt x="401320" y="81280"/>
                  </a:lnTo>
                  <a:lnTo>
                    <a:pt x="403860" y="80010"/>
                  </a:lnTo>
                  <a:lnTo>
                    <a:pt x="410210" y="80010"/>
                  </a:lnTo>
                  <a:lnTo>
                    <a:pt x="415290" y="93980"/>
                  </a:lnTo>
                  <a:lnTo>
                    <a:pt x="421640" y="109220"/>
                  </a:lnTo>
                  <a:lnTo>
                    <a:pt x="441960" y="152400"/>
                  </a:lnTo>
                  <a:lnTo>
                    <a:pt x="450850" y="181610"/>
                  </a:lnTo>
                  <a:lnTo>
                    <a:pt x="450850" y="196850"/>
                  </a:lnTo>
                  <a:lnTo>
                    <a:pt x="444500" y="191770"/>
                  </a:lnTo>
                  <a:lnTo>
                    <a:pt x="441960" y="185420"/>
                  </a:lnTo>
                  <a:lnTo>
                    <a:pt x="438150" y="177800"/>
                  </a:lnTo>
                  <a:lnTo>
                    <a:pt x="435610" y="168910"/>
                  </a:lnTo>
                  <a:lnTo>
                    <a:pt x="419100" y="185420"/>
                  </a:lnTo>
                  <a:lnTo>
                    <a:pt x="408940" y="193040"/>
                  </a:lnTo>
                  <a:lnTo>
                    <a:pt x="403860" y="195580"/>
                  </a:lnTo>
                  <a:lnTo>
                    <a:pt x="397510" y="196850"/>
                  </a:lnTo>
                  <a:lnTo>
                    <a:pt x="392430" y="190500"/>
                  </a:lnTo>
                  <a:lnTo>
                    <a:pt x="384810" y="187960"/>
                  </a:lnTo>
                  <a:lnTo>
                    <a:pt x="377190" y="186690"/>
                  </a:lnTo>
                  <a:lnTo>
                    <a:pt x="369570" y="186690"/>
                  </a:lnTo>
                  <a:lnTo>
                    <a:pt x="361950" y="185420"/>
                  </a:lnTo>
                  <a:lnTo>
                    <a:pt x="355600" y="181610"/>
                  </a:lnTo>
                  <a:lnTo>
                    <a:pt x="353060" y="176530"/>
                  </a:lnTo>
                  <a:lnTo>
                    <a:pt x="354330" y="165100"/>
                  </a:lnTo>
                  <a:lnTo>
                    <a:pt x="349250" y="196850"/>
                  </a:lnTo>
                  <a:lnTo>
                    <a:pt x="336550" y="215900"/>
                  </a:lnTo>
                  <a:lnTo>
                    <a:pt x="334010" y="233680"/>
                  </a:lnTo>
                  <a:lnTo>
                    <a:pt x="339090" y="251460"/>
                  </a:lnTo>
                  <a:lnTo>
                    <a:pt x="349250" y="267970"/>
                  </a:lnTo>
                  <a:lnTo>
                    <a:pt x="363220" y="284480"/>
                  </a:lnTo>
                  <a:lnTo>
                    <a:pt x="378460" y="300990"/>
                  </a:lnTo>
                  <a:lnTo>
                    <a:pt x="391160" y="318770"/>
                  </a:lnTo>
                  <a:lnTo>
                    <a:pt x="401320" y="335280"/>
                  </a:lnTo>
                  <a:lnTo>
                    <a:pt x="405130" y="345440"/>
                  </a:lnTo>
                  <a:lnTo>
                    <a:pt x="410210" y="354330"/>
                  </a:lnTo>
                  <a:lnTo>
                    <a:pt x="414020" y="363220"/>
                  </a:lnTo>
                  <a:lnTo>
                    <a:pt x="414020" y="373380"/>
                  </a:lnTo>
                  <a:lnTo>
                    <a:pt x="405130" y="367030"/>
                  </a:lnTo>
                  <a:lnTo>
                    <a:pt x="397510" y="359410"/>
                  </a:lnTo>
                  <a:lnTo>
                    <a:pt x="388620" y="351790"/>
                  </a:lnTo>
                  <a:lnTo>
                    <a:pt x="379730" y="342900"/>
                  </a:lnTo>
                  <a:lnTo>
                    <a:pt x="372110" y="332740"/>
                  </a:lnTo>
                  <a:lnTo>
                    <a:pt x="363220" y="322580"/>
                  </a:lnTo>
                  <a:lnTo>
                    <a:pt x="356870" y="313690"/>
                  </a:lnTo>
                  <a:lnTo>
                    <a:pt x="349250" y="303530"/>
                  </a:lnTo>
                  <a:lnTo>
                    <a:pt x="341630" y="312420"/>
                  </a:lnTo>
                  <a:lnTo>
                    <a:pt x="341630" y="325120"/>
                  </a:lnTo>
                  <a:lnTo>
                    <a:pt x="345440" y="339090"/>
                  </a:lnTo>
                  <a:lnTo>
                    <a:pt x="346710" y="351790"/>
                  </a:lnTo>
                  <a:lnTo>
                    <a:pt x="344170" y="360680"/>
                  </a:lnTo>
                  <a:lnTo>
                    <a:pt x="344170" y="383540"/>
                  </a:lnTo>
                  <a:lnTo>
                    <a:pt x="341630" y="392430"/>
                  </a:lnTo>
                  <a:lnTo>
                    <a:pt x="346710" y="397510"/>
                  </a:lnTo>
                  <a:lnTo>
                    <a:pt x="345440" y="402590"/>
                  </a:lnTo>
                  <a:lnTo>
                    <a:pt x="345440" y="408940"/>
                  </a:lnTo>
                  <a:lnTo>
                    <a:pt x="349250" y="412750"/>
                  </a:lnTo>
                  <a:lnTo>
                    <a:pt x="356870" y="411480"/>
                  </a:lnTo>
                  <a:lnTo>
                    <a:pt x="365760" y="411480"/>
                  </a:lnTo>
                  <a:lnTo>
                    <a:pt x="374650" y="410210"/>
                  </a:lnTo>
                  <a:lnTo>
                    <a:pt x="389890" y="410210"/>
                  </a:lnTo>
                  <a:lnTo>
                    <a:pt x="397510" y="411480"/>
                  </a:lnTo>
                  <a:lnTo>
                    <a:pt x="403860" y="411480"/>
                  </a:lnTo>
                  <a:lnTo>
                    <a:pt x="410210" y="412750"/>
                  </a:lnTo>
                  <a:lnTo>
                    <a:pt x="412750" y="411480"/>
                  </a:lnTo>
                  <a:lnTo>
                    <a:pt x="414020" y="406400"/>
                  </a:lnTo>
                  <a:lnTo>
                    <a:pt x="416560" y="402590"/>
                  </a:lnTo>
                  <a:lnTo>
                    <a:pt x="421640" y="401320"/>
                  </a:lnTo>
                  <a:lnTo>
                    <a:pt x="422910" y="403860"/>
                  </a:lnTo>
                  <a:lnTo>
                    <a:pt x="425450" y="406400"/>
                  </a:lnTo>
                  <a:lnTo>
                    <a:pt x="426720" y="408940"/>
                  </a:lnTo>
                  <a:lnTo>
                    <a:pt x="426720" y="412750"/>
                  </a:lnTo>
                  <a:lnTo>
                    <a:pt x="429260" y="411480"/>
                  </a:lnTo>
                  <a:lnTo>
                    <a:pt x="431800" y="408940"/>
                  </a:lnTo>
                  <a:lnTo>
                    <a:pt x="435610" y="407670"/>
                  </a:lnTo>
                  <a:lnTo>
                    <a:pt x="439420" y="403860"/>
                  </a:lnTo>
                  <a:lnTo>
                    <a:pt x="441960" y="402590"/>
                  </a:lnTo>
                  <a:lnTo>
                    <a:pt x="448310" y="396240"/>
                  </a:lnTo>
                  <a:lnTo>
                    <a:pt x="450850" y="392430"/>
                  </a:lnTo>
                  <a:lnTo>
                    <a:pt x="450850" y="377190"/>
                  </a:lnTo>
                  <a:lnTo>
                    <a:pt x="452120" y="369570"/>
                  </a:lnTo>
                  <a:lnTo>
                    <a:pt x="458470" y="365760"/>
                  </a:lnTo>
                  <a:lnTo>
                    <a:pt x="448310" y="355600"/>
                  </a:lnTo>
                  <a:lnTo>
                    <a:pt x="454660" y="336550"/>
                  </a:lnTo>
                  <a:lnTo>
                    <a:pt x="459740" y="317500"/>
                  </a:lnTo>
                  <a:lnTo>
                    <a:pt x="461010" y="297180"/>
                  </a:lnTo>
                  <a:lnTo>
                    <a:pt x="461010" y="259080"/>
                  </a:lnTo>
                  <a:close/>
                </a:path>
                <a:path w="3407410" h="412750">
                  <a:moveTo>
                    <a:pt x="467360" y="71120"/>
                  </a:moveTo>
                  <a:lnTo>
                    <a:pt x="459740" y="55880"/>
                  </a:lnTo>
                  <a:lnTo>
                    <a:pt x="455930" y="49530"/>
                  </a:lnTo>
                  <a:lnTo>
                    <a:pt x="454660" y="53340"/>
                  </a:lnTo>
                  <a:lnTo>
                    <a:pt x="452120" y="57150"/>
                  </a:lnTo>
                  <a:lnTo>
                    <a:pt x="450850" y="59690"/>
                  </a:lnTo>
                  <a:lnTo>
                    <a:pt x="445770" y="59690"/>
                  </a:lnTo>
                  <a:lnTo>
                    <a:pt x="444500" y="58420"/>
                  </a:lnTo>
                  <a:lnTo>
                    <a:pt x="443230" y="55880"/>
                  </a:lnTo>
                  <a:lnTo>
                    <a:pt x="443230" y="53340"/>
                  </a:lnTo>
                  <a:lnTo>
                    <a:pt x="447040" y="48260"/>
                  </a:lnTo>
                  <a:lnTo>
                    <a:pt x="447040" y="43180"/>
                  </a:lnTo>
                  <a:lnTo>
                    <a:pt x="444500" y="39370"/>
                  </a:lnTo>
                  <a:lnTo>
                    <a:pt x="440690" y="36830"/>
                  </a:lnTo>
                  <a:lnTo>
                    <a:pt x="435610" y="44450"/>
                  </a:lnTo>
                  <a:lnTo>
                    <a:pt x="438150" y="49530"/>
                  </a:lnTo>
                  <a:lnTo>
                    <a:pt x="441960" y="54610"/>
                  </a:lnTo>
                  <a:lnTo>
                    <a:pt x="444500" y="59690"/>
                  </a:lnTo>
                  <a:lnTo>
                    <a:pt x="466090" y="80010"/>
                  </a:lnTo>
                  <a:lnTo>
                    <a:pt x="467360" y="71120"/>
                  </a:lnTo>
                  <a:close/>
                </a:path>
                <a:path w="3407410" h="412750">
                  <a:moveTo>
                    <a:pt x="496570" y="68580"/>
                  </a:moveTo>
                  <a:lnTo>
                    <a:pt x="491490" y="50800"/>
                  </a:lnTo>
                  <a:lnTo>
                    <a:pt x="490220" y="40640"/>
                  </a:lnTo>
                  <a:lnTo>
                    <a:pt x="488950" y="46990"/>
                  </a:lnTo>
                  <a:lnTo>
                    <a:pt x="494030" y="69850"/>
                  </a:lnTo>
                  <a:lnTo>
                    <a:pt x="495300" y="80010"/>
                  </a:lnTo>
                  <a:lnTo>
                    <a:pt x="496570" y="68580"/>
                  </a:lnTo>
                  <a:close/>
                </a:path>
                <a:path w="3407410" h="412750">
                  <a:moveTo>
                    <a:pt x="581660" y="78740"/>
                  </a:moveTo>
                  <a:lnTo>
                    <a:pt x="574040" y="58420"/>
                  </a:lnTo>
                  <a:lnTo>
                    <a:pt x="572770" y="46990"/>
                  </a:lnTo>
                  <a:lnTo>
                    <a:pt x="549910" y="46990"/>
                  </a:lnTo>
                  <a:lnTo>
                    <a:pt x="544830" y="43180"/>
                  </a:lnTo>
                  <a:lnTo>
                    <a:pt x="539750" y="40640"/>
                  </a:lnTo>
                  <a:lnTo>
                    <a:pt x="533400" y="36830"/>
                  </a:lnTo>
                  <a:lnTo>
                    <a:pt x="528320" y="33020"/>
                  </a:lnTo>
                  <a:lnTo>
                    <a:pt x="523240" y="30480"/>
                  </a:lnTo>
                  <a:lnTo>
                    <a:pt x="510540" y="17780"/>
                  </a:lnTo>
                  <a:lnTo>
                    <a:pt x="506730" y="17780"/>
                  </a:lnTo>
                  <a:lnTo>
                    <a:pt x="506730" y="40640"/>
                  </a:lnTo>
                  <a:lnTo>
                    <a:pt x="505460" y="54610"/>
                  </a:lnTo>
                  <a:lnTo>
                    <a:pt x="506730" y="67310"/>
                  </a:lnTo>
                  <a:lnTo>
                    <a:pt x="513080" y="83820"/>
                  </a:lnTo>
                  <a:lnTo>
                    <a:pt x="515620" y="104140"/>
                  </a:lnTo>
                  <a:lnTo>
                    <a:pt x="515620" y="125730"/>
                  </a:lnTo>
                  <a:lnTo>
                    <a:pt x="513080" y="143510"/>
                  </a:lnTo>
                  <a:lnTo>
                    <a:pt x="516890" y="140970"/>
                  </a:lnTo>
                  <a:lnTo>
                    <a:pt x="520700" y="139700"/>
                  </a:lnTo>
                  <a:lnTo>
                    <a:pt x="561340" y="139700"/>
                  </a:lnTo>
                  <a:lnTo>
                    <a:pt x="567690" y="134620"/>
                  </a:lnTo>
                  <a:lnTo>
                    <a:pt x="570230" y="127000"/>
                  </a:lnTo>
                  <a:lnTo>
                    <a:pt x="570230" y="116840"/>
                  </a:lnTo>
                  <a:lnTo>
                    <a:pt x="566420" y="106680"/>
                  </a:lnTo>
                  <a:lnTo>
                    <a:pt x="565150" y="95250"/>
                  </a:lnTo>
                  <a:lnTo>
                    <a:pt x="565150" y="83820"/>
                  </a:lnTo>
                  <a:lnTo>
                    <a:pt x="567690" y="74930"/>
                  </a:lnTo>
                  <a:lnTo>
                    <a:pt x="575310" y="74930"/>
                  </a:lnTo>
                  <a:lnTo>
                    <a:pt x="575310" y="88900"/>
                  </a:lnTo>
                  <a:lnTo>
                    <a:pt x="576580" y="104140"/>
                  </a:lnTo>
                  <a:lnTo>
                    <a:pt x="579120" y="118110"/>
                  </a:lnTo>
                  <a:lnTo>
                    <a:pt x="580390" y="132080"/>
                  </a:lnTo>
                  <a:lnTo>
                    <a:pt x="580390" y="90170"/>
                  </a:lnTo>
                  <a:lnTo>
                    <a:pt x="581660" y="78740"/>
                  </a:lnTo>
                  <a:close/>
                </a:path>
                <a:path w="3407410" h="412750">
                  <a:moveTo>
                    <a:pt x="722630" y="66040"/>
                  </a:moveTo>
                  <a:lnTo>
                    <a:pt x="718820" y="54610"/>
                  </a:lnTo>
                  <a:lnTo>
                    <a:pt x="712457" y="45720"/>
                  </a:lnTo>
                  <a:lnTo>
                    <a:pt x="708660" y="36830"/>
                  </a:lnTo>
                  <a:lnTo>
                    <a:pt x="712457" y="25400"/>
                  </a:lnTo>
                  <a:lnTo>
                    <a:pt x="709930" y="20320"/>
                  </a:lnTo>
                  <a:lnTo>
                    <a:pt x="706107" y="17780"/>
                  </a:lnTo>
                  <a:lnTo>
                    <a:pt x="701040" y="17780"/>
                  </a:lnTo>
                  <a:lnTo>
                    <a:pt x="697230" y="19050"/>
                  </a:lnTo>
                  <a:lnTo>
                    <a:pt x="687057" y="24130"/>
                  </a:lnTo>
                  <a:lnTo>
                    <a:pt x="681990" y="25400"/>
                  </a:lnTo>
                  <a:lnTo>
                    <a:pt x="676910" y="25400"/>
                  </a:lnTo>
                  <a:lnTo>
                    <a:pt x="678180" y="30480"/>
                  </a:lnTo>
                  <a:lnTo>
                    <a:pt x="685800" y="43180"/>
                  </a:lnTo>
                  <a:lnTo>
                    <a:pt x="697230" y="54610"/>
                  </a:lnTo>
                  <a:lnTo>
                    <a:pt x="702310" y="60960"/>
                  </a:lnTo>
                  <a:lnTo>
                    <a:pt x="706107" y="67310"/>
                  </a:lnTo>
                  <a:lnTo>
                    <a:pt x="709930" y="72390"/>
                  </a:lnTo>
                  <a:lnTo>
                    <a:pt x="722630" y="66040"/>
                  </a:lnTo>
                  <a:close/>
                </a:path>
                <a:path w="3407410" h="412750">
                  <a:moveTo>
                    <a:pt x="819150" y="59690"/>
                  </a:moveTo>
                  <a:lnTo>
                    <a:pt x="816610" y="57150"/>
                  </a:lnTo>
                  <a:lnTo>
                    <a:pt x="806450" y="59690"/>
                  </a:lnTo>
                  <a:lnTo>
                    <a:pt x="819150" y="59690"/>
                  </a:lnTo>
                  <a:close/>
                </a:path>
                <a:path w="3407410" h="412750">
                  <a:moveTo>
                    <a:pt x="914400" y="2540"/>
                  </a:moveTo>
                  <a:lnTo>
                    <a:pt x="908050" y="3810"/>
                  </a:lnTo>
                  <a:lnTo>
                    <a:pt x="904240" y="5080"/>
                  </a:lnTo>
                  <a:lnTo>
                    <a:pt x="899160" y="6350"/>
                  </a:lnTo>
                  <a:lnTo>
                    <a:pt x="894080" y="5080"/>
                  </a:lnTo>
                  <a:lnTo>
                    <a:pt x="891540" y="20320"/>
                  </a:lnTo>
                  <a:lnTo>
                    <a:pt x="886460" y="35560"/>
                  </a:lnTo>
                  <a:lnTo>
                    <a:pt x="881380" y="46990"/>
                  </a:lnTo>
                  <a:lnTo>
                    <a:pt x="880110" y="54610"/>
                  </a:lnTo>
                  <a:lnTo>
                    <a:pt x="886460" y="52070"/>
                  </a:lnTo>
                  <a:lnTo>
                    <a:pt x="886460" y="55880"/>
                  </a:lnTo>
                  <a:lnTo>
                    <a:pt x="885190" y="63500"/>
                  </a:lnTo>
                  <a:lnTo>
                    <a:pt x="886460" y="67310"/>
                  </a:lnTo>
                  <a:lnTo>
                    <a:pt x="892810" y="63500"/>
                  </a:lnTo>
                  <a:lnTo>
                    <a:pt x="896620" y="58420"/>
                  </a:lnTo>
                  <a:lnTo>
                    <a:pt x="900430" y="52070"/>
                  </a:lnTo>
                  <a:lnTo>
                    <a:pt x="906780" y="49530"/>
                  </a:lnTo>
                  <a:lnTo>
                    <a:pt x="908050" y="52070"/>
                  </a:lnTo>
                  <a:lnTo>
                    <a:pt x="910590" y="53340"/>
                  </a:lnTo>
                  <a:lnTo>
                    <a:pt x="911860" y="54610"/>
                  </a:lnTo>
                  <a:lnTo>
                    <a:pt x="911860" y="57150"/>
                  </a:lnTo>
                  <a:lnTo>
                    <a:pt x="914400" y="2540"/>
                  </a:lnTo>
                  <a:close/>
                </a:path>
                <a:path w="3407410" h="412750">
                  <a:moveTo>
                    <a:pt x="974699" y="14427"/>
                  </a:moveTo>
                  <a:lnTo>
                    <a:pt x="970280" y="20320"/>
                  </a:lnTo>
                  <a:lnTo>
                    <a:pt x="974090" y="25400"/>
                  </a:lnTo>
                  <a:lnTo>
                    <a:pt x="974699" y="14427"/>
                  </a:lnTo>
                  <a:close/>
                </a:path>
                <a:path w="3407410" h="412750">
                  <a:moveTo>
                    <a:pt x="1018540" y="54610"/>
                  </a:moveTo>
                  <a:lnTo>
                    <a:pt x="1016000" y="72390"/>
                  </a:lnTo>
                  <a:lnTo>
                    <a:pt x="1016000" y="80010"/>
                  </a:lnTo>
                  <a:lnTo>
                    <a:pt x="1018540" y="54610"/>
                  </a:lnTo>
                  <a:close/>
                </a:path>
                <a:path w="3407410" h="412750">
                  <a:moveTo>
                    <a:pt x="1022350" y="41910"/>
                  </a:moveTo>
                  <a:lnTo>
                    <a:pt x="1018540" y="41910"/>
                  </a:lnTo>
                  <a:lnTo>
                    <a:pt x="1018540" y="44450"/>
                  </a:lnTo>
                  <a:lnTo>
                    <a:pt x="1022350" y="44450"/>
                  </a:lnTo>
                  <a:lnTo>
                    <a:pt x="1022350" y="41910"/>
                  </a:lnTo>
                  <a:close/>
                </a:path>
                <a:path w="3407410" h="412750">
                  <a:moveTo>
                    <a:pt x="1071880" y="137160"/>
                  </a:moveTo>
                  <a:lnTo>
                    <a:pt x="1071372" y="135128"/>
                  </a:lnTo>
                  <a:lnTo>
                    <a:pt x="1070610" y="135890"/>
                  </a:lnTo>
                  <a:lnTo>
                    <a:pt x="1065530" y="143510"/>
                  </a:lnTo>
                  <a:lnTo>
                    <a:pt x="1071880" y="137160"/>
                  </a:lnTo>
                  <a:close/>
                </a:path>
                <a:path w="3407410" h="412750">
                  <a:moveTo>
                    <a:pt x="1078230" y="22860"/>
                  </a:moveTo>
                  <a:lnTo>
                    <a:pt x="1075690" y="22860"/>
                  </a:lnTo>
                  <a:lnTo>
                    <a:pt x="1075690" y="35560"/>
                  </a:lnTo>
                  <a:lnTo>
                    <a:pt x="1078230" y="35560"/>
                  </a:lnTo>
                  <a:lnTo>
                    <a:pt x="1078230" y="22860"/>
                  </a:lnTo>
                  <a:close/>
                </a:path>
                <a:path w="3407410" h="412750">
                  <a:moveTo>
                    <a:pt x="1080770" y="111760"/>
                  </a:moveTo>
                  <a:lnTo>
                    <a:pt x="1068070" y="111760"/>
                  </a:lnTo>
                  <a:lnTo>
                    <a:pt x="1065530" y="57150"/>
                  </a:lnTo>
                  <a:lnTo>
                    <a:pt x="1062990" y="119380"/>
                  </a:lnTo>
                  <a:lnTo>
                    <a:pt x="1065530" y="127000"/>
                  </a:lnTo>
                  <a:lnTo>
                    <a:pt x="1070610" y="132080"/>
                  </a:lnTo>
                  <a:lnTo>
                    <a:pt x="1071372" y="135128"/>
                  </a:lnTo>
                  <a:lnTo>
                    <a:pt x="1076960" y="129540"/>
                  </a:lnTo>
                  <a:lnTo>
                    <a:pt x="1080770" y="121920"/>
                  </a:lnTo>
                  <a:lnTo>
                    <a:pt x="1080770" y="111760"/>
                  </a:lnTo>
                  <a:close/>
                </a:path>
                <a:path w="3407410" h="412750">
                  <a:moveTo>
                    <a:pt x="1098550" y="7620"/>
                  </a:moveTo>
                  <a:lnTo>
                    <a:pt x="1094740" y="7620"/>
                  </a:lnTo>
                  <a:lnTo>
                    <a:pt x="1094740" y="22860"/>
                  </a:lnTo>
                  <a:lnTo>
                    <a:pt x="1098550" y="22860"/>
                  </a:lnTo>
                  <a:lnTo>
                    <a:pt x="1098550" y="7620"/>
                  </a:lnTo>
                  <a:close/>
                </a:path>
                <a:path w="3407410" h="412750">
                  <a:moveTo>
                    <a:pt x="1117600" y="5080"/>
                  </a:moveTo>
                  <a:lnTo>
                    <a:pt x="1115060" y="5080"/>
                  </a:lnTo>
                  <a:lnTo>
                    <a:pt x="1112520" y="20320"/>
                  </a:lnTo>
                  <a:lnTo>
                    <a:pt x="1115060" y="20320"/>
                  </a:lnTo>
                  <a:lnTo>
                    <a:pt x="1117600" y="5080"/>
                  </a:lnTo>
                  <a:close/>
                </a:path>
                <a:path w="3407410" h="412750">
                  <a:moveTo>
                    <a:pt x="1158240" y="46990"/>
                  </a:moveTo>
                  <a:lnTo>
                    <a:pt x="1156970" y="41910"/>
                  </a:lnTo>
                  <a:lnTo>
                    <a:pt x="1154430" y="36830"/>
                  </a:lnTo>
                  <a:lnTo>
                    <a:pt x="1149350" y="57150"/>
                  </a:lnTo>
                  <a:lnTo>
                    <a:pt x="1156970" y="57150"/>
                  </a:lnTo>
                  <a:lnTo>
                    <a:pt x="1156970" y="52070"/>
                  </a:lnTo>
                  <a:lnTo>
                    <a:pt x="1158240" y="46990"/>
                  </a:lnTo>
                  <a:close/>
                </a:path>
                <a:path w="3407410" h="412750">
                  <a:moveTo>
                    <a:pt x="1341120" y="41910"/>
                  </a:moveTo>
                  <a:lnTo>
                    <a:pt x="1280160" y="41910"/>
                  </a:lnTo>
                  <a:lnTo>
                    <a:pt x="1285240" y="45720"/>
                  </a:lnTo>
                  <a:lnTo>
                    <a:pt x="1291590" y="49530"/>
                  </a:lnTo>
                  <a:lnTo>
                    <a:pt x="1299210" y="49530"/>
                  </a:lnTo>
                  <a:lnTo>
                    <a:pt x="1306830" y="50800"/>
                  </a:lnTo>
                  <a:lnTo>
                    <a:pt x="1315720" y="50800"/>
                  </a:lnTo>
                  <a:lnTo>
                    <a:pt x="1334770" y="48260"/>
                  </a:lnTo>
                  <a:lnTo>
                    <a:pt x="1341120" y="46990"/>
                  </a:lnTo>
                  <a:lnTo>
                    <a:pt x="1341120" y="41910"/>
                  </a:lnTo>
                  <a:close/>
                </a:path>
                <a:path w="3407410" h="412750">
                  <a:moveTo>
                    <a:pt x="1341120" y="27940"/>
                  </a:moveTo>
                  <a:lnTo>
                    <a:pt x="1280160" y="27940"/>
                  </a:lnTo>
                  <a:lnTo>
                    <a:pt x="1280160" y="30480"/>
                  </a:lnTo>
                  <a:lnTo>
                    <a:pt x="1341120" y="30480"/>
                  </a:lnTo>
                  <a:lnTo>
                    <a:pt x="1341120" y="27940"/>
                  </a:lnTo>
                  <a:close/>
                </a:path>
                <a:path w="3407410" h="412750">
                  <a:moveTo>
                    <a:pt x="1341120" y="15240"/>
                  </a:moveTo>
                  <a:lnTo>
                    <a:pt x="1277620" y="15240"/>
                  </a:lnTo>
                  <a:lnTo>
                    <a:pt x="1277620" y="17780"/>
                  </a:lnTo>
                  <a:lnTo>
                    <a:pt x="1341120" y="17780"/>
                  </a:lnTo>
                  <a:lnTo>
                    <a:pt x="1341120" y="15240"/>
                  </a:lnTo>
                  <a:close/>
                </a:path>
                <a:path w="3407410" h="412750">
                  <a:moveTo>
                    <a:pt x="1341120" y="2540"/>
                  </a:moveTo>
                  <a:lnTo>
                    <a:pt x="1334770" y="2540"/>
                  </a:lnTo>
                  <a:lnTo>
                    <a:pt x="1325880" y="0"/>
                  </a:lnTo>
                  <a:lnTo>
                    <a:pt x="1291590" y="0"/>
                  </a:lnTo>
                  <a:lnTo>
                    <a:pt x="1283970" y="2540"/>
                  </a:lnTo>
                  <a:lnTo>
                    <a:pt x="1277620" y="5080"/>
                  </a:lnTo>
                  <a:lnTo>
                    <a:pt x="1341120" y="7620"/>
                  </a:lnTo>
                  <a:lnTo>
                    <a:pt x="1341120" y="2540"/>
                  </a:lnTo>
                  <a:close/>
                </a:path>
                <a:path w="3407410" h="412750">
                  <a:moveTo>
                    <a:pt x="1421130" y="44450"/>
                  </a:moveTo>
                  <a:lnTo>
                    <a:pt x="1358900" y="41910"/>
                  </a:lnTo>
                  <a:lnTo>
                    <a:pt x="1358900" y="49530"/>
                  </a:lnTo>
                  <a:lnTo>
                    <a:pt x="1375410" y="49530"/>
                  </a:lnTo>
                  <a:lnTo>
                    <a:pt x="1384300" y="50800"/>
                  </a:lnTo>
                  <a:lnTo>
                    <a:pt x="1391920" y="50800"/>
                  </a:lnTo>
                  <a:lnTo>
                    <a:pt x="1400810" y="49530"/>
                  </a:lnTo>
                  <a:lnTo>
                    <a:pt x="1408430" y="49530"/>
                  </a:lnTo>
                  <a:lnTo>
                    <a:pt x="1416050" y="46990"/>
                  </a:lnTo>
                  <a:lnTo>
                    <a:pt x="1421130" y="44450"/>
                  </a:lnTo>
                  <a:close/>
                </a:path>
                <a:path w="3407410" h="412750">
                  <a:moveTo>
                    <a:pt x="1421130" y="30480"/>
                  </a:moveTo>
                  <a:lnTo>
                    <a:pt x="1356360" y="30480"/>
                  </a:lnTo>
                  <a:lnTo>
                    <a:pt x="1356360" y="31750"/>
                  </a:lnTo>
                  <a:lnTo>
                    <a:pt x="1421130" y="30480"/>
                  </a:lnTo>
                  <a:close/>
                </a:path>
                <a:path w="3407410" h="412750">
                  <a:moveTo>
                    <a:pt x="1421130" y="17780"/>
                  </a:moveTo>
                  <a:lnTo>
                    <a:pt x="1356360" y="15240"/>
                  </a:lnTo>
                  <a:lnTo>
                    <a:pt x="1356360" y="17780"/>
                  </a:lnTo>
                  <a:lnTo>
                    <a:pt x="1421130" y="20320"/>
                  </a:lnTo>
                  <a:lnTo>
                    <a:pt x="1421130" y="17780"/>
                  </a:lnTo>
                  <a:close/>
                </a:path>
                <a:path w="3407410" h="412750">
                  <a:moveTo>
                    <a:pt x="1423670" y="2540"/>
                  </a:moveTo>
                  <a:lnTo>
                    <a:pt x="1358900" y="0"/>
                  </a:lnTo>
                  <a:lnTo>
                    <a:pt x="1353820" y="7620"/>
                  </a:lnTo>
                  <a:lnTo>
                    <a:pt x="1423670" y="7620"/>
                  </a:lnTo>
                  <a:lnTo>
                    <a:pt x="1423670" y="2540"/>
                  </a:lnTo>
                  <a:close/>
                </a:path>
                <a:path w="3407410" h="412750">
                  <a:moveTo>
                    <a:pt x="1590040" y="127000"/>
                  </a:moveTo>
                  <a:lnTo>
                    <a:pt x="1569720" y="88900"/>
                  </a:lnTo>
                  <a:lnTo>
                    <a:pt x="1567180" y="81280"/>
                  </a:lnTo>
                  <a:lnTo>
                    <a:pt x="1564640" y="76200"/>
                  </a:lnTo>
                  <a:lnTo>
                    <a:pt x="1554480" y="66040"/>
                  </a:lnTo>
                  <a:lnTo>
                    <a:pt x="1548130" y="63500"/>
                  </a:lnTo>
                  <a:lnTo>
                    <a:pt x="1541780" y="59690"/>
                  </a:lnTo>
                  <a:lnTo>
                    <a:pt x="1535430" y="58420"/>
                  </a:lnTo>
                  <a:lnTo>
                    <a:pt x="1527810" y="55880"/>
                  </a:lnTo>
                  <a:lnTo>
                    <a:pt x="1520190" y="54610"/>
                  </a:lnTo>
                  <a:lnTo>
                    <a:pt x="1520190" y="64770"/>
                  </a:lnTo>
                  <a:lnTo>
                    <a:pt x="1518920" y="67310"/>
                  </a:lnTo>
                  <a:lnTo>
                    <a:pt x="1513840" y="67310"/>
                  </a:lnTo>
                  <a:lnTo>
                    <a:pt x="1511300" y="66040"/>
                  </a:lnTo>
                  <a:lnTo>
                    <a:pt x="1511300" y="59690"/>
                  </a:lnTo>
                  <a:lnTo>
                    <a:pt x="1510030" y="57150"/>
                  </a:lnTo>
                  <a:lnTo>
                    <a:pt x="1506220" y="58420"/>
                  </a:lnTo>
                  <a:lnTo>
                    <a:pt x="1501140" y="59690"/>
                  </a:lnTo>
                  <a:lnTo>
                    <a:pt x="1490980" y="59690"/>
                  </a:lnTo>
                  <a:lnTo>
                    <a:pt x="1480820" y="62230"/>
                  </a:lnTo>
                  <a:lnTo>
                    <a:pt x="1456690" y="97790"/>
                  </a:lnTo>
                  <a:lnTo>
                    <a:pt x="1455420" y="109220"/>
                  </a:lnTo>
                  <a:lnTo>
                    <a:pt x="1455420" y="120650"/>
                  </a:lnTo>
                  <a:lnTo>
                    <a:pt x="1456690" y="132080"/>
                  </a:lnTo>
                  <a:lnTo>
                    <a:pt x="1459230" y="142240"/>
                  </a:lnTo>
                  <a:lnTo>
                    <a:pt x="1460500" y="152400"/>
                  </a:lnTo>
                  <a:lnTo>
                    <a:pt x="1469390" y="151130"/>
                  </a:lnTo>
                  <a:lnTo>
                    <a:pt x="1477010" y="148590"/>
                  </a:lnTo>
                  <a:lnTo>
                    <a:pt x="1484630" y="147320"/>
                  </a:lnTo>
                  <a:lnTo>
                    <a:pt x="1493520" y="144780"/>
                  </a:lnTo>
                  <a:lnTo>
                    <a:pt x="1501140" y="142240"/>
                  </a:lnTo>
                  <a:lnTo>
                    <a:pt x="1508760" y="140970"/>
                  </a:lnTo>
                  <a:lnTo>
                    <a:pt x="1524000" y="135890"/>
                  </a:lnTo>
                  <a:lnTo>
                    <a:pt x="1540510" y="133350"/>
                  </a:lnTo>
                  <a:lnTo>
                    <a:pt x="1548130" y="130810"/>
                  </a:lnTo>
                  <a:lnTo>
                    <a:pt x="1557020" y="130810"/>
                  </a:lnTo>
                  <a:lnTo>
                    <a:pt x="1564640" y="128270"/>
                  </a:lnTo>
                  <a:lnTo>
                    <a:pt x="1573530" y="128270"/>
                  </a:lnTo>
                  <a:lnTo>
                    <a:pt x="1581150" y="127000"/>
                  </a:lnTo>
                  <a:lnTo>
                    <a:pt x="1590040" y="127000"/>
                  </a:lnTo>
                  <a:close/>
                </a:path>
                <a:path w="3407410" h="412750">
                  <a:moveTo>
                    <a:pt x="1750060" y="20320"/>
                  </a:moveTo>
                  <a:lnTo>
                    <a:pt x="1748790" y="20320"/>
                  </a:lnTo>
                  <a:lnTo>
                    <a:pt x="1748790" y="15240"/>
                  </a:lnTo>
                  <a:lnTo>
                    <a:pt x="1584960" y="15240"/>
                  </a:lnTo>
                  <a:lnTo>
                    <a:pt x="1584960" y="20320"/>
                  </a:lnTo>
                  <a:lnTo>
                    <a:pt x="1584960" y="27940"/>
                  </a:lnTo>
                  <a:lnTo>
                    <a:pt x="1750060" y="27940"/>
                  </a:lnTo>
                  <a:lnTo>
                    <a:pt x="1750060" y="20320"/>
                  </a:lnTo>
                  <a:close/>
                </a:path>
                <a:path w="3407410" h="412750">
                  <a:moveTo>
                    <a:pt x="1753870" y="62230"/>
                  </a:moveTo>
                  <a:lnTo>
                    <a:pt x="1752600" y="40640"/>
                  </a:lnTo>
                  <a:lnTo>
                    <a:pt x="1583690" y="36830"/>
                  </a:lnTo>
                  <a:lnTo>
                    <a:pt x="1583690" y="41910"/>
                  </a:lnTo>
                  <a:lnTo>
                    <a:pt x="1741170" y="41910"/>
                  </a:lnTo>
                  <a:lnTo>
                    <a:pt x="1750060" y="46990"/>
                  </a:lnTo>
                  <a:lnTo>
                    <a:pt x="1750060" y="49530"/>
                  </a:lnTo>
                  <a:lnTo>
                    <a:pt x="1744980" y="54610"/>
                  </a:lnTo>
                  <a:lnTo>
                    <a:pt x="1579880" y="54610"/>
                  </a:lnTo>
                  <a:lnTo>
                    <a:pt x="1579880" y="57150"/>
                  </a:lnTo>
                  <a:lnTo>
                    <a:pt x="1624330" y="62230"/>
                  </a:lnTo>
                  <a:lnTo>
                    <a:pt x="1753870" y="62230"/>
                  </a:lnTo>
                  <a:close/>
                </a:path>
                <a:path w="3407410" h="412750">
                  <a:moveTo>
                    <a:pt x="1944370" y="15240"/>
                  </a:moveTo>
                  <a:lnTo>
                    <a:pt x="1939290" y="2540"/>
                  </a:lnTo>
                  <a:lnTo>
                    <a:pt x="1940560" y="66040"/>
                  </a:lnTo>
                  <a:lnTo>
                    <a:pt x="1944370" y="15240"/>
                  </a:lnTo>
                  <a:close/>
                </a:path>
                <a:path w="3407410" h="412750">
                  <a:moveTo>
                    <a:pt x="1981200" y="46990"/>
                  </a:moveTo>
                  <a:lnTo>
                    <a:pt x="1978660" y="46990"/>
                  </a:lnTo>
                  <a:lnTo>
                    <a:pt x="1978660" y="87630"/>
                  </a:lnTo>
                  <a:lnTo>
                    <a:pt x="1981200" y="87630"/>
                  </a:lnTo>
                  <a:lnTo>
                    <a:pt x="1981200" y="46990"/>
                  </a:lnTo>
                  <a:close/>
                </a:path>
                <a:path w="3407410" h="412750">
                  <a:moveTo>
                    <a:pt x="1982470" y="34290"/>
                  </a:moveTo>
                  <a:lnTo>
                    <a:pt x="1978660" y="34290"/>
                  </a:lnTo>
                  <a:lnTo>
                    <a:pt x="1978660" y="36830"/>
                  </a:lnTo>
                  <a:lnTo>
                    <a:pt x="1982470" y="36830"/>
                  </a:lnTo>
                  <a:lnTo>
                    <a:pt x="1982470" y="34290"/>
                  </a:lnTo>
                  <a:close/>
                </a:path>
                <a:path w="3407410" h="412750">
                  <a:moveTo>
                    <a:pt x="2105660" y="10160"/>
                  </a:moveTo>
                  <a:lnTo>
                    <a:pt x="2095500" y="10160"/>
                  </a:lnTo>
                  <a:lnTo>
                    <a:pt x="2101850" y="21590"/>
                  </a:lnTo>
                  <a:lnTo>
                    <a:pt x="2103120" y="35560"/>
                  </a:lnTo>
                  <a:lnTo>
                    <a:pt x="2103120" y="66040"/>
                  </a:lnTo>
                  <a:lnTo>
                    <a:pt x="2105660" y="10160"/>
                  </a:lnTo>
                  <a:close/>
                </a:path>
                <a:path w="3407410" h="412750">
                  <a:moveTo>
                    <a:pt x="2160270" y="0"/>
                  </a:moveTo>
                  <a:lnTo>
                    <a:pt x="2157730" y="0"/>
                  </a:lnTo>
                  <a:lnTo>
                    <a:pt x="2155190" y="2540"/>
                  </a:lnTo>
                  <a:lnTo>
                    <a:pt x="2160270" y="2540"/>
                  </a:lnTo>
                  <a:lnTo>
                    <a:pt x="2160270" y="0"/>
                  </a:lnTo>
                  <a:close/>
                </a:path>
                <a:path w="3407410" h="412750">
                  <a:moveTo>
                    <a:pt x="2162810" y="31750"/>
                  </a:moveTo>
                  <a:lnTo>
                    <a:pt x="2155190" y="31750"/>
                  </a:lnTo>
                  <a:lnTo>
                    <a:pt x="2155190" y="49530"/>
                  </a:lnTo>
                  <a:lnTo>
                    <a:pt x="2157730" y="46990"/>
                  </a:lnTo>
                  <a:lnTo>
                    <a:pt x="2162810" y="46990"/>
                  </a:lnTo>
                  <a:lnTo>
                    <a:pt x="2162810" y="31750"/>
                  </a:lnTo>
                  <a:close/>
                </a:path>
                <a:path w="3407410" h="412750">
                  <a:moveTo>
                    <a:pt x="2162810" y="15240"/>
                  </a:moveTo>
                  <a:lnTo>
                    <a:pt x="2155190" y="15240"/>
                  </a:lnTo>
                  <a:lnTo>
                    <a:pt x="2155190" y="22860"/>
                  </a:lnTo>
                  <a:lnTo>
                    <a:pt x="2160270" y="22860"/>
                  </a:lnTo>
                  <a:lnTo>
                    <a:pt x="2161540" y="21590"/>
                  </a:lnTo>
                  <a:lnTo>
                    <a:pt x="2162810" y="19050"/>
                  </a:lnTo>
                  <a:lnTo>
                    <a:pt x="2162810" y="15240"/>
                  </a:lnTo>
                  <a:close/>
                </a:path>
                <a:path w="3407410" h="412750">
                  <a:moveTo>
                    <a:pt x="2166620" y="66040"/>
                  </a:moveTo>
                  <a:lnTo>
                    <a:pt x="2162810" y="57150"/>
                  </a:lnTo>
                  <a:lnTo>
                    <a:pt x="2160270" y="59690"/>
                  </a:lnTo>
                  <a:lnTo>
                    <a:pt x="2156460" y="59690"/>
                  </a:lnTo>
                  <a:lnTo>
                    <a:pt x="2153920" y="60960"/>
                  </a:lnTo>
                  <a:lnTo>
                    <a:pt x="2155190" y="66040"/>
                  </a:lnTo>
                  <a:lnTo>
                    <a:pt x="2166620" y="66040"/>
                  </a:lnTo>
                  <a:close/>
                </a:path>
                <a:path w="3407410" h="412750">
                  <a:moveTo>
                    <a:pt x="2172970" y="0"/>
                  </a:moveTo>
                  <a:lnTo>
                    <a:pt x="2166620" y="0"/>
                  </a:lnTo>
                  <a:lnTo>
                    <a:pt x="2172970" y="5080"/>
                  </a:lnTo>
                  <a:lnTo>
                    <a:pt x="2172970" y="0"/>
                  </a:lnTo>
                  <a:close/>
                </a:path>
                <a:path w="3407410" h="412750">
                  <a:moveTo>
                    <a:pt x="2174240" y="12700"/>
                  </a:moveTo>
                  <a:lnTo>
                    <a:pt x="2172970" y="12700"/>
                  </a:lnTo>
                  <a:lnTo>
                    <a:pt x="2172970" y="20320"/>
                  </a:lnTo>
                  <a:lnTo>
                    <a:pt x="2174240" y="20320"/>
                  </a:lnTo>
                  <a:lnTo>
                    <a:pt x="2174240" y="12700"/>
                  </a:lnTo>
                  <a:close/>
                </a:path>
                <a:path w="3407410" h="412750">
                  <a:moveTo>
                    <a:pt x="2181860" y="20320"/>
                  </a:moveTo>
                  <a:lnTo>
                    <a:pt x="2179320" y="15240"/>
                  </a:lnTo>
                  <a:lnTo>
                    <a:pt x="2181860" y="22860"/>
                  </a:lnTo>
                  <a:lnTo>
                    <a:pt x="2181860" y="20320"/>
                  </a:lnTo>
                  <a:close/>
                </a:path>
                <a:path w="3407410" h="412750">
                  <a:moveTo>
                    <a:pt x="2185670" y="46990"/>
                  </a:moveTo>
                  <a:lnTo>
                    <a:pt x="2180590" y="43180"/>
                  </a:lnTo>
                  <a:lnTo>
                    <a:pt x="2180590" y="39370"/>
                  </a:lnTo>
                  <a:lnTo>
                    <a:pt x="2181860" y="34290"/>
                  </a:lnTo>
                  <a:lnTo>
                    <a:pt x="2179320" y="31750"/>
                  </a:lnTo>
                  <a:lnTo>
                    <a:pt x="2176780" y="46990"/>
                  </a:lnTo>
                  <a:lnTo>
                    <a:pt x="2185670" y="46990"/>
                  </a:lnTo>
                  <a:close/>
                </a:path>
                <a:path w="3407410" h="412750">
                  <a:moveTo>
                    <a:pt x="2228850" y="57150"/>
                  </a:moveTo>
                  <a:lnTo>
                    <a:pt x="2222500" y="58420"/>
                  </a:lnTo>
                  <a:lnTo>
                    <a:pt x="2213610" y="58420"/>
                  </a:lnTo>
                  <a:lnTo>
                    <a:pt x="2207260" y="57150"/>
                  </a:lnTo>
                  <a:lnTo>
                    <a:pt x="2198370" y="55880"/>
                  </a:lnTo>
                  <a:lnTo>
                    <a:pt x="2185670" y="58420"/>
                  </a:lnTo>
                  <a:lnTo>
                    <a:pt x="2179320" y="60960"/>
                  </a:lnTo>
                  <a:lnTo>
                    <a:pt x="2176780" y="66040"/>
                  </a:lnTo>
                  <a:lnTo>
                    <a:pt x="2228850" y="67310"/>
                  </a:lnTo>
                  <a:lnTo>
                    <a:pt x="2228850" y="57150"/>
                  </a:lnTo>
                  <a:close/>
                </a:path>
                <a:path w="3407410" h="412750">
                  <a:moveTo>
                    <a:pt x="2228850" y="31750"/>
                  </a:moveTo>
                  <a:lnTo>
                    <a:pt x="2188210" y="31750"/>
                  </a:lnTo>
                  <a:lnTo>
                    <a:pt x="2188210" y="34290"/>
                  </a:lnTo>
                  <a:lnTo>
                    <a:pt x="2189480" y="36830"/>
                  </a:lnTo>
                  <a:lnTo>
                    <a:pt x="2190750" y="38100"/>
                  </a:lnTo>
                  <a:lnTo>
                    <a:pt x="2192020" y="40640"/>
                  </a:lnTo>
                  <a:lnTo>
                    <a:pt x="2185670" y="46990"/>
                  </a:lnTo>
                  <a:lnTo>
                    <a:pt x="2228850" y="46990"/>
                  </a:lnTo>
                  <a:lnTo>
                    <a:pt x="2228850" y="31750"/>
                  </a:lnTo>
                  <a:close/>
                </a:path>
                <a:path w="3407410" h="412750">
                  <a:moveTo>
                    <a:pt x="2228850" y="15240"/>
                  </a:moveTo>
                  <a:lnTo>
                    <a:pt x="2225040" y="13970"/>
                  </a:lnTo>
                  <a:lnTo>
                    <a:pt x="2219960" y="12700"/>
                  </a:lnTo>
                  <a:lnTo>
                    <a:pt x="2198370" y="12700"/>
                  </a:lnTo>
                  <a:lnTo>
                    <a:pt x="2192020" y="15240"/>
                  </a:lnTo>
                  <a:lnTo>
                    <a:pt x="2186940" y="15240"/>
                  </a:lnTo>
                  <a:lnTo>
                    <a:pt x="2188210" y="16510"/>
                  </a:lnTo>
                  <a:lnTo>
                    <a:pt x="2188210" y="22860"/>
                  </a:lnTo>
                  <a:lnTo>
                    <a:pt x="2228850" y="22860"/>
                  </a:lnTo>
                  <a:lnTo>
                    <a:pt x="2228850" y="15240"/>
                  </a:lnTo>
                  <a:close/>
                </a:path>
                <a:path w="3407410" h="412750">
                  <a:moveTo>
                    <a:pt x="2249170" y="57150"/>
                  </a:moveTo>
                  <a:lnTo>
                    <a:pt x="2244090" y="57150"/>
                  </a:lnTo>
                  <a:lnTo>
                    <a:pt x="2244090" y="67310"/>
                  </a:lnTo>
                  <a:lnTo>
                    <a:pt x="2249170" y="57150"/>
                  </a:lnTo>
                  <a:close/>
                </a:path>
                <a:path w="3407410" h="412750">
                  <a:moveTo>
                    <a:pt x="2249170" y="31750"/>
                  </a:moveTo>
                  <a:lnTo>
                    <a:pt x="2241550" y="31750"/>
                  </a:lnTo>
                  <a:lnTo>
                    <a:pt x="2244090" y="46990"/>
                  </a:lnTo>
                  <a:lnTo>
                    <a:pt x="2246630" y="46990"/>
                  </a:lnTo>
                  <a:lnTo>
                    <a:pt x="2249170" y="44450"/>
                  </a:lnTo>
                  <a:lnTo>
                    <a:pt x="2249170" y="31750"/>
                  </a:lnTo>
                  <a:close/>
                </a:path>
                <a:path w="3407410" h="412750">
                  <a:moveTo>
                    <a:pt x="2249170" y="15240"/>
                  </a:moveTo>
                  <a:lnTo>
                    <a:pt x="2241550" y="15240"/>
                  </a:lnTo>
                  <a:lnTo>
                    <a:pt x="2241550" y="22860"/>
                  </a:lnTo>
                  <a:lnTo>
                    <a:pt x="2249170" y="22860"/>
                  </a:lnTo>
                  <a:lnTo>
                    <a:pt x="2249170" y="15240"/>
                  </a:lnTo>
                  <a:close/>
                </a:path>
                <a:path w="3407410" h="412750">
                  <a:moveTo>
                    <a:pt x="2249170" y="0"/>
                  </a:moveTo>
                  <a:lnTo>
                    <a:pt x="2202180" y="0"/>
                  </a:lnTo>
                  <a:lnTo>
                    <a:pt x="2186940" y="2540"/>
                  </a:lnTo>
                  <a:lnTo>
                    <a:pt x="2249170" y="5080"/>
                  </a:lnTo>
                  <a:lnTo>
                    <a:pt x="2249170" y="0"/>
                  </a:lnTo>
                  <a:close/>
                </a:path>
                <a:path w="3407410" h="412750">
                  <a:moveTo>
                    <a:pt x="2324100" y="20320"/>
                  </a:moveTo>
                  <a:lnTo>
                    <a:pt x="2322830" y="11430"/>
                  </a:lnTo>
                  <a:lnTo>
                    <a:pt x="2317750" y="5080"/>
                  </a:lnTo>
                  <a:lnTo>
                    <a:pt x="2310130" y="1270"/>
                  </a:lnTo>
                  <a:lnTo>
                    <a:pt x="2301240" y="0"/>
                  </a:lnTo>
                  <a:lnTo>
                    <a:pt x="2259330" y="0"/>
                  </a:lnTo>
                  <a:lnTo>
                    <a:pt x="2259330" y="5080"/>
                  </a:lnTo>
                  <a:lnTo>
                    <a:pt x="2266950" y="6350"/>
                  </a:lnTo>
                  <a:lnTo>
                    <a:pt x="2273300" y="6350"/>
                  </a:lnTo>
                  <a:lnTo>
                    <a:pt x="2280920" y="5080"/>
                  </a:lnTo>
                  <a:lnTo>
                    <a:pt x="2296160" y="5080"/>
                  </a:lnTo>
                  <a:lnTo>
                    <a:pt x="2310130" y="7620"/>
                  </a:lnTo>
                  <a:lnTo>
                    <a:pt x="2316480" y="10160"/>
                  </a:lnTo>
                  <a:lnTo>
                    <a:pt x="2301240" y="15240"/>
                  </a:lnTo>
                  <a:lnTo>
                    <a:pt x="2293620" y="15240"/>
                  </a:lnTo>
                  <a:lnTo>
                    <a:pt x="2278380" y="12700"/>
                  </a:lnTo>
                  <a:lnTo>
                    <a:pt x="2263140" y="12700"/>
                  </a:lnTo>
                  <a:lnTo>
                    <a:pt x="2256790" y="15240"/>
                  </a:lnTo>
                  <a:lnTo>
                    <a:pt x="2256790" y="22860"/>
                  </a:lnTo>
                  <a:lnTo>
                    <a:pt x="2274570" y="20320"/>
                  </a:lnTo>
                  <a:lnTo>
                    <a:pt x="2293620" y="20320"/>
                  </a:lnTo>
                  <a:lnTo>
                    <a:pt x="2301240" y="21590"/>
                  </a:lnTo>
                  <a:lnTo>
                    <a:pt x="2317750" y="21590"/>
                  </a:lnTo>
                  <a:lnTo>
                    <a:pt x="2324100" y="20320"/>
                  </a:lnTo>
                  <a:close/>
                </a:path>
                <a:path w="3407410" h="412750">
                  <a:moveTo>
                    <a:pt x="2326640" y="39370"/>
                  </a:moveTo>
                  <a:lnTo>
                    <a:pt x="2324100" y="31750"/>
                  </a:lnTo>
                  <a:lnTo>
                    <a:pt x="2256790" y="31750"/>
                  </a:lnTo>
                  <a:lnTo>
                    <a:pt x="2254250" y="46990"/>
                  </a:lnTo>
                  <a:lnTo>
                    <a:pt x="2298700" y="46990"/>
                  </a:lnTo>
                  <a:lnTo>
                    <a:pt x="2315210" y="49530"/>
                  </a:lnTo>
                  <a:lnTo>
                    <a:pt x="2321560" y="53340"/>
                  </a:lnTo>
                  <a:lnTo>
                    <a:pt x="2313940" y="57150"/>
                  </a:lnTo>
                  <a:lnTo>
                    <a:pt x="2306320" y="59690"/>
                  </a:lnTo>
                  <a:lnTo>
                    <a:pt x="2297430" y="59690"/>
                  </a:lnTo>
                  <a:lnTo>
                    <a:pt x="2280920" y="57150"/>
                  </a:lnTo>
                  <a:lnTo>
                    <a:pt x="2263140" y="57150"/>
                  </a:lnTo>
                  <a:lnTo>
                    <a:pt x="2254250" y="59690"/>
                  </a:lnTo>
                  <a:lnTo>
                    <a:pt x="2254250" y="66040"/>
                  </a:lnTo>
                  <a:lnTo>
                    <a:pt x="2256790" y="67310"/>
                  </a:lnTo>
                  <a:lnTo>
                    <a:pt x="2264410" y="66040"/>
                  </a:lnTo>
                  <a:lnTo>
                    <a:pt x="2273300" y="66040"/>
                  </a:lnTo>
                  <a:lnTo>
                    <a:pt x="2282190" y="64770"/>
                  </a:lnTo>
                  <a:lnTo>
                    <a:pt x="2299970" y="64770"/>
                  </a:lnTo>
                  <a:lnTo>
                    <a:pt x="2308860" y="66040"/>
                  </a:lnTo>
                  <a:lnTo>
                    <a:pt x="2326640" y="66040"/>
                  </a:lnTo>
                  <a:lnTo>
                    <a:pt x="2326640" y="39370"/>
                  </a:lnTo>
                  <a:close/>
                </a:path>
                <a:path w="3407410" h="412750">
                  <a:moveTo>
                    <a:pt x="2487930" y="36830"/>
                  </a:moveTo>
                  <a:lnTo>
                    <a:pt x="2485390" y="40640"/>
                  </a:lnTo>
                  <a:lnTo>
                    <a:pt x="2484755" y="43180"/>
                  </a:lnTo>
                  <a:lnTo>
                    <a:pt x="2487930" y="36830"/>
                  </a:lnTo>
                  <a:close/>
                </a:path>
                <a:path w="3407410" h="412750">
                  <a:moveTo>
                    <a:pt x="2697480" y="30480"/>
                  </a:moveTo>
                  <a:lnTo>
                    <a:pt x="2672080" y="27940"/>
                  </a:lnTo>
                  <a:lnTo>
                    <a:pt x="2682240" y="173990"/>
                  </a:lnTo>
                  <a:lnTo>
                    <a:pt x="2679700" y="181610"/>
                  </a:lnTo>
                  <a:lnTo>
                    <a:pt x="2672080" y="189230"/>
                  </a:lnTo>
                  <a:lnTo>
                    <a:pt x="2667000" y="193040"/>
                  </a:lnTo>
                  <a:lnTo>
                    <a:pt x="2663190" y="195580"/>
                  </a:lnTo>
                  <a:lnTo>
                    <a:pt x="2659380" y="199390"/>
                  </a:lnTo>
                  <a:lnTo>
                    <a:pt x="2655570" y="204470"/>
                  </a:lnTo>
                  <a:lnTo>
                    <a:pt x="2651760" y="212090"/>
                  </a:lnTo>
                  <a:lnTo>
                    <a:pt x="2697480" y="186690"/>
                  </a:lnTo>
                  <a:lnTo>
                    <a:pt x="2697480" y="30480"/>
                  </a:lnTo>
                  <a:close/>
                </a:path>
                <a:path w="3407410" h="412750">
                  <a:moveTo>
                    <a:pt x="2957830" y="44450"/>
                  </a:moveTo>
                  <a:lnTo>
                    <a:pt x="2956560" y="20320"/>
                  </a:lnTo>
                  <a:lnTo>
                    <a:pt x="2957830" y="53340"/>
                  </a:lnTo>
                  <a:lnTo>
                    <a:pt x="2957830" y="44450"/>
                  </a:lnTo>
                  <a:close/>
                </a:path>
                <a:path w="3407410" h="412750">
                  <a:moveTo>
                    <a:pt x="3001010" y="30480"/>
                  </a:moveTo>
                  <a:lnTo>
                    <a:pt x="2998470" y="30480"/>
                  </a:lnTo>
                  <a:lnTo>
                    <a:pt x="2993390" y="59690"/>
                  </a:lnTo>
                  <a:lnTo>
                    <a:pt x="2995930" y="59690"/>
                  </a:lnTo>
                  <a:lnTo>
                    <a:pt x="3001010" y="30480"/>
                  </a:lnTo>
                  <a:close/>
                </a:path>
                <a:path w="3407410" h="412750">
                  <a:moveTo>
                    <a:pt x="3206750" y="0"/>
                  </a:moveTo>
                  <a:lnTo>
                    <a:pt x="3204210" y="0"/>
                  </a:lnTo>
                  <a:lnTo>
                    <a:pt x="3201670" y="36830"/>
                  </a:lnTo>
                  <a:lnTo>
                    <a:pt x="3204210" y="36830"/>
                  </a:lnTo>
                  <a:lnTo>
                    <a:pt x="3206750" y="0"/>
                  </a:lnTo>
                  <a:close/>
                </a:path>
                <a:path w="3407410" h="412750">
                  <a:moveTo>
                    <a:pt x="3406140" y="10160"/>
                  </a:moveTo>
                  <a:lnTo>
                    <a:pt x="3403600" y="10160"/>
                  </a:lnTo>
                  <a:lnTo>
                    <a:pt x="3403600" y="30480"/>
                  </a:lnTo>
                  <a:lnTo>
                    <a:pt x="3406140" y="30480"/>
                  </a:lnTo>
                  <a:lnTo>
                    <a:pt x="3406140" y="10160"/>
                  </a:lnTo>
                  <a:close/>
                </a:path>
                <a:path w="3407410" h="412750">
                  <a:moveTo>
                    <a:pt x="3407410" y="34290"/>
                  </a:moveTo>
                  <a:lnTo>
                    <a:pt x="3403600" y="34290"/>
                  </a:lnTo>
                  <a:lnTo>
                    <a:pt x="3403600" y="36830"/>
                  </a:lnTo>
                  <a:lnTo>
                    <a:pt x="3407410" y="36830"/>
                  </a:lnTo>
                  <a:lnTo>
                    <a:pt x="3407410" y="342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809240" y="2412999"/>
              <a:ext cx="2053589" cy="24130"/>
            </a:xfrm>
            <a:custGeom>
              <a:avLst/>
              <a:gdLst/>
              <a:ahLst/>
              <a:cxnLst/>
              <a:rect l="l" t="t" r="r" b="b"/>
              <a:pathLst>
                <a:path w="2053589" h="24130">
                  <a:moveTo>
                    <a:pt x="19050" y="2540"/>
                  </a:moveTo>
                  <a:lnTo>
                    <a:pt x="12700" y="2540"/>
                  </a:lnTo>
                  <a:lnTo>
                    <a:pt x="3810" y="3810"/>
                  </a:lnTo>
                  <a:lnTo>
                    <a:pt x="0" y="8890"/>
                  </a:lnTo>
                  <a:lnTo>
                    <a:pt x="0" y="16510"/>
                  </a:lnTo>
                  <a:lnTo>
                    <a:pt x="1270" y="22860"/>
                  </a:lnTo>
                  <a:lnTo>
                    <a:pt x="19050" y="24130"/>
                  </a:lnTo>
                  <a:lnTo>
                    <a:pt x="19050" y="2540"/>
                  </a:lnTo>
                  <a:close/>
                </a:path>
                <a:path w="2053589" h="24130">
                  <a:moveTo>
                    <a:pt x="2053590" y="0"/>
                  </a:moveTo>
                  <a:lnTo>
                    <a:pt x="2048510" y="0"/>
                  </a:lnTo>
                  <a:lnTo>
                    <a:pt x="2048510" y="10160"/>
                  </a:lnTo>
                  <a:lnTo>
                    <a:pt x="20535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014979" y="2415539"/>
              <a:ext cx="12700" cy="6350"/>
            </a:xfrm>
            <a:custGeom>
              <a:avLst/>
              <a:gdLst/>
              <a:ahLst/>
              <a:cxnLst/>
              <a:rect l="l" t="t" r="r" b="b"/>
              <a:pathLst>
                <a:path w="12700" h="6350">
                  <a:moveTo>
                    <a:pt x="1015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2700" y="6350"/>
                  </a:lnTo>
                  <a:lnTo>
                    <a:pt x="12700" y="253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725420" y="2414269"/>
              <a:ext cx="3211830" cy="284480"/>
            </a:xfrm>
            <a:custGeom>
              <a:avLst/>
              <a:gdLst/>
              <a:ahLst/>
              <a:cxnLst/>
              <a:rect l="l" t="t" r="r" b="b"/>
              <a:pathLst>
                <a:path w="3211829" h="284480">
                  <a:moveTo>
                    <a:pt x="12700" y="7620"/>
                  </a:moveTo>
                  <a:lnTo>
                    <a:pt x="0" y="7620"/>
                  </a:lnTo>
                  <a:lnTo>
                    <a:pt x="0" y="29210"/>
                  </a:lnTo>
                  <a:lnTo>
                    <a:pt x="8890" y="29210"/>
                  </a:lnTo>
                  <a:lnTo>
                    <a:pt x="12700" y="25400"/>
                  </a:lnTo>
                  <a:lnTo>
                    <a:pt x="12700" y="7620"/>
                  </a:lnTo>
                  <a:close/>
                </a:path>
                <a:path w="3211829" h="284480">
                  <a:moveTo>
                    <a:pt x="59690" y="12700"/>
                  </a:moveTo>
                  <a:lnTo>
                    <a:pt x="57150" y="10160"/>
                  </a:lnTo>
                  <a:lnTo>
                    <a:pt x="54610" y="8890"/>
                  </a:lnTo>
                  <a:lnTo>
                    <a:pt x="38100" y="8890"/>
                  </a:lnTo>
                  <a:lnTo>
                    <a:pt x="38100" y="22860"/>
                  </a:lnTo>
                  <a:lnTo>
                    <a:pt x="59690" y="21590"/>
                  </a:lnTo>
                  <a:lnTo>
                    <a:pt x="59690" y="12700"/>
                  </a:lnTo>
                  <a:close/>
                </a:path>
                <a:path w="3211829" h="284480">
                  <a:moveTo>
                    <a:pt x="127000" y="5080"/>
                  </a:moveTo>
                  <a:lnTo>
                    <a:pt x="123190" y="5080"/>
                  </a:lnTo>
                  <a:lnTo>
                    <a:pt x="123190" y="8890"/>
                  </a:lnTo>
                  <a:lnTo>
                    <a:pt x="127000" y="8890"/>
                  </a:lnTo>
                  <a:lnTo>
                    <a:pt x="127000" y="5080"/>
                  </a:lnTo>
                  <a:close/>
                </a:path>
                <a:path w="3211829" h="284480">
                  <a:moveTo>
                    <a:pt x="373380" y="3810"/>
                  </a:moveTo>
                  <a:lnTo>
                    <a:pt x="370840" y="3810"/>
                  </a:lnTo>
                  <a:lnTo>
                    <a:pt x="370840" y="21590"/>
                  </a:lnTo>
                  <a:lnTo>
                    <a:pt x="373380" y="21590"/>
                  </a:lnTo>
                  <a:lnTo>
                    <a:pt x="373380" y="3810"/>
                  </a:lnTo>
                  <a:close/>
                </a:path>
                <a:path w="3211829" h="284480">
                  <a:moveTo>
                    <a:pt x="685800" y="0"/>
                  </a:moveTo>
                  <a:lnTo>
                    <a:pt x="683260" y="0"/>
                  </a:lnTo>
                  <a:lnTo>
                    <a:pt x="683260" y="3810"/>
                  </a:lnTo>
                  <a:lnTo>
                    <a:pt x="685800" y="3810"/>
                  </a:lnTo>
                  <a:lnTo>
                    <a:pt x="685800" y="0"/>
                  </a:lnTo>
                  <a:close/>
                </a:path>
                <a:path w="3211829" h="284480">
                  <a:moveTo>
                    <a:pt x="889000" y="3810"/>
                  </a:moveTo>
                  <a:lnTo>
                    <a:pt x="886460" y="3810"/>
                  </a:lnTo>
                  <a:lnTo>
                    <a:pt x="886460" y="46990"/>
                  </a:lnTo>
                  <a:lnTo>
                    <a:pt x="889000" y="46990"/>
                  </a:lnTo>
                  <a:lnTo>
                    <a:pt x="889000" y="3810"/>
                  </a:lnTo>
                  <a:close/>
                </a:path>
                <a:path w="3211829" h="284480">
                  <a:moveTo>
                    <a:pt x="932180" y="0"/>
                  </a:moveTo>
                  <a:lnTo>
                    <a:pt x="929640" y="0"/>
                  </a:lnTo>
                  <a:lnTo>
                    <a:pt x="929640" y="3810"/>
                  </a:lnTo>
                  <a:lnTo>
                    <a:pt x="932180" y="3810"/>
                  </a:lnTo>
                  <a:lnTo>
                    <a:pt x="932180" y="0"/>
                  </a:lnTo>
                  <a:close/>
                </a:path>
                <a:path w="3211829" h="284480">
                  <a:moveTo>
                    <a:pt x="1228090" y="1270"/>
                  </a:moveTo>
                  <a:lnTo>
                    <a:pt x="1173480" y="1270"/>
                  </a:lnTo>
                  <a:lnTo>
                    <a:pt x="1178560" y="2540"/>
                  </a:lnTo>
                  <a:lnTo>
                    <a:pt x="1184910" y="3810"/>
                  </a:lnTo>
                  <a:lnTo>
                    <a:pt x="1191260" y="3810"/>
                  </a:lnTo>
                  <a:lnTo>
                    <a:pt x="1212850" y="7620"/>
                  </a:lnTo>
                  <a:lnTo>
                    <a:pt x="1228090" y="7620"/>
                  </a:lnTo>
                  <a:lnTo>
                    <a:pt x="1228090" y="1270"/>
                  </a:lnTo>
                  <a:close/>
                </a:path>
                <a:path w="3211829" h="284480">
                  <a:moveTo>
                    <a:pt x="1304290" y="1270"/>
                  </a:moveTo>
                  <a:lnTo>
                    <a:pt x="1244600" y="1270"/>
                  </a:lnTo>
                  <a:lnTo>
                    <a:pt x="1244600" y="7620"/>
                  </a:lnTo>
                  <a:lnTo>
                    <a:pt x="1259840" y="7620"/>
                  </a:lnTo>
                  <a:lnTo>
                    <a:pt x="1267460" y="6350"/>
                  </a:lnTo>
                  <a:lnTo>
                    <a:pt x="1282700" y="6350"/>
                  </a:lnTo>
                  <a:lnTo>
                    <a:pt x="1301750" y="10160"/>
                  </a:lnTo>
                  <a:lnTo>
                    <a:pt x="1294130" y="19050"/>
                  </a:lnTo>
                  <a:lnTo>
                    <a:pt x="1289050" y="17780"/>
                  </a:lnTo>
                  <a:lnTo>
                    <a:pt x="1282700" y="16510"/>
                  </a:lnTo>
                  <a:lnTo>
                    <a:pt x="1244600" y="16510"/>
                  </a:lnTo>
                  <a:lnTo>
                    <a:pt x="1243330" y="22860"/>
                  </a:lnTo>
                  <a:lnTo>
                    <a:pt x="1244600" y="26670"/>
                  </a:lnTo>
                  <a:lnTo>
                    <a:pt x="1248410" y="29210"/>
                  </a:lnTo>
                  <a:lnTo>
                    <a:pt x="1266190" y="29210"/>
                  </a:lnTo>
                  <a:lnTo>
                    <a:pt x="1272540" y="27940"/>
                  </a:lnTo>
                  <a:lnTo>
                    <a:pt x="1277620" y="29210"/>
                  </a:lnTo>
                  <a:lnTo>
                    <a:pt x="1287780" y="29210"/>
                  </a:lnTo>
                  <a:lnTo>
                    <a:pt x="1292860" y="26670"/>
                  </a:lnTo>
                  <a:lnTo>
                    <a:pt x="1300480" y="19050"/>
                  </a:lnTo>
                  <a:lnTo>
                    <a:pt x="1304290" y="13970"/>
                  </a:lnTo>
                  <a:lnTo>
                    <a:pt x="1304290" y="1270"/>
                  </a:lnTo>
                  <a:close/>
                </a:path>
                <a:path w="3211829" h="284480">
                  <a:moveTo>
                    <a:pt x="1854200" y="1270"/>
                  </a:moveTo>
                  <a:lnTo>
                    <a:pt x="1851660" y="1270"/>
                  </a:lnTo>
                  <a:lnTo>
                    <a:pt x="1851660" y="8890"/>
                  </a:lnTo>
                  <a:lnTo>
                    <a:pt x="1854200" y="8890"/>
                  </a:lnTo>
                  <a:lnTo>
                    <a:pt x="1854200" y="1270"/>
                  </a:lnTo>
                  <a:close/>
                </a:path>
                <a:path w="3211829" h="284480">
                  <a:moveTo>
                    <a:pt x="1981200" y="284480"/>
                  </a:moveTo>
                  <a:lnTo>
                    <a:pt x="1977390" y="276860"/>
                  </a:lnTo>
                  <a:lnTo>
                    <a:pt x="1973580" y="267970"/>
                  </a:lnTo>
                  <a:lnTo>
                    <a:pt x="1967230" y="260350"/>
                  </a:lnTo>
                  <a:lnTo>
                    <a:pt x="1962150" y="255270"/>
                  </a:lnTo>
                  <a:lnTo>
                    <a:pt x="1950720" y="255270"/>
                  </a:lnTo>
                  <a:lnTo>
                    <a:pt x="1948180" y="256540"/>
                  </a:lnTo>
                  <a:lnTo>
                    <a:pt x="1944370" y="259080"/>
                  </a:lnTo>
                  <a:lnTo>
                    <a:pt x="1943100" y="260350"/>
                  </a:lnTo>
                  <a:lnTo>
                    <a:pt x="1939290" y="262890"/>
                  </a:lnTo>
                  <a:lnTo>
                    <a:pt x="1936750" y="262890"/>
                  </a:lnTo>
                  <a:lnTo>
                    <a:pt x="1931670" y="260350"/>
                  </a:lnTo>
                  <a:lnTo>
                    <a:pt x="1931670" y="255270"/>
                  </a:lnTo>
                  <a:lnTo>
                    <a:pt x="1934210" y="251460"/>
                  </a:lnTo>
                  <a:lnTo>
                    <a:pt x="1934210" y="250190"/>
                  </a:lnTo>
                  <a:lnTo>
                    <a:pt x="1918970" y="242570"/>
                  </a:lnTo>
                  <a:lnTo>
                    <a:pt x="1916430" y="180340"/>
                  </a:lnTo>
                  <a:lnTo>
                    <a:pt x="1918970" y="64770"/>
                  </a:lnTo>
                  <a:lnTo>
                    <a:pt x="1913890" y="3810"/>
                  </a:lnTo>
                  <a:lnTo>
                    <a:pt x="1910080" y="50800"/>
                  </a:lnTo>
                  <a:lnTo>
                    <a:pt x="1908810" y="97790"/>
                  </a:lnTo>
                  <a:lnTo>
                    <a:pt x="1906270" y="144780"/>
                  </a:lnTo>
                  <a:lnTo>
                    <a:pt x="1899920" y="187960"/>
                  </a:lnTo>
                  <a:lnTo>
                    <a:pt x="1907540" y="187960"/>
                  </a:lnTo>
                  <a:lnTo>
                    <a:pt x="1911350" y="190500"/>
                  </a:lnTo>
                  <a:lnTo>
                    <a:pt x="1913890" y="193040"/>
                  </a:lnTo>
                  <a:lnTo>
                    <a:pt x="1910080" y="204470"/>
                  </a:lnTo>
                  <a:lnTo>
                    <a:pt x="1913890" y="214630"/>
                  </a:lnTo>
                  <a:lnTo>
                    <a:pt x="1917700" y="226060"/>
                  </a:lnTo>
                  <a:lnTo>
                    <a:pt x="1916430" y="240030"/>
                  </a:lnTo>
                  <a:lnTo>
                    <a:pt x="1921510" y="255270"/>
                  </a:lnTo>
                  <a:lnTo>
                    <a:pt x="1925320" y="260350"/>
                  </a:lnTo>
                  <a:lnTo>
                    <a:pt x="1931670" y="262890"/>
                  </a:lnTo>
                  <a:lnTo>
                    <a:pt x="1934210" y="269240"/>
                  </a:lnTo>
                  <a:lnTo>
                    <a:pt x="1938020" y="275590"/>
                  </a:lnTo>
                  <a:lnTo>
                    <a:pt x="1950720" y="281940"/>
                  </a:lnTo>
                  <a:lnTo>
                    <a:pt x="1957070" y="283210"/>
                  </a:lnTo>
                  <a:lnTo>
                    <a:pt x="1965960" y="284480"/>
                  </a:lnTo>
                  <a:lnTo>
                    <a:pt x="1981200" y="284480"/>
                  </a:lnTo>
                  <a:close/>
                </a:path>
                <a:path w="3211829" h="284480">
                  <a:moveTo>
                    <a:pt x="3211830" y="8890"/>
                  </a:moveTo>
                  <a:lnTo>
                    <a:pt x="3209290" y="1270"/>
                  </a:lnTo>
                  <a:lnTo>
                    <a:pt x="3211830" y="16510"/>
                  </a:lnTo>
                  <a:lnTo>
                    <a:pt x="3211830" y="88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136899" y="2421889"/>
              <a:ext cx="20320" cy="15240"/>
            </a:xfrm>
            <a:custGeom>
              <a:avLst/>
              <a:gdLst/>
              <a:ahLst/>
              <a:cxnLst/>
              <a:rect l="l" t="t" r="r" b="b"/>
              <a:pathLst>
                <a:path w="20319" h="15239">
                  <a:moveTo>
                    <a:pt x="11430" y="0"/>
                  </a:moveTo>
                  <a:lnTo>
                    <a:pt x="5080" y="3810"/>
                  </a:lnTo>
                  <a:lnTo>
                    <a:pt x="1269" y="10160"/>
                  </a:lnTo>
                  <a:lnTo>
                    <a:pt x="0" y="15239"/>
                  </a:lnTo>
                  <a:lnTo>
                    <a:pt x="5080" y="13970"/>
                  </a:lnTo>
                  <a:lnTo>
                    <a:pt x="11430" y="11430"/>
                  </a:lnTo>
                  <a:lnTo>
                    <a:pt x="20319" y="2539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617470" y="2424429"/>
              <a:ext cx="3420110" cy="271780"/>
            </a:xfrm>
            <a:custGeom>
              <a:avLst/>
              <a:gdLst/>
              <a:ahLst/>
              <a:cxnLst/>
              <a:rect l="l" t="t" r="r" b="b"/>
              <a:pathLst>
                <a:path w="3420110" h="271780">
                  <a:moveTo>
                    <a:pt x="2540" y="54610"/>
                  </a:moveTo>
                  <a:lnTo>
                    <a:pt x="0" y="54610"/>
                  </a:lnTo>
                  <a:lnTo>
                    <a:pt x="0" y="58420"/>
                  </a:lnTo>
                  <a:lnTo>
                    <a:pt x="2540" y="58420"/>
                  </a:lnTo>
                  <a:lnTo>
                    <a:pt x="2540" y="54610"/>
                  </a:lnTo>
                  <a:close/>
                </a:path>
                <a:path w="3420110" h="271780">
                  <a:moveTo>
                    <a:pt x="21590" y="40640"/>
                  </a:moveTo>
                  <a:lnTo>
                    <a:pt x="17780" y="6350"/>
                  </a:lnTo>
                  <a:lnTo>
                    <a:pt x="8890" y="8890"/>
                  </a:lnTo>
                  <a:lnTo>
                    <a:pt x="12700" y="16510"/>
                  </a:lnTo>
                  <a:lnTo>
                    <a:pt x="10160" y="17780"/>
                  </a:lnTo>
                  <a:lnTo>
                    <a:pt x="7620" y="20320"/>
                  </a:lnTo>
                  <a:lnTo>
                    <a:pt x="5080" y="21590"/>
                  </a:lnTo>
                  <a:lnTo>
                    <a:pt x="1270" y="21590"/>
                  </a:lnTo>
                  <a:lnTo>
                    <a:pt x="0" y="43180"/>
                  </a:lnTo>
                  <a:lnTo>
                    <a:pt x="16510" y="43180"/>
                  </a:lnTo>
                  <a:lnTo>
                    <a:pt x="21590" y="40640"/>
                  </a:lnTo>
                  <a:close/>
                </a:path>
                <a:path w="3420110" h="271780">
                  <a:moveTo>
                    <a:pt x="22860" y="49530"/>
                  </a:moveTo>
                  <a:lnTo>
                    <a:pt x="19050" y="49530"/>
                  </a:lnTo>
                  <a:lnTo>
                    <a:pt x="19050" y="53340"/>
                  </a:lnTo>
                  <a:lnTo>
                    <a:pt x="22860" y="53340"/>
                  </a:lnTo>
                  <a:lnTo>
                    <a:pt x="22860" y="49530"/>
                  </a:lnTo>
                  <a:close/>
                </a:path>
                <a:path w="3420110" h="271780">
                  <a:moveTo>
                    <a:pt x="26670" y="77470"/>
                  </a:moveTo>
                  <a:lnTo>
                    <a:pt x="24130" y="71120"/>
                  </a:lnTo>
                  <a:lnTo>
                    <a:pt x="1270" y="73660"/>
                  </a:lnTo>
                  <a:lnTo>
                    <a:pt x="1270" y="88900"/>
                  </a:lnTo>
                  <a:lnTo>
                    <a:pt x="2540" y="96520"/>
                  </a:lnTo>
                  <a:lnTo>
                    <a:pt x="5080" y="104140"/>
                  </a:lnTo>
                  <a:lnTo>
                    <a:pt x="26670" y="96520"/>
                  </a:lnTo>
                  <a:lnTo>
                    <a:pt x="26670" y="77470"/>
                  </a:lnTo>
                  <a:close/>
                </a:path>
                <a:path w="3420110" h="271780">
                  <a:moveTo>
                    <a:pt x="55880" y="68580"/>
                  </a:moveTo>
                  <a:lnTo>
                    <a:pt x="54610" y="68580"/>
                  </a:lnTo>
                  <a:lnTo>
                    <a:pt x="54610" y="85090"/>
                  </a:lnTo>
                  <a:lnTo>
                    <a:pt x="55880" y="85090"/>
                  </a:lnTo>
                  <a:lnTo>
                    <a:pt x="55880" y="68580"/>
                  </a:lnTo>
                  <a:close/>
                </a:path>
                <a:path w="3420110" h="271780">
                  <a:moveTo>
                    <a:pt x="62230" y="7620"/>
                  </a:moveTo>
                  <a:lnTo>
                    <a:pt x="59690" y="3810"/>
                  </a:lnTo>
                  <a:lnTo>
                    <a:pt x="55880" y="0"/>
                  </a:lnTo>
                  <a:lnTo>
                    <a:pt x="49530" y="0"/>
                  </a:lnTo>
                  <a:lnTo>
                    <a:pt x="52070" y="24130"/>
                  </a:lnTo>
                  <a:lnTo>
                    <a:pt x="58420" y="24130"/>
                  </a:lnTo>
                  <a:lnTo>
                    <a:pt x="60960" y="21590"/>
                  </a:lnTo>
                  <a:lnTo>
                    <a:pt x="60960" y="12700"/>
                  </a:lnTo>
                  <a:lnTo>
                    <a:pt x="62230" y="7620"/>
                  </a:lnTo>
                  <a:close/>
                </a:path>
                <a:path w="3420110" h="271780">
                  <a:moveTo>
                    <a:pt x="71120" y="68580"/>
                  </a:moveTo>
                  <a:lnTo>
                    <a:pt x="68580" y="68580"/>
                  </a:lnTo>
                  <a:lnTo>
                    <a:pt x="68580" y="87630"/>
                  </a:lnTo>
                  <a:lnTo>
                    <a:pt x="71120" y="87630"/>
                  </a:lnTo>
                  <a:lnTo>
                    <a:pt x="71120" y="68580"/>
                  </a:lnTo>
                  <a:close/>
                </a:path>
                <a:path w="3420110" h="271780">
                  <a:moveTo>
                    <a:pt x="73660" y="31750"/>
                  </a:moveTo>
                  <a:lnTo>
                    <a:pt x="72390" y="27940"/>
                  </a:lnTo>
                  <a:lnTo>
                    <a:pt x="68580" y="25400"/>
                  </a:lnTo>
                  <a:lnTo>
                    <a:pt x="68580" y="38100"/>
                  </a:lnTo>
                  <a:lnTo>
                    <a:pt x="73660" y="38100"/>
                  </a:lnTo>
                  <a:lnTo>
                    <a:pt x="73660" y="31750"/>
                  </a:lnTo>
                  <a:close/>
                </a:path>
                <a:path w="3420110" h="271780">
                  <a:moveTo>
                    <a:pt x="86360" y="3810"/>
                  </a:moveTo>
                  <a:lnTo>
                    <a:pt x="85090" y="2540"/>
                  </a:lnTo>
                  <a:lnTo>
                    <a:pt x="81280" y="0"/>
                  </a:lnTo>
                  <a:lnTo>
                    <a:pt x="78740" y="0"/>
                  </a:lnTo>
                  <a:lnTo>
                    <a:pt x="76200" y="5080"/>
                  </a:lnTo>
                  <a:lnTo>
                    <a:pt x="78740" y="8890"/>
                  </a:lnTo>
                  <a:lnTo>
                    <a:pt x="82550" y="12700"/>
                  </a:lnTo>
                  <a:lnTo>
                    <a:pt x="83820" y="16510"/>
                  </a:lnTo>
                  <a:lnTo>
                    <a:pt x="86360" y="13970"/>
                  </a:lnTo>
                  <a:lnTo>
                    <a:pt x="86360" y="3810"/>
                  </a:lnTo>
                  <a:close/>
                </a:path>
                <a:path w="3420110" h="271780">
                  <a:moveTo>
                    <a:pt x="119380" y="29210"/>
                  </a:moveTo>
                  <a:lnTo>
                    <a:pt x="116840" y="29210"/>
                  </a:lnTo>
                  <a:lnTo>
                    <a:pt x="116840" y="34290"/>
                  </a:lnTo>
                  <a:lnTo>
                    <a:pt x="119380" y="34290"/>
                  </a:lnTo>
                  <a:lnTo>
                    <a:pt x="119380" y="29210"/>
                  </a:lnTo>
                  <a:close/>
                </a:path>
                <a:path w="3420110" h="271780">
                  <a:moveTo>
                    <a:pt x="124460" y="50800"/>
                  </a:moveTo>
                  <a:lnTo>
                    <a:pt x="107950" y="50800"/>
                  </a:lnTo>
                  <a:lnTo>
                    <a:pt x="111760" y="66040"/>
                  </a:lnTo>
                  <a:lnTo>
                    <a:pt x="124460" y="66040"/>
                  </a:lnTo>
                  <a:lnTo>
                    <a:pt x="124460" y="50800"/>
                  </a:lnTo>
                  <a:close/>
                </a:path>
                <a:path w="3420110" h="271780">
                  <a:moveTo>
                    <a:pt x="162560" y="29210"/>
                  </a:moveTo>
                  <a:lnTo>
                    <a:pt x="148590" y="29210"/>
                  </a:lnTo>
                  <a:lnTo>
                    <a:pt x="148590" y="31750"/>
                  </a:lnTo>
                  <a:lnTo>
                    <a:pt x="162560" y="31750"/>
                  </a:lnTo>
                  <a:lnTo>
                    <a:pt x="162560" y="29210"/>
                  </a:lnTo>
                  <a:close/>
                </a:path>
                <a:path w="3420110" h="271780">
                  <a:moveTo>
                    <a:pt x="171450" y="59690"/>
                  </a:moveTo>
                  <a:lnTo>
                    <a:pt x="170180" y="53340"/>
                  </a:lnTo>
                  <a:lnTo>
                    <a:pt x="170180" y="46990"/>
                  </a:lnTo>
                  <a:lnTo>
                    <a:pt x="167640" y="45720"/>
                  </a:lnTo>
                  <a:lnTo>
                    <a:pt x="157480" y="45720"/>
                  </a:lnTo>
                  <a:lnTo>
                    <a:pt x="153670" y="46990"/>
                  </a:lnTo>
                  <a:lnTo>
                    <a:pt x="151130" y="45720"/>
                  </a:lnTo>
                  <a:lnTo>
                    <a:pt x="151130" y="63500"/>
                  </a:lnTo>
                  <a:lnTo>
                    <a:pt x="158750" y="63500"/>
                  </a:lnTo>
                  <a:lnTo>
                    <a:pt x="162560" y="62230"/>
                  </a:lnTo>
                  <a:lnTo>
                    <a:pt x="167640" y="62230"/>
                  </a:lnTo>
                  <a:lnTo>
                    <a:pt x="171450" y="59690"/>
                  </a:lnTo>
                  <a:close/>
                </a:path>
                <a:path w="3420110" h="271780">
                  <a:moveTo>
                    <a:pt x="213360" y="43180"/>
                  </a:moveTo>
                  <a:lnTo>
                    <a:pt x="207010" y="43180"/>
                  </a:lnTo>
                  <a:lnTo>
                    <a:pt x="200660" y="44450"/>
                  </a:lnTo>
                  <a:lnTo>
                    <a:pt x="195580" y="45720"/>
                  </a:lnTo>
                  <a:lnTo>
                    <a:pt x="195580" y="53340"/>
                  </a:lnTo>
                  <a:lnTo>
                    <a:pt x="213360" y="55880"/>
                  </a:lnTo>
                  <a:lnTo>
                    <a:pt x="213360" y="43180"/>
                  </a:lnTo>
                  <a:close/>
                </a:path>
                <a:path w="3420110" h="271780">
                  <a:moveTo>
                    <a:pt x="255270" y="38100"/>
                  </a:moveTo>
                  <a:lnTo>
                    <a:pt x="245110" y="38100"/>
                  </a:lnTo>
                  <a:lnTo>
                    <a:pt x="242570" y="53340"/>
                  </a:lnTo>
                  <a:lnTo>
                    <a:pt x="255270" y="55880"/>
                  </a:lnTo>
                  <a:lnTo>
                    <a:pt x="255270" y="38100"/>
                  </a:lnTo>
                  <a:close/>
                </a:path>
                <a:path w="3420110" h="271780">
                  <a:moveTo>
                    <a:pt x="275590" y="38100"/>
                  </a:moveTo>
                  <a:lnTo>
                    <a:pt x="265430" y="38100"/>
                  </a:lnTo>
                  <a:lnTo>
                    <a:pt x="267970" y="58420"/>
                  </a:lnTo>
                  <a:lnTo>
                    <a:pt x="275590" y="38100"/>
                  </a:lnTo>
                  <a:close/>
                </a:path>
                <a:path w="3420110" h="271780">
                  <a:moveTo>
                    <a:pt x="464820" y="21590"/>
                  </a:moveTo>
                  <a:lnTo>
                    <a:pt x="454660" y="21590"/>
                  </a:lnTo>
                  <a:lnTo>
                    <a:pt x="464820" y="25400"/>
                  </a:lnTo>
                  <a:lnTo>
                    <a:pt x="464820" y="21590"/>
                  </a:lnTo>
                  <a:close/>
                </a:path>
                <a:path w="3420110" h="271780">
                  <a:moveTo>
                    <a:pt x="468630" y="68580"/>
                  </a:moveTo>
                  <a:lnTo>
                    <a:pt x="462280" y="68580"/>
                  </a:lnTo>
                  <a:lnTo>
                    <a:pt x="462280" y="71120"/>
                  </a:lnTo>
                  <a:lnTo>
                    <a:pt x="468630" y="71120"/>
                  </a:lnTo>
                  <a:lnTo>
                    <a:pt x="468630" y="68580"/>
                  </a:lnTo>
                  <a:close/>
                </a:path>
                <a:path w="3420110" h="271780">
                  <a:moveTo>
                    <a:pt x="469900" y="54610"/>
                  </a:moveTo>
                  <a:lnTo>
                    <a:pt x="467360" y="41910"/>
                  </a:lnTo>
                  <a:lnTo>
                    <a:pt x="466090" y="36830"/>
                  </a:lnTo>
                  <a:lnTo>
                    <a:pt x="457200" y="36830"/>
                  </a:lnTo>
                  <a:lnTo>
                    <a:pt x="459740" y="44450"/>
                  </a:lnTo>
                  <a:lnTo>
                    <a:pt x="459740" y="53340"/>
                  </a:lnTo>
                  <a:lnTo>
                    <a:pt x="461010" y="59690"/>
                  </a:lnTo>
                  <a:lnTo>
                    <a:pt x="468630" y="60960"/>
                  </a:lnTo>
                  <a:lnTo>
                    <a:pt x="469900" y="54610"/>
                  </a:lnTo>
                  <a:close/>
                </a:path>
                <a:path w="3420110" h="271780">
                  <a:moveTo>
                    <a:pt x="481330" y="19050"/>
                  </a:moveTo>
                  <a:lnTo>
                    <a:pt x="473710" y="19050"/>
                  </a:lnTo>
                  <a:lnTo>
                    <a:pt x="473710" y="21590"/>
                  </a:lnTo>
                  <a:lnTo>
                    <a:pt x="481330" y="21590"/>
                  </a:lnTo>
                  <a:lnTo>
                    <a:pt x="481330" y="19050"/>
                  </a:lnTo>
                  <a:close/>
                </a:path>
                <a:path w="3420110" h="271780">
                  <a:moveTo>
                    <a:pt x="485140" y="31750"/>
                  </a:moveTo>
                  <a:lnTo>
                    <a:pt x="477520" y="31750"/>
                  </a:lnTo>
                  <a:lnTo>
                    <a:pt x="477520" y="71120"/>
                  </a:lnTo>
                  <a:lnTo>
                    <a:pt x="485140" y="71120"/>
                  </a:lnTo>
                  <a:lnTo>
                    <a:pt x="485140" y="31750"/>
                  </a:lnTo>
                  <a:close/>
                </a:path>
                <a:path w="3420110" h="271780">
                  <a:moveTo>
                    <a:pt x="495300" y="35560"/>
                  </a:moveTo>
                  <a:lnTo>
                    <a:pt x="491490" y="31750"/>
                  </a:lnTo>
                  <a:lnTo>
                    <a:pt x="491490" y="49530"/>
                  </a:lnTo>
                  <a:lnTo>
                    <a:pt x="492760" y="55880"/>
                  </a:lnTo>
                  <a:lnTo>
                    <a:pt x="494030" y="55880"/>
                  </a:lnTo>
                  <a:lnTo>
                    <a:pt x="495300" y="49530"/>
                  </a:lnTo>
                  <a:lnTo>
                    <a:pt x="495300" y="35560"/>
                  </a:lnTo>
                  <a:close/>
                </a:path>
                <a:path w="3420110" h="271780">
                  <a:moveTo>
                    <a:pt x="642620" y="22860"/>
                  </a:moveTo>
                  <a:lnTo>
                    <a:pt x="640080" y="19050"/>
                  </a:lnTo>
                  <a:lnTo>
                    <a:pt x="636270" y="15240"/>
                  </a:lnTo>
                  <a:lnTo>
                    <a:pt x="631190" y="11430"/>
                  </a:lnTo>
                  <a:lnTo>
                    <a:pt x="626110" y="10160"/>
                  </a:lnTo>
                  <a:lnTo>
                    <a:pt x="621030" y="10160"/>
                  </a:lnTo>
                  <a:lnTo>
                    <a:pt x="614680" y="11430"/>
                  </a:lnTo>
                  <a:lnTo>
                    <a:pt x="605790" y="48260"/>
                  </a:lnTo>
                  <a:lnTo>
                    <a:pt x="610870" y="46990"/>
                  </a:lnTo>
                  <a:lnTo>
                    <a:pt x="617220" y="46990"/>
                  </a:lnTo>
                  <a:lnTo>
                    <a:pt x="622300" y="49530"/>
                  </a:lnTo>
                  <a:lnTo>
                    <a:pt x="635000" y="49530"/>
                  </a:lnTo>
                  <a:lnTo>
                    <a:pt x="638797" y="48260"/>
                  </a:lnTo>
                  <a:lnTo>
                    <a:pt x="641350" y="43180"/>
                  </a:lnTo>
                  <a:lnTo>
                    <a:pt x="641350" y="34290"/>
                  </a:lnTo>
                  <a:lnTo>
                    <a:pt x="642620" y="27940"/>
                  </a:lnTo>
                  <a:lnTo>
                    <a:pt x="642620" y="22860"/>
                  </a:lnTo>
                  <a:close/>
                </a:path>
                <a:path w="3420110" h="271780">
                  <a:moveTo>
                    <a:pt x="721360" y="63500"/>
                  </a:moveTo>
                  <a:lnTo>
                    <a:pt x="718820" y="63500"/>
                  </a:lnTo>
                  <a:lnTo>
                    <a:pt x="718820" y="66040"/>
                  </a:lnTo>
                  <a:lnTo>
                    <a:pt x="721360" y="66040"/>
                  </a:lnTo>
                  <a:lnTo>
                    <a:pt x="721360" y="63500"/>
                  </a:lnTo>
                  <a:close/>
                </a:path>
                <a:path w="3420110" h="271780">
                  <a:moveTo>
                    <a:pt x="754380" y="64770"/>
                  </a:moveTo>
                  <a:lnTo>
                    <a:pt x="750570" y="64770"/>
                  </a:lnTo>
                  <a:lnTo>
                    <a:pt x="750570" y="68580"/>
                  </a:lnTo>
                  <a:lnTo>
                    <a:pt x="754380" y="68580"/>
                  </a:lnTo>
                  <a:lnTo>
                    <a:pt x="754380" y="64770"/>
                  </a:lnTo>
                  <a:close/>
                </a:path>
                <a:path w="3420110" h="271780">
                  <a:moveTo>
                    <a:pt x="778510" y="60960"/>
                  </a:moveTo>
                  <a:lnTo>
                    <a:pt x="772160" y="60960"/>
                  </a:lnTo>
                  <a:lnTo>
                    <a:pt x="770890" y="63500"/>
                  </a:lnTo>
                  <a:lnTo>
                    <a:pt x="778510" y="60960"/>
                  </a:lnTo>
                  <a:close/>
                </a:path>
                <a:path w="3420110" h="271780">
                  <a:moveTo>
                    <a:pt x="810260" y="45720"/>
                  </a:moveTo>
                  <a:lnTo>
                    <a:pt x="807720" y="45720"/>
                  </a:lnTo>
                  <a:lnTo>
                    <a:pt x="807720" y="48260"/>
                  </a:lnTo>
                  <a:lnTo>
                    <a:pt x="810260" y="48260"/>
                  </a:lnTo>
                  <a:lnTo>
                    <a:pt x="810260" y="45720"/>
                  </a:lnTo>
                  <a:close/>
                </a:path>
                <a:path w="3420110" h="271780">
                  <a:moveTo>
                    <a:pt x="822960" y="11430"/>
                  </a:moveTo>
                  <a:lnTo>
                    <a:pt x="817880" y="6350"/>
                  </a:lnTo>
                  <a:lnTo>
                    <a:pt x="822960" y="19050"/>
                  </a:lnTo>
                  <a:lnTo>
                    <a:pt x="822960" y="11430"/>
                  </a:lnTo>
                  <a:close/>
                </a:path>
                <a:path w="3420110" h="271780">
                  <a:moveTo>
                    <a:pt x="970280" y="66040"/>
                  </a:moveTo>
                  <a:lnTo>
                    <a:pt x="966470" y="66040"/>
                  </a:lnTo>
                  <a:lnTo>
                    <a:pt x="963930" y="146050"/>
                  </a:lnTo>
                  <a:lnTo>
                    <a:pt x="966470" y="146050"/>
                  </a:lnTo>
                  <a:lnTo>
                    <a:pt x="970280" y="66040"/>
                  </a:lnTo>
                  <a:close/>
                </a:path>
                <a:path w="3420110" h="271780">
                  <a:moveTo>
                    <a:pt x="970280" y="45720"/>
                  </a:moveTo>
                  <a:lnTo>
                    <a:pt x="966470" y="45720"/>
                  </a:lnTo>
                  <a:lnTo>
                    <a:pt x="966470" y="58420"/>
                  </a:lnTo>
                  <a:lnTo>
                    <a:pt x="970280" y="58420"/>
                  </a:lnTo>
                  <a:lnTo>
                    <a:pt x="970280" y="45720"/>
                  </a:lnTo>
                  <a:close/>
                </a:path>
                <a:path w="3420110" h="271780">
                  <a:moveTo>
                    <a:pt x="970280" y="27940"/>
                  </a:moveTo>
                  <a:lnTo>
                    <a:pt x="966470" y="27940"/>
                  </a:lnTo>
                  <a:lnTo>
                    <a:pt x="966470" y="31750"/>
                  </a:lnTo>
                  <a:lnTo>
                    <a:pt x="970280" y="31750"/>
                  </a:lnTo>
                  <a:lnTo>
                    <a:pt x="970280" y="27940"/>
                  </a:lnTo>
                  <a:close/>
                </a:path>
                <a:path w="3420110" h="271780">
                  <a:moveTo>
                    <a:pt x="991870" y="86360"/>
                  </a:moveTo>
                  <a:lnTo>
                    <a:pt x="989228" y="154940"/>
                  </a:lnTo>
                  <a:lnTo>
                    <a:pt x="988060" y="186690"/>
                  </a:lnTo>
                  <a:lnTo>
                    <a:pt x="991870" y="154940"/>
                  </a:lnTo>
                  <a:lnTo>
                    <a:pt x="991870" y="86360"/>
                  </a:lnTo>
                  <a:close/>
                </a:path>
                <a:path w="3420110" h="271780">
                  <a:moveTo>
                    <a:pt x="1009650" y="68580"/>
                  </a:moveTo>
                  <a:lnTo>
                    <a:pt x="1007110" y="68580"/>
                  </a:lnTo>
                  <a:lnTo>
                    <a:pt x="1007110" y="85090"/>
                  </a:lnTo>
                  <a:lnTo>
                    <a:pt x="1009650" y="85090"/>
                  </a:lnTo>
                  <a:lnTo>
                    <a:pt x="1009650" y="68580"/>
                  </a:lnTo>
                  <a:close/>
                </a:path>
                <a:path w="3420110" h="271780">
                  <a:moveTo>
                    <a:pt x="1051560" y="83820"/>
                  </a:moveTo>
                  <a:lnTo>
                    <a:pt x="1050290" y="50800"/>
                  </a:lnTo>
                  <a:lnTo>
                    <a:pt x="1047750" y="85090"/>
                  </a:lnTo>
                  <a:lnTo>
                    <a:pt x="1046480" y="118110"/>
                  </a:lnTo>
                  <a:lnTo>
                    <a:pt x="1041400" y="182880"/>
                  </a:lnTo>
                  <a:lnTo>
                    <a:pt x="1045210" y="149860"/>
                  </a:lnTo>
                  <a:lnTo>
                    <a:pt x="1050290" y="116840"/>
                  </a:lnTo>
                  <a:lnTo>
                    <a:pt x="1051560" y="83820"/>
                  </a:lnTo>
                  <a:close/>
                </a:path>
                <a:path w="3420110" h="271780">
                  <a:moveTo>
                    <a:pt x="1087374" y="190500"/>
                  </a:moveTo>
                  <a:lnTo>
                    <a:pt x="1082040" y="208280"/>
                  </a:lnTo>
                  <a:lnTo>
                    <a:pt x="1085850" y="198120"/>
                  </a:lnTo>
                  <a:lnTo>
                    <a:pt x="1087374" y="190500"/>
                  </a:lnTo>
                  <a:close/>
                </a:path>
                <a:path w="3420110" h="271780">
                  <a:moveTo>
                    <a:pt x="1091907" y="171030"/>
                  </a:moveTo>
                  <a:lnTo>
                    <a:pt x="1090930" y="173990"/>
                  </a:lnTo>
                  <a:lnTo>
                    <a:pt x="1088390" y="185420"/>
                  </a:lnTo>
                  <a:lnTo>
                    <a:pt x="1087374" y="190500"/>
                  </a:lnTo>
                  <a:lnTo>
                    <a:pt x="1089660" y="182880"/>
                  </a:lnTo>
                  <a:lnTo>
                    <a:pt x="1091907" y="171030"/>
                  </a:lnTo>
                  <a:close/>
                </a:path>
                <a:path w="3420110" h="271780">
                  <a:moveTo>
                    <a:pt x="1184910" y="132080"/>
                  </a:moveTo>
                  <a:lnTo>
                    <a:pt x="1183640" y="120650"/>
                  </a:lnTo>
                  <a:lnTo>
                    <a:pt x="1183640" y="109220"/>
                  </a:lnTo>
                  <a:lnTo>
                    <a:pt x="1179830" y="101600"/>
                  </a:lnTo>
                  <a:lnTo>
                    <a:pt x="1172210" y="96520"/>
                  </a:lnTo>
                  <a:lnTo>
                    <a:pt x="1154430" y="88900"/>
                  </a:lnTo>
                  <a:lnTo>
                    <a:pt x="1146810" y="83820"/>
                  </a:lnTo>
                  <a:lnTo>
                    <a:pt x="1141730" y="76200"/>
                  </a:lnTo>
                  <a:lnTo>
                    <a:pt x="1137920" y="66040"/>
                  </a:lnTo>
                  <a:lnTo>
                    <a:pt x="1137920" y="68580"/>
                  </a:lnTo>
                  <a:lnTo>
                    <a:pt x="1136650" y="74930"/>
                  </a:lnTo>
                  <a:lnTo>
                    <a:pt x="1132840" y="80010"/>
                  </a:lnTo>
                  <a:lnTo>
                    <a:pt x="1129030" y="86360"/>
                  </a:lnTo>
                  <a:lnTo>
                    <a:pt x="1118870" y="96520"/>
                  </a:lnTo>
                  <a:lnTo>
                    <a:pt x="1112520" y="100330"/>
                  </a:lnTo>
                  <a:lnTo>
                    <a:pt x="1106170" y="102870"/>
                  </a:lnTo>
                  <a:lnTo>
                    <a:pt x="1099820" y="104140"/>
                  </a:lnTo>
                  <a:lnTo>
                    <a:pt x="1098550" y="129540"/>
                  </a:lnTo>
                  <a:lnTo>
                    <a:pt x="1094740" y="156210"/>
                  </a:lnTo>
                  <a:lnTo>
                    <a:pt x="1091907" y="171030"/>
                  </a:lnTo>
                  <a:lnTo>
                    <a:pt x="1094740" y="162560"/>
                  </a:lnTo>
                  <a:lnTo>
                    <a:pt x="1099820" y="163830"/>
                  </a:lnTo>
                  <a:lnTo>
                    <a:pt x="1103630" y="168910"/>
                  </a:lnTo>
                  <a:lnTo>
                    <a:pt x="1104900" y="175260"/>
                  </a:lnTo>
                  <a:lnTo>
                    <a:pt x="1106170" y="180340"/>
                  </a:lnTo>
                  <a:lnTo>
                    <a:pt x="1102360" y="195580"/>
                  </a:lnTo>
                  <a:lnTo>
                    <a:pt x="1103630" y="209550"/>
                  </a:lnTo>
                  <a:lnTo>
                    <a:pt x="1109980" y="220980"/>
                  </a:lnTo>
                  <a:lnTo>
                    <a:pt x="1117600" y="232410"/>
                  </a:lnTo>
                  <a:lnTo>
                    <a:pt x="1127760" y="241300"/>
                  </a:lnTo>
                  <a:lnTo>
                    <a:pt x="1137920" y="251460"/>
                  </a:lnTo>
                  <a:lnTo>
                    <a:pt x="1149350" y="261620"/>
                  </a:lnTo>
                  <a:lnTo>
                    <a:pt x="1156970" y="271780"/>
                  </a:lnTo>
                  <a:lnTo>
                    <a:pt x="1174750" y="220980"/>
                  </a:lnTo>
                  <a:lnTo>
                    <a:pt x="1169670" y="210820"/>
                  </a:lnTo>
                  <a:lnTo>
                    <a:pt x="1167130" y="201930"/>
                  </a:lnTo>
                  <a:lnTo>
                    <a:pt x="1165225" y="198120"/>
                  </a:lnTo>
                  <a:lnTo>
                    <a:pt x="1163320" y="194310"/>
                  </a:lnTo>
                  <a:lnTo>
                    <a:pt x="1153160" y="198120"/>
                  </a:lnTo>
                  <a:lnTo>
                    <a:pt x="1162050" y="190500"/>
                  </a:lnTo>
                  <a:lnTo>
                    <a:pt x="1174750" y="172720"/>
                  </a:lnTo>
                  <a:lnTo>
                    <a:pt x="1179830" y="163830"/>
                  </a:lnTo>
                  <a:lnTo>
                    <a:pt x="1180109" y="162560"/>
                  </a:lnTo>
                  <a:lnTo>
                    <a:pt x="1182370" y="152400"/>
                  </a:lnTo>
                  <a:lnTo>
                    <a:pt x="1184910" y="142240"/>
                  </a:lnTo>
                  <a:lnTo>
                    <a:pt x="1184910" y="132080"/>
                  </a:lnTo>
                  <a:close/>
                </a:path>
                <a:path w="3420110" h="271780">
                  <a:moveTo>
                    <a:pt x="1217930" y="157480"/>
                  </a:moveTo>
                  <a:lnTo>
                    <a:pt x="1216660" y="142240"/>
                  </a:lnTo>
                  <a:lnTo>
                    <a:pt x="1214120" y="127000"/>
                  </a:lnTo>
                  <a:lnTo>
                    <a:pt x="1210310" y="111760"/>
                  </a:lnTo>
                  <a:lnTo>
                    <a:pt x="1207770" y="96520"/>
                  </a:lnTo>
                  <a:lnTo>
                    <a:pt x="1186180" y="57150"/>
                  </a:lnTo>
                  <a:lnTo>
                    <a:pt x="1169670" y="44450"/>
                  </a:lnTo>
                  <a:lnTo>
                    <a:pt x="1159510" y="38100"/>
                  </a:lnTo>
                  <a:lnTo>
                    <a:pt x="1149350" y="34290"/>
                  </a:lnTo>
                  <a:lnTo>
                    <a:pt x="1145540" y="31750"/>
                  </a:lnTo>
                  <a:lnTo>
                    <a:pt x="1137920" y="31750"/>
                  </a:lnTo>
                  <a:lnTo>
                    <a:pt x="1135380" y="33020"/>
                  </a:lnTo>
                  <a:lnTo>
                    <a:pt x="1127760" y="33020"/>
                  </a:lnTo>
                  <a:lnTo>
                    <a:pt x="1123950" y="31750"/>
                  </a:lnTo>
                  <a:lnTo>
                    <a:pt x="1121410" y="29210"/>
                  </a:lnTo>
                  <a:lnTo>
                    <a:pt x="1129030" y="22860"/>
                  </a:lnTo>
                  <a:lnTo>
                    <a:pt x="1136650" y="20320"/>
                  </a:lnTo>
                  <a:lnTo>
                    <a:pt x="1144270" y="21590"/>
                  </a:lnTo>
                  <a:lnTo>
                    <a:pt x="1153160" y="24130"/>
                  </a:lnTo>
                  <a:lnTo>
                    <a:pt x="1159510" y="27940"/>
                  </a:lnTo>
                  <a:lnTo>
                    <a:pt x="1168400" y="31750"/>
                  </a:lnTo>
                  <a:lnTo>
                    <a:pt x="1176020" y="35560"/>
                  </a:lnTo>
                  <a:lnTo>
                    <a:pt x="1183640" y="38100"/>
                  </a:lnTo>
                  <a:lnTo>
                    <a:pt x="1186180" y="21590"/>
                  </a:lnTo>
                  <a:lnTo>
                    <a:pt x="1174750" y="12700"/>
                  </a:lnTo>
                  <a:lnTo>
                    <a:pt x="1162050" y="7620"/>
                  </a:lnTo>
                  <a:lnTo>
                    <a:pt x="1148080" y="6350"/>
                  </a:lnTo>
                  <a:lnTo>
                    <a:pt x="1132840" y="7620"/>
                  </a:lnTo>
                  <a:lnTo>
                    <a:pt x="1117600" y="10160"/>
                  </a:lnTo>
                  <a:lnTo>
                    <a:pt x="1103630" y="16510"/>
                  </a:lnTo>
                  <a:lnTo>
                    <a:pt x="1090930" y="24130"/>
                  </a:lnTo>
                  <a:lnTo>
                    <a:pt x="1082040" y="34290"/>
                  </a:lnTo>
                  <a:lnTo>
                    <a:pt x="1084580" y="35560"/>
                  </a:lnTo>
                  <a:lnTo>
                    <a:pt x="1084580" y="43180"/>
                  </a:lnTo>
                  <a:lnTo>
                    <a:pt x="1090930" y="43180"/>
                  </a:lnTo>
                  <a:lnTo>
                    <a:pt x="1093470" y="52070"/>
                  </a:lnTo>
                  <a:lnTo>
                    <a:pt x="1092200" y="58420"/>
                  </a:lnTo>
                  <a:lnTo>
                    <a:pt x="1087120" y="64770"/>
                  </a:lnTo>
                  <a:lnTo>
                    <a:pt x="1076960" y="74930"/>
                  </a:lnTo>
                  <a:lnTo>
                    <a:pt x="1070610" y="80010"/>
                  </a:lnTo>
                  <a:lnTo>
                    <a:pt x="1065530" y="85090"/>
                  </a:lnTo>
                  <a:lnTo>
                    <a:pt x="1064260" y="92710"/>
                  </a:lnTo>
                  <a:lnTo>
                    <a:pt x="1064260" y="109220"/>
                  </a:lnTo>
                  <a:lnTo>
                    <a:pt x="1062990" y="125730"/>
                  </a:lnTo>
                  <a:lnTo>
                    <a:pt x="1057910" y="160020"/>
                  </a:lnTo>
                  <a:lnTo>
                    <a:pt x="1056640" y="177800"/>
                  </a:lnTo>
                  <a:lnTo>
                    <a:pt x="1056640" y="193040"/>
                  </a:lnTo>
                  <a:lnTo>
                    <a:pt x="1060450" y="208280"/>
                  </a:lnTo>
                  <a:lnTo>
                    <a:pt x="1069340" y="220980"/>
                  </a:lnTo>
                  <a:lnTo>
                    <a:pt x="1074420" y="198120"/>
                  </a:lnTo>
                  <a:lnTo>
                    <a:pt x="1079500" y="176530"/>
                  </a:lnTo>
                  <a:lnTo>
                    <a:pt x="1083310" y="152400"/>
                  </a:lnTo>
                  <a:lnTo>
                    <a:pt x="1087120" y="130810"/>
                  </a:lnTo>
                  <a:lnTo>
                    <a:pt x="1084580" y="119380"/>
                  </a:lnTo>
                  <a:lnTo>
                    <a:pt x="1084580" y="109220"/>
                  </a:lnTo>
                  <a:lnTo>
                    <a:pt x="1088390" y="100330"/>
                  </a:lnTo>
                  <a:lnTo>
                    <a:pt x="1093470" y="91440"/>
                  </a:lnTo>
                  <a:lnTo>
                    <a:pt x="1099820" y="83820"/>
                  </a:lnTo>
                  <a:lnTo>
                    <a:pt x="1106170" y="74930"/>
                  </a:lnTo>
                  <a:lnTo>
                    <a:pt x="1111250" y="67310"/>
                  </a:lnTo>
                  <a:lnTo>
                    <a:pt x="1116330" y="58420"/>
                  </a:lnTo>
                  <a:lnTo>
                    <a:pt x="1120140" y="60960"/>
                  </a:lnTo>
                  <a:lnTo>
                    <a:pt x="1122680" y="64770"/>
                  </a:lnTo>
                  <a:lnTo>
                    <a:pt x="1121410" y="69850"/>
                  </a:lnTo>
                  <a:lnTo>
                    <a:pt x="1118870" y="73660"/>
                  </a:lnTo>
                  <a:lnTo>
                    <a:pt x="1111250" y="83820"/>
                  </a:lnTo>
                  <a:lnTo>
                    <a:pt x="1108710" y="91440"/>
                  </a:lnTo>
                  <a:lnTo>
                    <a:pt x="1118870" y="83820"/>
                  </a:lnTo>
                  <a:lnTo>
                    <a:pt x="1122680" y="78740"/>
                  </a:lnTo>
                  <a:lnTo>
                    <a:pt x="1125220" y="73660"/>
                  </a:lnTo>
                  <a:lnTo>
                    <a:pt x="1129030" y="68580"/>
                  </a:lnTo>
                  <a:lnTo>
                    <a:pt x="1130300" y="62230"/>
                  </a:lnTo>
                  <a:lnTo>
                    <a:pt x="1131570" y="57150"/>
                  </a:lnTo>
                  <a:lnTo>
                    <a:pt x="1131570" y="50800"/>
                  </a:lnTo>
                  <a:lnTo>
                    <a:pt x="1132840" y="53340"/>
                  </a:lnTo>
                  <a:lnTo>
                    <a:pt x="1132840" y="49530"/>
                  </a:lnTo>
                  <a:lnTo>
                    <a:pt x="1136650" y="45720"/>
                  </a:lnTo>
                  <a:lnTo>
                    <a:pt x="1137920" y="43180"/>
                  </a:lnTo>
                  <a:lnTo>
                    <a:pt x="1141730" y="48260"/>
                  </a:lnTo>
                  <a:lnTo>
                    <a:pt x="1145540" y="54610"/>
                  </a:lnTo>
                  <a:lnTo>
                    <a:pt x="1153160" y="73660"/>
                  </a:lnTo>
                  <a:lnTo>
                    <a:pt x="1158240" y="78740"/>
                  </a:lnTo>
                  <a:lnTo>
                    <a:pt x="1163320" y="82550"/>
                  </a:lnTo>
                  <a:lnTo>
                    <a:pt x="1170940" y="83820"/>
                  </a:lnTo>
                  <a:lnTo>
                    <a:pt x="1170940" y="76200"/>
                  </a:lnTo>
                  <a:lnTo>
                    <a:pt x="1169670" y="73660"/>
                  </a:lnTo>
                  <a:lnTo>
                    <a:pt x="1169670" y="71120"/>
                  </a:lnTo>
                  <a:lnTo>
                    <a:pt x="1170940" y="68580"/>
                  </a:lnTo>
                  <a:lnTo>
                    <a:pt x="1174750" y="66040"/>
                  </a:lnTo>
                  <a:lnTo>
                    <a:pt x="1177290" y="63500"/>
                  </a:lnTo>
                  <a:lnTo>
                    <a:pt x="1181100" y="63500"/>
                  </a:lnTo>
                  <a:lnTo>
                    <a:pt x="1187450" y="86360"/>
                  </a:lnTo>
                  <a:lnTo>
                    <a:pt x="1193800" y="110490"/>
                  </a:lnTo>
                  <a:lnTo>
                    <a:pt x="1196340" y="135890"/>
                  </a:lnTo>
                  <a:lnTo>
                    <a:pt x="1196340" y="160020"/>
                  </a:lnTo>
                  <a:lnTo>
                    <a:pt x="1200150" y="167640"/>
                  </a:lnTo>
                  <a:lnTo>
                    <a:pt x="1201420" y="173990"/>
                  </a:lnTo>
                  <a:lnTo>
                    <a:pt x="1201420" y="182880"/>
                  </a:lnTo>
                  <a:lnTo>
                    <a:pt x="1203960" y="190500"/>
                  </a:lnTo>
                  <a:lnTo>
                    <a:pt x="1205230" y="187960"/>
                  </a:lnTo>
                  <a:lnTo>
                    <a:pt x="1205230" y="181610"/>
                  </a:lnTo>
                  <a:lnTo>
                    <a:pt x="1203960" y="172720"/>
                  </a:lnTo>
                  <a:lnTo>
                    <a:pt x="1201420" y="163830"/>
                  </a:lnTo>
                  <a:lnTo>
                    <a:pt x="1201420" y="157480"/>
                  </a:lnTo>
                  <a:lnTo>
                    <a:pt x="1203960" y="152400"/>
                  </a:lnTo>
                  <a:lnTo>
                    <a:pt x="1209040" y="152400"/>
                  </a:lnTo>
                  <a:lnTo>
                    <a:pt x="1217930" y="157480"/>
                  </a:lnTo>
                  <a:close/>
                </a:path>
                <a:path w="3420110" h="271780">
                  <a:moveTo>
                    <a:pt x="1325181" y="72974"/>
                  </a:moveTo>
                  <a:lnTo>
                    <a:pt x="1324610" y="63500"/>
                  </a:lnTo>
                  <a:lnTo>
                    <a:pt x="1282700" y="60960"/>
                  </a:lnTo>
                  <a:lnTo>
                    <a:pt x="1282700" y="68580"/>
                  </a:lnTo>
                  <a:lnTo>
                    <a:pt x="1289050" y="69850"/>
                  </a:lnTo>
                  <a:lnTo>
                    <a:pt x="1295400" y="69850"/>
                  </a:lnTo>
                  <a:lnTo>
                    <a:pt x="1308100" y="67310"/>
                  </a:lnTo>
                  <a:lnTo>
                    <a:pt x="1314450" y="67310"/>
                  </a:lnTo>
                  <a:lnTo>
                    <a:pt x="1319530" y="69850"/>
                  </a:lnTo>
                  <a:lnTo>
                    <a:pt x="1323340" y="71120"/>
                  </a:lnTo>
                  <a:lnTo>
                    <a:pt x="1325181" y="72974"/>
                  </a:lnTo>
                  <a:close/>
                </a:path>
                <a:path w="3420110" h="271780">
                  <a:moveTo>
                    <a:pt x="1327150" y="105410"/>
                  </a:moveTo>
                  <a:lnTo>
                    <a:pt x="1325448" y="77470"/>
                  </a:lnTo>
                  <a:lnTo>
                    <a:pt x="1324610" y="78740"/>
                  </a:lnTo>
                  <a:lnTo>
                    <a:pt x="1319530" y="81280"/>
                  </a:lnTo>
                  <a:lnTo>
                    <a:pt x="1315720" y="80010"/>
                  </a:lnTo>
                  <a:lnTo>
                    <a:pt x="1310640" y="81280"/>
                  </a:lnTo>
                  <a:lnTo>
                    <a:pt x="1304290" y="80010"/>
                  </a:lnTo>
                  <a:lnTo>
                    <a:pt x="1286510" y="80010"/>
                  </a:lnTo>
                  <a:lnTo>
                    <a:pt x="1281430" y="82550"/>
                  </a:lnTo>
                  <a:lnTo>
                    <a:pt x="1277620" y="85090"/>
                  </a:lnTo>
                  <a:lnTo>
                    <a:pt x="1276350" y="91440"/>
                  </a:lnTo>
                  <a:lnTo>
                    <a:pt x="1324610" y="92710"/>
                  </a:lnTo>
                  <a:lnTo>
                    <a:pt x="1320800" y="99060"/>
                  </a:lnTo>
                  <a:lnTo>
                    <a:pt x="1315720" y="101600"/>
                  </a:lnTo>
                  <a:lnTo>
                    <a:pt x="1308100" y="104140"/>
                  </a:lnTo>
                  <a:lnTo>
                    <a:pt x="1277620" y="104140"/>
                  </a:lnTo>
                  <a:lnTo>
                    <a:pt x="1273810" y="105410"/>
                  </a:lnTo>
                  <a:lnTo>
                    <a:pt x="1327150" y="105410"/>
                  </a:lnTo>
                  <a:close/>
                </a:path>
                <a:path w="3420110" h="271780">
                  <a:moveTo>
                    <a:pt x="1327150" y="25400"/>
                  </a:moveTo>
                  <a:lnTo>
                    <a:pt x="1308100" y="29210"/>
                  </a:lnTo>
                  <a:lnTo>
                    <a:pt x="1303020" y="29210"/>
                  </a:lnTo>
                  <a:lnTo>
                    <a:pt x="1296670" y="30480"/>
                  </a:lnTo>
                  <a:lnTo>
                    <a:pt x="1291590" y="30480"/>
                  </a:lnTo>
                  <a:lnTo>
                    <a:pt x="1285240" y="31750"/>
                  </a:lnTo>
                  <a:lnTo>
                    <a:pt x="1277620" y="31750"/>
                  </a:lnTo>
                  <a:lnTo>
                    <a:pt x="1277620" y="36830"/>
                  </a:lnTo>
                  <a:lnTo>
                    <a:pt x="1285240" y="36830"/>
                  </a:lnTo>
                  <a:lnTo>
                    <a:pt x="1291590" y="38100"/>
                  </a:lnTo>
                  <a:lnTo>
                    <a:pt x="1296670" y="38100"/>
                  </a:lnTo>
                  <a:lnTo>
                    <a:pt x="1303020" y="36830"/>
                  </a:lnTo>
                  <a:lnTo>
                    <a:pt x="1319530" y="36830"/>
                  </a:lnTo>
                  <a:lnTo>
                    <a:pt x="1324610" y="38100"/>
                  </a:lnTo>
                  <a:lnTo>
                    <a:pt x="1327150" y="25400"/>
                  </a:lnTo>
                  <a:close/>
                </a:path>
                <a:path w="3420110" h="271780">
                  <a:moveTo>
                    <a:pt x="1328420" y="48260"/>
                  </a:moveTo>
                  <a:lnTo>
                    <a:pt x="1281430" y="45720"/>
                  </a:lnTo>
                  <a:lnTo>
                    <a:pt x="1281430" y="48260"/>
                  </a:lnTo>
                  <a:lnTo>
                    <a:pt x="1327150" y="50800"/>
                  </a:lnTo>
                  <a:lnTo>
                    <a:pt x="1328420" y="48260"/>
                  </a:lnTo>
                  <a:close/>
                </a:path>
                <a:path w="3420110" h="271780">
                  <a:moveTo>
                    <a:pt x="1330960" y="6350"/>
                  </a:moveTo>
                  <a:lnTo>
                    <a:pt x="1287780" y="6350"/>
                  </a:lnTo>
                  <a:lnTo>
                    <a:pt x="1282700" y="10160"/>
                  </a:lnTo>
                  <a:lnTo>
                    <a:pt x="1277620" y="12700"/>
                  </a:lnTo>
                  <a:lnTo>
                    <a:pt x="1285240" y="15240"/>
                  </a:lnTo>
                  <a:lnTo>
                    <a:pt x="1292860" y="15240"/>
                  </a:lnTo>
                  <a:lnTo>
                    <a:pt x="1299210" y="16510"/>
                  </a:lnTo>
                  <a:lnTo>
                    <a:pt x="1306830" y="16510"/>
                  </a:lnTo>
                  <a:lnTo>
                    <a:pt x="1313180" y="17780"/>
                  </a:lnTo>
                  <a:lnTo>
                    <a:pt x="1319530" y="20320"/>
                  </a:lnTo>
                  <a:lnTo>
                    <a:pt x="1327150" y="25400"/>
                  </a:lnTo>
                  <a:lnTo>
                    <a:pt x="1330960" y="6350"/>
                  </a:lnTo>
                  <a:close/>
                </a:path>
                <a:path w="3420110" h="271780">
                  <a:moveTo>
                    <a:pt x="1343660" y="6350"/>
                  </a:moveTo>
                  <a:lnTo>
                    <a:pt x="1336040" y="6350"/>
                  </a:lnTo>
                  <a:lnTo>
                    <a:pt x="1336040" y="71120"/>
                  </a:lnTo>
                  <a:lnTo>
                    <a:pt x="1343660" y="71120"/>
                  </a:lnTo>
                  <a:lnTo>
                    <a:pt x="1343660" y="6350"/>
                  </a:lnTo>
                  <a:close/>
                </a:path>
                <a:path w="3420110" h="271780">
                  <a:moveTo>
                    <a:pt x="1366520" y="50800"/>
                  </a:moveTo>
                  <a:lnTo>
                    <a:pt x="1358900" y="49530"/>
                  </a:lnTo>
                  <a:lnTo>
                    <a:pt x="1352550" y="50800"/>
                  </a:lnTo>
                  <a:lnTo>
                    <a:pt x="1366520" y="50800"/>
                  </a:lnTo>
                  <a:close/>
                </a:path>
                <a:path w="3420110" h="271780">
                  <a:moveTo>
                    <a:pt x="1404620" y="66040"/>
                  </a:moveTo>
                  <a:lnTo>
                    <a:pt x="1365250" y="66040"/>
                  </a:lnTo>
                  <a:lnTo>
                    <a:pt x="1352550" y="68580"/>
                  </a:lnTo>
                  <a:lnTo>
                    <a:pt x="1404620" y="71120"/>
                  </a:lnTo>
                  <a:lnTo>
                    <a:pt x="1404620" y="66040"/>
                  </a:lnTo>
                  <a:close/>
                </a:path>
                <a:path w="3420110" h="271780">
                  <a:moveTo>
                    <a:pt x="1404620" y="43180"/>
                  </a:moveTo>
                  <a:lnTo>
                    <a:pt x="1399540" y="46990"/>
                  </a:lnTo>
                  <a:lnTo>
                    <a:pt x="1391920" y="49530"/>
                  </a:lnTo>
                  <a:lnTo>
                    <a:pt x="1386840" y="50800"/>
                  </a:lnTo>
                  <a:lnTo>
                    <a:pt x="1404620" y="50800"/>
                  </a:lnTo>
                  <a:lnTo>
                    <a:pt x="1404620" y="43180"/>
                  </a:lnTo>
                  <a:close/>
                </a:path>
                <a:path w="3420110" h="271780">
                  <a:moveTo>
                    <a:pt x="1404620" y="29210"/>
                  </a:moveTo>
                  <a:lnTo>
                    <a:pt x="1352550" y="29210"/>
                  </a:lnTo>
                  <a:lnTo>
                    <a:pt x="1352550" y="38100"/>
                  </a:lnTo>
                  <a:lnTo>
                    <a:pt x="1393190" y="38100"/>
                  </a:lnTo>
                  <a:lnTo>
                    <a:pt x="1399540" y="40640"/>
                  </a:lnTo>
                  <a:lnTo>
                    <a:pt x="1404620" y="43180"/>
                  </a:lnTo>
                  <a:lnTo>
                    <a:pt x="1404620" y="29210"/>
                  </a:lnTo>
                  <a:close/>
                </a:path>
                <a:path w="3420110" h="271780">
                  <a:moveTo>
                    <a:pt x="1588770" y="113030"/>
                  </a:moveTo>
                  <a:lnTo>
                    <a:pt x="1582420" y="109220"/>
                  </a:lnTo>
                  <a:lnTo>
                    <a:pt x="1582420" y="88900"/>
                  </a:lnTo>
                  <a:lnTo>
                    <a:pt x="1576070" y="80010"/>
                  </a:lnTo>
                  <a:lnTo>
                    <a:pt x="1564640" y="74930"/>
                  </a:lnTo>
                  <a:lnTo>
                    <a:pt x="1550670" y="72390"/>
                  </a:lnTo>
                  <a:lnTo>
                    <a:pt x="1524000" y="77470"/>
                  </a:lnTo>
                  <a:lnTo>
                    <a:pt x="1482090" y="92710"/>
                  </a:lnTo>
                  <a:lnTo>
                    <a:pt x="1469390" y="96520"/>
                  </a:lnTo>
                  <a:lnTo>
                    <a:pt x="1471930" y="104140"/>
                  </a:lnTo>
                  <a:lnTo>
                    <a:pt x="1473200" y="111760"/>
                  </a:lnTo>
                  <a:lnTo>
                    <a:pt x="1475740" y="119380"/>
                  </a:lnTo>
                  <a:lnTo>
                    <a:pt x="1473200" y="128270"/>
                  </a:lnTo>
                  <a:lnTo>
                    <a:pt x="1468120" y="127000"/>
                  </a:lnTo>
                  <a:lnTo>
                    <a:pt x="1465580" y="123190"/>
                  </a:lnTo>
                  <a:lnTo>
                    <a:pt x="1464310" y="119380"/>
                  </a:lnTo>
                  <a:lnTo>
                    <a:pt x="1463040" y="120650"/>
                  </a:lnTo>
                  <a:lnTo>
                    <a:pt x="1468120" y="143510"/>
                  </a:lnTo>
                  <a:lnTo>
                    <a:pt x="1475740" y="146050"/>
                  </a:lnTo>
                  <a:lnTo>
                    <a:pt x="1480820" y="144780"/>
                  </a:lnTo>
                  <a:lnTo>
                    <a:pt x="1482090" y="140970"/>
                  </a:lnTo>
                  <a:lnTo>
                    <a:pt x="1485900" y="153670"/>
                  </a:lnTo>
                  <a:lnTo>
                    <a:pt x="1488440" y="166370"/>
                  </a:lnTo>
                  <a:lnTo>
                    <a:pt x="1489710" y="180340"/>
                  </a:lnTo>
                  <a:lnTo>
                    <a:pt x="1489710" y="191770"/>
                  </a:lnTo>
                  <a:lnTo>
                    <a:pt x="1494790" y="195580"/>
                  </a:lnTo>
                  <a:lnTo>
                    <a:pt x="1503680" y="204470"/>
                  </a:lnTo>
                  <a:lnTo>
                    <a:pt x="1508760" y="208280"/>
                  </a:lnTo>
                  <a:lnTo>
                    <a:pt x="1512570" y="212090"/>
                  </a:lnTo>
                  <a:lnTo>
                    <a:pt x="1518920" y="215900"/>
                  </a:lnTo>
                  <a:lnTo>
                    <a:pt x="1525270" y="217170"/>
                  </a:lnTo>
                  <a:lnTo>
                    <a:pt x="1540510" y="217170"/>
                  </a:lnTo>
                  <a:lnTo>
                    <a:pt x="1546860" y="214630"/>
                  </a:lnTo>
                  <a:lnTo>
                    <a:pt x="1553210" y="209550"/>
                  </a:lnTo>
                  <a:lnTo>
                    <a:pt x="1570990" y="186690"/>
                  </a:lnTo>
                  <a:lnTo>
                    <a:pt x="1574800" y="182880"/>
                  </a:lnTo>
                  <a:lnTo>
                    <a:pt x="1568450" y="185420"/>
                  </a:lnTo>
                  <a:lnTo>
                    <a:pt x="1565910" y="186690"/>
                  </a:lnTo>
                  <a:lnTo>
                    <a:pt x="1563370" y="190500"/>
                  </a:lnTo>
                  <a:lnTo>
                    <a:pt x="1559560" y="195580"/>
                  </a:lnTo>
                  <a:lnTo>
                    <a:pt x="1554480" y="194310"/>
                  </a:lnTo>
                  <a:lnTo>
                    <a:pt x="1549400" y="194310"/>
                  </a:lnTo>
                  <a:lnTo>
                    <a:pt x="1544320" y="195580"/>
                  </a:lnTo>
                  <a:lnTo>
                    <a:pt x="1537970" y="196850"/>
                  </a:lnTo>
                  <a:lnTo>
                    <a:pt x="1532890" y="198120"/>
                  </a:lnTo>
                  <a:lnTo>
                    <a:pt x="1529080" y="198120"/>
                  </a:lnTo>
                  <a:lnTo>
                    <a:pt x="1524000" y="195580"/>
                  </a:lnTo>
                  <a:lnTo>
                    <a:pt x="1518920" y="191770"/>
                  </a:lnTo>
                  <a:lnTo>
                    <a:pt x="1524000" y="190500"/>
                  </a:lnTo>
                  <a:lnTo>
                    <a:pt x="1527810" y="189230"/>
                  </a:lnTo>
                  <a:lnTo>
                    <a:pt x="1532890" y="186690"/>
                  </a:lnTo>
                  <a:lnTo>
                    <a:pt x="1537970" y="186690"/>
                  </a:lnTo>
                  <a:lnTo>
                    <a:pt x="1541780" y="185420"/>
                  </a:lnTo>
                  <a:lnTo>
                    <a:pt x="1548130" y="185420"/>
                  </a:lnTo>
                  <a:lnTo>
                    <a:pt x="1551940" y="184150"/>
                  </a:lnTo>
                  <a:lnTo>
                    <a:pt x="1557020" y="182880"/>
                  </a:lnTo>
                  <a:lnTo>
                    <a:pt x="1579880" y="152400"/>
                  </a:lnTo>
                  <a:lnTo>
                    <a:pt x="1583690" y="132080"/>
                  </a:lnTo>
                  <a:lnTo>
                    <a:pt x="1586230" y="121920"/>
                  </a:lnTo>
                  <a:lnTo>
                    <a:pt x="1588770" y="113030"/>
                  </a:lnTo>
                  <a:close/>
                </a:path>
                <a:path w="3420110" h="271780">
                  <a:moveTo>
                    <a:pt x="1750060" y="6350"/>
                  </a:moveTo>
                  <a:lnTo>
                    <a:pt x="1731010" y="3810"/>
                  </a:lnTo>
                  <a:lnTo>
                    <a:pt x="1625600" y="3810"/>
                  </a:lnTo>
                  <a:lnTo>
                    <a:pt x="1614170" y="2540"/>
                  </a:lnTo>
                  <a:lnTo>
                    <a:pt x="1604010" y="2540"/>
                  </a:lnTo>
                  <a:lnTo>
                    <a:pt x="1584960" y="0"/>
                  </a:lnTo>
                  <a:lnTo>
                    <a:pt x="1579880" y="3810"/>
                  </a:lnTo>
                  <a:lnTo>
                    <a:pt x="1581150" y="11430"/>
                  </a:lnTo>
                  <a:lnTo>
                    <a:pt x="1750060" y="11430"/>
                  </a:lnTo>
                  <a:lnTo>
                    <a:pt x="1750060" y="6350"/>
                  </a:lnTo>
                  <a:close/>
                </a:path>
                <a:path w="3420110" h="271780">
                  <a:moveTo>
                    <a:pt x="1753870" y="43180"/>
                  </a:moveTo>
                  <a:lnTo>
                    <a:pt x="1591310" y="40640"/>
                  </a:lnTo>
                  <a:lnTo>
                    <a:pt x="1591310" y="48260"/>
                  </a:lnTo>
                  <a:lnTo>
                    <a:pt x="1753870" y="45720"/>
                  </a:lnTo>
                  <a:lnTo>
                    <a:pt x="1753870" y="43180"/>
                  </a:lnTo>
                  <a:close/>
                </a:path>
                <a:path w="3420110" h="271780">
                  <a:moveTo>
                    <a:pt x="1753870" y="24130"/>
                  </a:moveTo>
                  <a:lnTo>
                    <a:pt x="1586230" y="21590"/>
                  </a:lnTo>
                  <a:lnTo>
                    <a:pt x="1591310" y="31750"/>
                  </a:lnTo>
                  <a:lnTo>
                    <a:pt x="1753870" y="31750"/>
                  </a:lnTo>
                  <a:lnTo>
                    <a:pt x="1753870" y="24130"/>
                  </a:lnTo>
                  <a:close/>
                </a:path>
                <a:path w="3420110" h="271780">
                  <a:moveTo>
                    <a:pt x="1755140" y="64770"/>
                  </a:moveTo>
                  <a:lnTo>
                    <a:pt x="1753870" y="58420"/>
                  </a:lnTo>
                  <a:lnTo>
                    <a:pt x="1606550" y="58420"/>
                  </a:lnTo>
                  <a:lnTo>
                    <a:pt x="1606550" y="60960"/>
                  </a:lnTo>
                  <a:lnTo>
                    <a:pt x="1748790" y="66040"/>
                  </a:lnTo>
                  <a:lnTo>
                    <a:pt x="1748790" y="71120"/>
                  </a:lnTo>
                  <a:lnTo>
                    <a:pt x="1739900" y="72390"/>
                  </a:lnTo>
                  <a:lnTo>
                    <a:pt x="1720850" y="72390"/>
                  </a:lnTo>
                  <a:lnTo>
                    <a:pt x="1711960" y="73660"/>
                  </a:lnTo>
                  <a:lnTo>
                    <a:pt x="1684020" y="73660"/>
                  </a:lnTo>
                  <a:lnTo>
                    <a:pt x="1673860" y="72390"/>
                  </a:lnTo>
                  <a:lnTo>
                    <a:pt x="1634490" y="72390"/>
                  </a:lnTo>
                  <a:lnTo>
                    <a:pt x="1625600" y="73660"/>
                  </a:lnTo>
                  <a:lnTo>
                    <a:pt x="1615440" y="73660"/>
                  </a:lnTo>
                  <a:lnTo>
                    <a:pt x="1605280" y="74930"/>
                  </a:lnTo>
                  <a:lnTo>
                    <a:pt x="1596390" y="74930"/>
                  </a:lnTo>
                  <a:lnTo>
                    <a:pt x="1728470" y="80010"/>
                  </a:lnTo>
                  <a:lnTo>
                    <a:pt x="1733550" y="78740"/>
                  </a:lnTo>
                  <a:lnTo>
                    <a:pt x="1738630" y="78740"/>
                  </a:lnTo>
                  <a:lnTo>
                    <a:pt x="1743710" y="76200"/>
                  </a:lnTo>
                  <a:lnTo>
                    <a:pt x="1748790" y="74930"/>
                  </a:lnTo>
                  <a:lnTo>
                    <a:pt x="1752600" y="72390"/>
                  </a:lnTo>
                  <a:lnTo>
                    <a:pt x="1755140" y="69850"/>
                  </a:lnTo>
                  <a:lnTo>
                    <a:pt x="1755140" y="64770"/>
                  </a:lnTo>
                  <a:close/>
                </a:path>
                <a:path w="3420110" h="271780">
                  <a:moveTo>
                    <a:pt x="2037080" y="45720"/>
                  </a:moveTo>
                  <a:lnTo>
                    <a:pt x="2034540" y="45720"/>
                  </a:lnTo>
                  <a:lnTo>
                    <a:pt x="2034540" y="53340"/>
                  </a:lnTo>
                  <a:lnTo>
                    <a:pt x="2037080" y="53340"/>
                  </a:lnTo>
                  <a:lnTo>
                    <a:pt x="2037080" y="45720"/>
                  </a:lnTo>
                  <a:close/>
                </a:path>
                <a:path w="3420110" h="271780">
                  <a:moveTo>
                    <a:pt x="2096770" y="16510"/>
                  </a:moveTo>
                  <a:lnTo>
                    <a:pt x="2095500" y="39370"/>
                  </a:lnTo>
                  <a:lnTo>
                    <a:pt x="2092960" y="66040"/>
                  </a:lnTo>
                  <a:lnTo>
                    <a:pt x="2090420" y="88900"/>
                  </a:lnTo>
                  <a:lnTo>
                    <a:pt x="2089150" y="105410"/>
                  </a:lnTo>
                  <a:lnTo>
                    <a:pt x="2092960" y="82550"/>
                  </a:lnTo>
                  <a:lnTo>
                    <a:pt x="2095500" y="58420"/>
                  </a:lnTo>
                  <a:lnTo>
                    <a:pt x="2096770" y="36830"/>
                  </a:lnTo>
                  <a:lnTo>
                    <a:pt x="2096770" y="16510"/>
                  </a:lnTo>
                  <a:close/>
                </a:path>
                <a:path w="3420110" h="271780">
                  <a:moveTo>
                    <a:pt x="2103120" y="2540"/>
                  </a:moveTo>
                  <a:lnTo>
                    <a:pt x="2099310" y="2540"/>
                  </a:lnTo>
                  <a:lnTo>
                    <a:pt x="2099310" y="6350"/>
                  </a:lnTo>
                  <a:lnTo>
                    <a:pt x="2103120" y="6350"/>
                  </a:lnTo>
                  <a:lnTo>
                    <a:pt x="2103120" y="2540"/>
                  </a:lnTo>
                  <a:close/>
                </a:path>
                <a:path w="3420110" h="271780">
                  <a:moveTo>
                    <a:pt x="2162810" y="8890"/>
                  </a:moveTo>
                  <a:lnTo>
                    <a:pt x="2151380" y="8890"/>
                  </a:lnTo>
                  <a:lnTo>
                    <a:pt x="2151380" y="16510"/>
                  </a:lnTo>
                  <a:lnTo>
                    <a:pt x="2162810" y="16510"/>
                  </a:lnTo>
                  <a:lnTo>
                    <a:pt x="2162810" y="8890"/>
                  </a:lnTo>
                  <a:close/>
                </a:path>
                <a:path w="3420110" h="271780">
                  <a:moveTo>
                    <a:pt x="2165350" y="29210"/>
                  </a:moveTo>
                  <a:lnTo>
                    <a:pt x="2151380" y="29210"/>
                  </a:lnTo>
                  <a:lnTo>
                    <a:pt x="2152650" y="33020"/>
                  </a:lnTo>
                  <a:lnTo>
                    <a:pt x="2156460" y="34290"/>
                  </a:lnTo>
                  <a:lnTo>
                    <a:pt x="2161540" y="33020"/>
                  </a:lnTo>
                  <a:lnTo>
                    <a:pt x="2165350" y="34290"/>
                  </a:lnTo>
                  <a:lnTo>
                    <a:pt x="2165350" y="29210"/>
                  </a:lnTo>
                  <a:close/>
                </a:path>
                <a:path w="3420110" h="271780">
                  <a:moveTo>
                    <a:pt x="2209800" y="60960"/>
                  </a:moveTo>
                  <a:lnTo>
                    <a:pt x="2175510" y="60960"/>
                  </a:lnTo>
                  <a:lnTo>
                    <a:pt x="2180590" y="62230"/>
                  </a:lnTo>
                  <a:lnTo>
                    <a:pt x="2184400" y="62230"/>
                  </a:lnTo>
                  <a:lnTo>
                    <a:pt x="2189480" y="63500"/>
                  </a:lnTo>
                  <a:lnTo>
                    <a:pt x="2194560" y="66040"/>
                  </a:lnTo>
                  <a:lnTo>
                    <a:pt x="2202180" y="66040"/>
                  </a:lnTo>
                  <a:lnTo>
                    <a:pt x="2207260" y="63500"/>
                  </a:lnTo>
                  <a:lnTo>
                    <a:pt x="2209800" y="60960"/>
                  </a:lnTo>
                  <a:close/>
                </a:path>
                <a:path w="3420110" h="271780">
                  <a:moveTo>
                    <a:pt x="2225040" y="29210"/>
                  </a:moveTo>
                  <a:lnTo>
                    <a:pt x="2179320" y="29210"/>
                  </a:lnTo>
                  <a:lnTo>
                    <a:pt x="2172970" y="31750"/>
                  </a:lnTo>
                  <a:lnTo>
                    <a:pt x="2179320" y="34290"/>
                  </a:lnTo>
                  <a:lnTo>
                    <a:pt x="2192020" y="36830"/>
                  </a:lnTo>
                  <a:lnTo>
                    <a:pt x="2204720" y="36830"/>
                  </a:lnTo>
                  <a:lnTo>
                    <a:pt x="2211070" y="35560"/>
                  </a:lnTo>
                  <a:lnTo>
                    <a:pt x="2217420" y="35560"/>
                  </a:lnTo>
                  <a:lnTo>
                    <a:pt x="2225040" y="36830"/>
                  </a:lnTo>
                  <a:lnTo>
                    <a:pt x="2225040" y="29210"/>
                  </a:lnTo>
                  <a:close/>
                </a:path>
                <a:path w="3420110" h="271780">
                  <a:moveTo>
                    <a:pt x="2225040" y="6350"/>
                  </a:moveTo>
                  <a:lnTo>
                    <a:pt x="2175510" y="6350"/>
                  </a:lnTo>
                  <a:lnTo>
                    <a:pt x="2175510" y="16510"/>
                  </a:lnTo>
                  <a:lnTo>
                    <a:pt x="2225040" y="19050"/>
                  </a:lnTo>
                  <a:lnTo>
                    <a:pt x="2225040" y="6350"/>
                  </a:lnTo>
                  <a:close/>
                </a:path>
                <a:path w="3420110" h="271780">
                  <a:moveTo>
                    <a:pt x="2227580" y="60960"/>
                  </a:moveTo>
                  <a:lnTo>
                    <a:pt x="2223770" y="60960"/>
                  </a:lnTo>
                  <a:lnTo>
                    <a:pt x="2222500" y="63500"/>
                  </a:lnTo>
                  <a:lnTo>
                    <a:pt x="2222500" y="66040"/>
                  </a:lnTo>
                  <a:lnTo>
                    <a:pt x="2219960" y="68580"/>
                  </a:lnTo>
                  <a:lnTo>
                    <a:pt x="2227580" y="68580"/>
                  </a:lnTo>
                  <a:lnTo>
                    <a:pt x="2227580" y="60960"/>
                  </a:lnTo>
                  <a:close/>
                </a:path>
                <a:path w="3420110" h="271780">
                  <a:moveTo>
                    <a:pt x="2227580" y="45720"/>
                  </a:moveTo>
                  <a:lnTo>
                    <a:pt x="2159000" y="45720"/>
                  </a:lnTo>
                  <a:lnTo>
                    <a:pt x="2159000" y="50800"/>
                  </a:lnTo>
                  <a:lnTo>
                    <a:pt x="2227580" y="50800"/>
                  </a:lnTo>
                  <a:lnTo>
                    <a:pt x="2227580" y="45720"/>
                  </a:lnTo>
                  <a:close/>
                </a:path>
                <a:path w="3420110" h="271780">
                  <a:moveTo>
                    <a:pt x="2237740" y="45720"/>
                  </a:moveTo>
                  <a:lnTo>
                    <a:pt x="2235200" y="45720"/>
                  </a:lnTo>
                  <a:lnTo>
                    <a:pt x="2237740" y="50800"/>
                  </a:lnTo>
                  <a:lnTo>
                    <a:pt x="2237740" y="45720"/>
                  </a:lnTo>
                  <a:close/>
                </a:path>
                <a:path w="3420110" h="271780">
                  <a:moveTo>
                    <a:pt x="2242820" y="8890"/>
                  </a:moveTo>
                  <a:lnTo>
                    <a:pt x="2240280" y="6350"/>
                  </a:lnTo>
                  <a:lnTo>
                    <a:pt x="2242820" y="16510"/>
                  </a:lnTo>
                  <a:lnTo>
                    <a:pt x="2242820" y="8890"/>
                  </a:lnTo>
                  <a:close/>
                </a:path>
                <a:path w="3420110" h="271780">
                  <a:moveTo>
                    <a:pt x="2299970" y="60960"/>
                  </a:moveTo>
                  <a:lnTo>
                    <a:pt x="2240280" y="60960"/>
                  </a:lnTo>
                  <a:lnTo>
                    <a:pt x="2240280" y="71120"/>
                  </a:lnTo>
                  <a:lnTo>
                    <a:pt x="2246630" y="71120"/>
                  </a:lnTo>
                  <a:lnTo>
                    <a:pt x="2251710" y="69850"/>
                  </a:lnTo>
                  <a:lnTo>
                    <a:pt x="2259330" y="68580"/>
                  </a:lnTo>
                  <a:lnTo>
                    <a:pt x="2269490" y="66040"/>
                  </a:lnTo>
                  <a:lnTo>
                    <a:pt x="2275840" y="67310"/>
                  </a:lnTo>
                  <a:lnTo>
                    <a:pt x="2280920" y="68580"/>
                  </a:lnTo>
                  <a:lnTo>
                    <a:pt x="2284730" y="71120"/>
                  </a:lnTo>
                  <a:lnTo>
                    <a:pt x="2291080" y="71120"/>
                  </a:lnTo>
                  <a:lnTo>
                    <a:pt x="2294890" y="69850"/>
                  </a:lnTo>
                  <a:lnTo>
                    <a:pt x="2298700" y="66040"/>
                  </a:lnTo>
                  <a:lnTo>
                    <a:pt x="2299970" y="60960"/>
                  </a:lnTo>
                  <a:close/>
                </a:path>
                <a:path w="3420110" h="271780">
                  <a:moveTo>
                    <a:pt x="2320290" y="45720"/>
                  </a:moveTo>
                  <a:lnTo>
                    <a:pt x="2245360" y="45720"/>
                  </a:lnTo>
                  <a:lnTo>
                    <a:pt x="2242820" y="50800"/>
                  </a:lnTo>
                  <a:lnTo>
                    <a:pt x="2302510" y="50800"/>
                  </a:lnTo>
                  <a:lnTo>
                    <a:pt x="2311400" y="49530"/>
                  </a:lnTo>
                  <a:lnTo>
                    <a:pt x="2320290" y="45720"/>
                  </a:lnTo>
                  <a:close/>
                </a:path>
                <a:path w="3420110" h="271780">
                  <a:moveTo>
                    <a:pt x="2322830" y="25400"/>
                  </a:moveTo>
                  <a:lnTo>
                    <a:pt x="2247900" y="29210"/>
                  </a:lnTo>
                  <a:lnTo>
                    <a:pt x="2247900" y="36830"/>
                  </a:lnTo>
                  <a:lnTo>
                    <a:pt x="2322830" y="36830"/>
                  </a:lnTo>
                  <a:lnTo>
                    <a:pt x="2322830" y="25400"/>
                  </a:lnTo>
                  <a:close/>
                </a:path>
                <a:path w="3420110" h="271780">
                  <a:moveTo>
                    <a:pt x="2322830" y="8890"/>
                  </a:moveTo>
                  <a:lnTo>
                    <a:pt x="2250440" y="6350"/>
                  </a:lnTo>
                  <a:lnTo>
                    <a:pt x="2250440" y="19050"/>
                  </a:lnTo>
                  <a:lnTo>
                    <a:pt x="2322830" y="19050"/>
                  </a:lnTo>
                  <a:lnTo>
                    <a:pt x="2322830" y="8890"/>
                  </a:lnTo>
                  <a:close/>
                </a:path>
                <a:path w="3420110" h="271780">
                  <a:moveTo>
                    <a:pt x="2868930" y="11430"/>
                  </a:moveTo>
                  <a:lnTo>
                    <a:pt x="2867660" y="53340"/>
                  </a:lnTo>
                  <a:lnTo>
                    <a:pt x="2868930" y="50800"/>
                  </a:lnTo>
                  <a:lnTo>
                    <a:pt x="2868930" y="11430"/>
                  </a:lnTo>
                  <a:close/>
                </a:path>
                <a:path w="3420110" h="271780">
                  <a:moveTo>
                    <a:pt x="2917190" y="21590"/>
                  </a:moveTo>
                  <a:lnTo>
                    <a:pt x="2914650" y="21590"/>
                  </a:lnTo>
                  <a:lnTo>
                    <a:pt x="2914650" y="34290"/>
                  </a:lnTo>
                  <a:lnTo>
                    <a:pt x="2917190" y="34290"/>
                  </a:lnTo>
                  <a:lnTo>
                    <a:pt x="2917190" y="21590"/>
                  </a:lnTo>
                  <a:close/>
                </a:path>
                <a:path w="3420110" h="271780">
                  <a:moveTo>
                    <a:pt x="2956560" y="55880"/>
                  </a:moveTo>
                  <a:lnTo>
                    <a:pt x="2954020" y="55880"/>
                  </a:lnTo>
                  <a:lnTo>
                    <a:pt x="2954020" y="66040"/>
                  </a:lnTo>
                  <a:lnTo>
                    <a:pt x="2956560" y="66040"/>
                  </a:lnTo>
                  <a:lnTo>
                    <a:pt x="2956560" y="55880"/>
                  </a:lnTo>
                  <a:close/>
                </a:path>
                <a:path w="3420110" h="271780">
                  <a:moveTo>
                    <a:pt x="3162300" y="57150"/>
                  </a:moveTo>
                  <a:lnTo>
                    <a:pt x="3158490" y="57150"/>
                  </a:lnTo>
                  <a:lnTo>
                    <a:pt x="3158490" y="60960"/>
                  </a:lnTo>
                  <a:lnTo>
                    <a:pt x="3162300" y="60960"/>
                  </a:lnTo>
                  <a:lnTo>
                    <a:pt x="3162300" y="57150"/>
                  </a:lnTo>
                  <a:close/>
                </a:path>
                <a:path w="3420110" h="271780">
                  <a:moveTo>
                    <a:pt x="3357880" y="54610"/>
                  </a:moveTo>
                  <a:lnTo>
                    <a:pt x="3355340" y="54610"/>
                  </a:lnTo>
                  <a:lnTo>
                    <a:pt x="3355340" y="58420"/>
                  </a:lnTo>
                  <a:lnTo>
                    <a:pt x="3357880" y="58420"/>
                  </a:lnTo>
                  <a:lnTo>
                    <a:pt x="3357880" y="54610"/>
                  </a:lnTo>
                  <a:close/>
                </a:path>
                <a:path w="3420110" h="271780">
                  <a:moveTo>
                    <a:pt x="3420110" y="85090"/>
                  </a:moveTo>
                  <a:lnTo>
                    <a:pt x="3417570" y="76200"/>
                  </a:lnTo>
                  <a:lnTo>
                    <a:pt x="3416300" y="68580"/>
                  </a:lnTo>
                  <a:lnTo>
                    <a:pt x="3416300" y="72390"/>
                  </a:lnTo>
                  <a:lnTo>
                    <a:pt x="3413760" y="76200"/>
                  </a:lnTo>
                  <a:lnTo>
                    <a:pt x="3406140" y="83820"/>
                  </a:lnTo>
                  <a:lnTo>
                    <a:pt x="3398520" y="86360"/>
                  </a:lnTo>
                  <a:lnTo>
                    <a:pt x="3394710" y="85090"/>
                  </a:lnTo>
                  <a:lnTo>
                    <a:pt x="3392170" y="83820"/>
                  </a:lnTo>
                  <a:lnTo>
                    <a:pt x="3393440" y="87630"/>
                  </a:lnTo>
                  <a:lnTo>
                    <a:pt x="3395980" y="91440"/>
                  </a:lnTo>
                  <a:lnTo>
                    <a:pt x="3399790" y="95250"/>
                  </a:lnTo>
                  <a:lnTo>
                    <a:pt x="3403600" y="96520"/>
                  </a:lnTo>
                  <a:lnTo>
                    <a:pt x="3407410" y="99060"/>
                  </a:lnTo>
                  <a:lnTo>
                    <a:pt x="3411220" y="100330"/>
                  </a:lnTo>
                  <a:lnTo>
                    <a:pt x="3416300" y="101600"/>
                  </a:lnTo>
                  <a:lnTo>
                    <a:pt x="3420110" y="104140"/>
                  </a:lnTo>
                  <a:lnTo>
                    <a:pt x="3420110" y="85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3389629" y="2498089"/>
              <a:ext cx="20320" cy="6350"/>
            </a:xfrm>
            <a:custGeom>
              <a:avLst/>
              <a:gdLst/>
              <a:ahLst/>
              <a:cxnLst/>
              <a:rect l="l" t="t" r="r" b="b"/>
              <a:pathLst>
                <a:path w="20320" h="6350">
                  <a:moveTo>
                    <a:pt x="16510" y="0"/>
                  </a:moveTo>
                  <a:lnTo>
                    <a:pt x="6350" y="2539"/>
                  </a:lnTo>
                  <a:lnTo>
                    <a:pt x="0" y="5080"/>
                  </a:lnTo>
                  <a:lnTo>
                    <a:pt x="11430" y="5080"/>
                  </a:lnTo>
                  <a:lnTo>
                    <a:pt x="16510" y="6350"/>
                  </a:lnTo>
                  <a:lnTo>
                    <a:pt x="20320" y="5080"/>
                  </a:lnTo>
                  <a:lnTo>
                    <a:pt x="20320" y="127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814320" y="2498089"/>
              <a:ext cx="3150870" cy="262890"/>
            </a:xfrm>
            <a:custGeom>
              <a:avLst/>
              <a:gdLst/>
              <a:ahLst/>
              <a:cxnLst/>
              <a:rect l="l" t="t" r="r" b="b"/>
              <a:pathLst>
                <a:path w="3150870" h="262889">
                  <a:moveTo>
                    <a:pt x="21590" y="35560"/>
                  </a:moveTo>
                  <a:lnTo>
                    <a:pt x="20320" y="26670"/>
                  </a:lnTo>
                  <a:lnTo>
                    <a:pt x="13970" y="22860"/>
                  </a:lnTo>
                  <a:lnTo>
                    <a:pt x="19050" y="17780"/>
                  </a:lnTo>
                  <a:lnTo>
                    <a:pt x="1270" y="17780"/>
                  </a:lnTo>
                  <a:lnTo>
                    <a:pt x="0" y="24130"/>
                  </a:lnTo>
                  <a:lnTo>
                    <a:pt x="3810" y="30480"/>
                  </a:lnTo>
                  <a:lnTo>
                    <a:pt x="7620" y="34290"/>
                  </a:lnTo>
                  <a:lnTo>
                    <a:pt x="1270" y="39370"/>
                  </a:lnTo>
                  <a:lnTo>
                    <a:pt x="3810" y="57150"/>
                  </a:lnTo>
                  <a:lnTo>
                    <a:pt x="17780" y="57150"/>
                  </a:lnTo>
                  <a:lnTo>
                    <a:pt x="21590" y="54610"/>
                  </a:lnTo>
                  <a:lnTo>
                    <a:pt x="21590" y="35560"/>
                  </a:lnTo>
                  <a:close/>
                </a:path>
                <a:path w="3150870" h="262889">
                  <a:moveTo>
                    <a:pt x="54610" y="8890"/>
                  </a:moveTo>
                  <a:lnTo>
                    <a:pt x="50800" y="8890"/>
                  </a:lnTo>
                  <a:lnTo>
                    <a:pt x="50800" y="11430"/>
                  </a:lnTo>
                  <a:lnTo>
                    <a:pt x="54610" y="11430"/>
                  </a:lnTo>
                  <a:lnTo>
                    <a:pt x="54610" y="8890"/>
                  </a:lnTo>
                  <a:close/>
                </a:path>
                <a:path w="3150870" h="262889">
                  <a:moveTo>
                    <a:pt x="227330" y="13970"/>
                  </a:moveTo>
                  <a:lnTo>
                    <a:pt x="218440" y="15240"/>
                  </a:lnTo>
                  <a:lnTo>
                    <a:pt x="209550" y="13970"/>
                  </a:lnTo>
                  <a:lnTo>
                    <a:pt x="179070" y="13970"/>
                  </a:lnTo>
                  <a:lnTo>
                    <a:pt x="171450" y="15240"/>
                  </a:lnTo>
                  <a:lnTo>
                    <a:pt x="162560" y="17780"/>
                  </a:lnTo>
                  <a:lnTo>
                    <a:pt x="167640" y="27940"/>
                  </a:lnTo>
                  <a:lnTo>
                    <a:pt x="171450" y="30480"/>
                  </a:lnTo>
                  <a:lnTo>
                    <a:pt x="184150" y="35560"/>
                  </a:lnTo>
                  <a:lnTo>
                    <a:pt x="190500" y="36830"/>
                  </a:lnTo>
                  <a:lnTo>
                    <a:pt x="203200" y="41910"/>
                  </a:lnTo>
                  <a:lnTo>
                    <a:pt x="207010" y="39370"/>
                  </a:lnTo>
                  <a:lnTo>
                    <a:pt x="210820" y="35560"/>
                  </a:lnTo>
                  <a:lnTo>
                    <a:pt x="218440" y="30480"/>
                  </a:lnTo>
                  <a:lnTo>
                    <a:pt x="220980" y="26670"/>
                  </a:lnTo>
                  <a:lnTo>
                    <a:pt x="224790" y="22860"/>
                  </a:lnTo>
                  <a:lnTo>
                    <a:pt x="226060" y="19050"/>
                  </a:lnTo>
                  <a:lnTo>
                    <a:pt x="227330" y="13970"/>
                  </a:lnTo>
                  <a:close/>
                </a:path>
                <a:path w="3150870" h="262889">
                  <a:moveTo>
                    <a:pt x="275590" y="25400"/>
                  </a:moveTo>
                  <a:lnTo>
                    <a:pt x="274320" y="17780"/>
                  </a:lnTo>
                  <a:lnTo>
                    <a:pt x="271780" y="11430"/>
                  </a:lnTo>
                  <a:lnTo>
                    <a:pt x="265430" y="11430"/>
                  </a:lnTo>
                  <a:lnTo>
                    <a:pt x="265430" y="20320"/>
                  </a:lnTo>
                  <a:lnTo>
                    <a:pt x="266700" y="29210"/>
                  </a:lnTo>
                  <a:lnTo>
                    <a:pt x="269240" y="35560"/>
                  </a:lnTo>
                  <a:lnTo>
                    <a:pt x="275590" y="39370"/>
                  </a:lnTo>
                  <a:lnTo>
                    <a:pt x="275590" y="25400"/>
                  </a:lnTo>
                  <a:close/>
                </a:path>
                <a:path w="3150870" h="262889">
                  <a:moveTo>
                    <a:pt x="292100" y="26670"/>
                  </a:moveTo>
                  <a:lnTo>
                    <a:pt x="289560" y="17780"/>
                  </a:lnTo>
                  <a:lnTo>
                    <a:pt x="289560" y="10160"/>
                  </a:lnTo>
                  <a:lnTo>
                    <a:pt x="281940" y="10160"/>
                  </a:lnTo>
                  <a:lnTo>
                    <a:pt x="284480" y="36830"/>
                  </a:lnTo>
                  <a:lnTo>
                    <a:pt x="292100" y="34290"/>
                  </a:lnTo>
                  <a:lnTo>
                    <a:pt x="292100" y="26670"/>
                  </a:lnTo>
                  <a:close/>
                </a:path>
                <a:path w="3150870" h="262889">
                  <a:moveTo>
                    <a:pt x="302260" y="13970"/>
                  </a:moveTo>
                  <a:lnTo>
                    <a:pt x="300990" y="6350"/>
                  </a:lnTo>
                  <a:lnTo>
                    <a:pt x="297180" y="15240"/>
                  </a:lnTo>
                  <a:lnTo>
                    <a:pt x="298450" y="22860"/>
                  </a:lnTo>
                  <a:lnTo>
                    <a:pt x="300990" y="30480"/>
                  </a:lnTo>
                  <a:lnTo>
                    <a:pt x="302260" y="36830"/>
                  </a:lnTo>
                  <a:lnTo>
                    <a:pt x="302260" y="13970"/>
                  </a:lnTo>
                  <a:close/>
                </a:path>
                <a:path w="3150870" h="262889">
                  <a:moveTo>
                    <a:pt x="367030" y="5080"/>
                  </a:moveTo>
                  <a:lnTo>
                    <a:pt x="356870" y="5080"/>
                  </a:lnTo>
                  <a:lnTo>
                    <a:pt x="351790" y="6350"/>
                  </a:lnTo>
                  <a:lnTo>
                    <a:pt x="339090" y="6350"/>
                  </a:lnTo>
                  <a:lnTo>
                    <a:pt x="334010" y="8890"/>
                  </a:lnTo>
                  <a:lnTo>
                    <a:pt x="328930" y="10160"/>
                  </a:lnTo>
                  <a:lnTo>
                    <a:pt x="327660" y="11430"/>
                  </a:lnTo>
                  <a:lnTo>
                    <a:pt x="336550" y="22860"/>
                  </a:lnTo>
                  <a:lnTo>
                    <a:pt x="341630" y="24130"/>
                  </a:lnTo>
                  <a:lnTo>
                    <a:pt x="346710" y="24130"/>
                  </a:lnTo>
                  <a:lnTo>
                    <a:pt x="351790" y="21590"/>
                  </a:lnTo>
                  <a:lnTo>
                    <a:pt x="356870" y="17780"/>
                  </a:lnTo>
                  <a:lnTo>
                    <a:pt x="360680" y="13970"/>
                  </a:lnTo>
                  <a:lnTo>
                    <a:pt x="364490" y="8890"/>
                  </a:lnTo>
                  <a:lnTo>
                    <a:pt x="367030" y="5080"/>
                  </a:lnTo>
                  <a:close/>
                </a:path>
                <a:path w="3150870" h="262889">
                  <a:moveTo>
                    <a:pt x="394970" y="243840"/>
                  </a:moveTo>
                  <a:lnTo>
                    <a:pt x="389890" y="215900"/>
                  </a:lnTo>
                  <a:lnTo>
                    <a:pt x="388620" y="186690"/>
                  </a:lnTo>
                  <a:lnTo>
                    <a:pt x="384810" y="158750"/>
                  </a:lnTo>
                  <a:lnTo>
                    <a:pt x="374650" y="134620"/>
                  </a:lnTo>
                  <a:lnTo>
                    <a:pt x="379730" y="104140"/>
                  </a:lnTo>
                  <a:lnTo>
                    <a:pt x="379730" y="74930"/>
                  </a:lnTo>
                  <a:lnTo>
                    <a:pt x="375920" y="46990"/>
                  </a:lnTo>
                  <a:lnTo>
                    <a:pt x="372110" y="13970"/>
                  </a:lnTo>
                  <a:lnTo>
                    <a:pt x="346710" y="36830"/>
                  </a:lnTo>
                  <a:lnTo>
                    <a:pt x="341630" y="35560"/>
                  </a:lnTo>
                  <a:lnTo>
                    <a:pt x="331470" y="30480"/>
                  </a:lnTo>
                  <a:lnTo>
                    <a:pt x="327660" y="29210"/>
                  </a:lnTo>
                  <a:lnTo>
                    <a:pt x="322580" y="26670"/>
                  </a:lnTo>
                  <a:lnTo>
                    <a:pt x="314960" y="19050"/>
                  </a:lnTo>
                  <a:lnTo>
                    <a:pt x="312420" y="13970"/>
                  </a:lnTo>
                  <a:lnTo>
                    <a:pt x="312420" y="39370"/>
                  </a:lnTo>
                  <a:lnTo>
                    <a:pt x="313690" y="60960"/>
                  </a:lnTo>
                  <a:lnTo>
                    <a:pt x="316230" y="82550"/>
                  </a:lnTo>
                  <a:lnTo>
                    <a:pt x="320040" y="104140"/>
                  </a:lnTo>
                  <a:lnTo>
                    <a:pt x="318770" y="111760"/>
                  </a:lnTo>
                  <a:lnTo>
                    <a:pt x="318770" y="116840"/>
                  </a:lnTo>
                  <a:lnTo>
                    <a:pt x="320040" y="123190"/>
                  </a:lnTo>
                  <a:lnTo>
                    <a:pt x="323850" y="128270"/>
                  </a:lnTo>
                  <a:lnTo>
                    <a:pt x="326390" y="133350"/>
                  </a:lnTo>
                  <a:lnTo>
                    <a:pt x="326390" y="144780"/>
                  </a:lnTo>
                  <a:lnTo>
                    <a:pt x="322580" y="151130"/>
                  </a:lnTo>
                  <a:lnTo>
                    <a:pt x="327660" y="162560"/>
                  </a:lnTo>
                  <a:lnTo>
                    <a:pt x="327660" y="176530"/>
                  </a:lnTo>
                  <a:lnTo>
                    <a:pt x="328930" y="190500"/>
                  </a:lnTo>
                  <a:lnTo>
                    <a:pt x="337820" y="198120"/>
                  </a:lnTo>
                  <a:lnTo>
                    <a:pt x="332740" y="203200"/>
                  </a:lnTo>
                  <a:lnTo>
                    <a:pt x="330200" y="203200"/>
                  </a:lnTo>
                  <a:lnTo>
                    <a:pt x="327660" y="261620"/>
                  </a:lnTo>
                  <a:lnTo>
                    <a:pt x="342900" y="262890"/>
                  </a:lnTo>
                  <a:lnTo>
                    <a:pt x="342900" y="257810"/>
                  </a:lnTo>
                  <a:lnTo>
                    <a:pt x="341630" y="251460"/>
                  </a:lnTo>
                  <a:lnTo>
                    <a:pt x="344170" y="241300"/>
                  </a:lnTo>
                  <a:lnTo>
                    <a:pt x="351790" y="243840"/>
                  </a:lnTo>
                  <a:lnTo>
                    <a:pt x="353060" y="248920"/>
                  </a:lnTo>
                  <a:lnTo>
                    <a:pt x="353060" y="255270"/>
                  </a:lnTo>
                  <a:lnTo>
                    <a:pt x="354330" y="261620"/>
                  </a:lnTo>
                  <a:lnTo>
                    <a:pt x="394970" y="243840"/>
                  </a:lnTo>
                  <a:close/>
                </a:path>
                <a:path w="3150870" h="262889">
                  <a:moveTo>
                    <a:pt x="407670" y="77470"/>
                  </a:moveTo>
                  <a:lnTo>
                    <a:pt x="406400" y="52070"/>
                  </a:lnTo>
                  <a:lnTo>
                    <a:pt x="402590" y="25400"/>
                  </a:lnTo>
                  <a:lnTo>
                    <a:pt x="396240" y="1270"/>
                  </a:lnTo>
                  <a:lnTo>
                    <a:pt x="392430" y="101600"/>
                  </a:lnTo>
                  <a:lnTo>
                    <a:pt x="396240" y="106680"/>
                  </a:lnTo>
                  <a:lnTo>
                    <a:pt x="394970" y="110490"/>
                  </a:lnTo>
                  <a:lnTo>
                    <a:pt x="394970" y="115570"/>
                  </a:lnTo>
                  <a:lnTo>
                    <a:pt x="392430" y="118110"/>
                  </a:lnTo>
                  <a:lnTo>
                    <a:pt x="389890" y="129540"/>
                  </a:lnTo>
                  <a:lnTo>
                    <a:pt x="391160" y="138430"/>
                  </a:lnTo>
                  <a:lnTo>
                    <a:pt x="396240" y="147320"/>
                  </a:lnTo>
                  <a:lnTo>
                    <a:pt x="402590" y="156210"/>
                  </a:lnTo>
                  <a:lnTo>
                    <a:pt x="405130" y="101600"/>
                  </a:lnTo>
                  <a:lnTo>
                    <a:pt x="407670" y="77470"/>
                  </a:lnTo>
                  <a:close/>
                </a:path>
                <a:path w="3150870" h="262889">
                  <a:moveTo>
                    <a:pt x="524510" y="22860"/>
                  </a:moveTo>
                  <a:lnTo>
                    <a:pt x="519430" y="17780"/>
                  </a:lnTo>
                  <a:lnTo>
                    <a:pt x="524510" y="26670"/>
                  </a:lnTo>
                  <a:lnTo>
                    <a:pt x="524510" y="22860"/>
                  </a:lnTo>
                  <a:close/>
                </a:path>
                <a:path w="3150870" h="262889">
                  <a:moveTo>
                    <a:pt x="675640" y="0"/>
                  </a:moveTo>
                  <a:lnTo>
                    <a:pt x="673100" y="0"/>
                  </a:lnTo>
                  <a:lnTo>
                    <a:pt x="673100" y="5080"/>
                  </a:lnTo>
                  <a:lnTo>
                    <a:pt x="675640" y="5080"/>
                  </a:lnTo>
                  <a:lnTo>
                    <a:pt x="675640" y="0"/>
                  </a:lnTo>
                  <a:close/>
                </a:path>
                <a:path w="3150870" h="262889">
                  <a:moveTo>
                    <a:pt x="1140637" y="22682"/>
                  </a:moveTo>
                  <a:lnTo>
                    <a:pt x="1140460" y="22860"/>
                  </a:lnTo>
                  <a:lnTo>
                    <a:pt x="1140460" y="23507"/>
                  </a:lnTo>
                  <a:lnTo>
                    <a:pt x="1140637" y="22682"/>
                  </a:lnTo>
                  <a:close/>
                </a:path>
                <a:path w="3150870" h="262889">
                  <a:moveTo>
                    <a:pt x="1145540" y="30480"/>
                  </a:moveTo>
                  <a:lnTo>
                    <a:pt x="1141730" y="27940"/>
                  </a:lnTo>
                  <a:lnTo>
                    <a:pt x="1140460" y="25400"/>
                  </a:lnTo>
                  <a:lnTo>
                    <a:pt x="1140460" y="23507"/>
                  </a:lnTo>
                  <a:lnTo>
                    <a:pt x="1139190" y="29210"/>
                  </a:lnTo>
                  <a:lnTo>
                    <a:pt x="1139190" y="40640"/>
                  </a:lnTo>
                  <a:lnTo>
                    <a:pt x="1143000" y="52070"/>
                  </a:lnTo>
                  <a:lnTo>
                    <a:pt x="1139190" y="62230"/>
                  </a:lnTo>
                  <a:lnTo>
                    <a:pt x="1137920" y="72390"/>
                  </a:lnTo>
                  <a:lnTo>
                    <a:pt x="1139190" y="82550"/>
                  </a:lnTo>
                  <a:lnTo>
                    <a:pt x="1140460" y="93980"/>
                  </a:lnTo>
                  <a:lnTo>
                    <a:pt x="1140460" y="78740"/>
                  </a:lnTo>
                  <a:lnTo>
                    <a:pt x="1143000" y="64770"/>
                  </a:lnTo>
                  <a:lnTo>
                    <a:pt x="1144270" y="52070"/>
                  </a:lnTo>
                  <a:lnTo>
                    <a:pt x="1140460" y="39370"/>
                  </a:lnTo>
                  <a:lnTo>
                    <a:pt x="1144270" y="35560"/>
                  </a:lnTo>
                  <a:lnTo>
                    <a:pt x="1145540" y="33020"/>
                  </a:lnTo>
                  <a:lnTo>
                    <a:pt x="1145540" y="30480"/>
                  </a:lnTo>
                  <a:close/>
                </a:path>
                <a:path w="3150870" h="262889">
                  <a:moveTo>
                    <a:pt x="1148080" y="10160"/>
                  </a:moveTo>
                  <a:lnTo>
                    <a:pt x="1145540" y="6350"/>
                  </a:lnTo>
                  <a:lnTo>
                    <a:pt x="1140460" y="6350"/>
                  </a:lnTo>
                  <a:lnTo>
                    <a:pt x="1141730" y="17780"/>
                  </a:lnTo>
                  <a:lnTo>
                    <a:pt x="1140637" y="22682"/>
                  </a:lnTo>
                  <a:lnTo>
                    <a:pt x="1145540" y="17780"/>
                  </a:lnTo>
                  <a:lnTo>
                    <a:pt x="1148080" y="10160"/>
                  </a:lnTo>
                  <a:close/>
                </a:path>
                <a:path w="3150870" h="262889">
                  <a:moveTo>
                    <a:pt x="1205230" y="10160"/>
                  </a:moveTo>
                  <a:lnTo>
                    <a:pt x="1198880" y="8890"/>
                  </a:lnTo>
                  <a:lnTo>
                    <a:pt x="1183640" y="6350"/>
                  </a:lnTo>
                  <a:lnTo>
                    <a:pt x="1168400" y="6350"/>
                  </a:lnTo>
                  <a:lnTo>
                    <a:pt x="1162050" y="8890"/>
                  </a:lnTo>
                  <a:lnTo>
                    <a:pt x="1156970" y="11430"/>
                  </a:lnTo>
                  <a:lnTo>
                    <a:pt x="1153160" y="17780"/>
                  </a:lnTo>
                  <a:lnTo>
                    <a:pt x="1205230" y="19050"/>
                  </a:lnTo>
                  <a:lnTo>
                    <a:pt x="1205230" y="10160"/>
                  </a:lnTo>
                  <a:close/>
                </a:path>
                <a:path w="3150870" h="262889">
                  <a:moveTo>
                    <a:pt x="1438910" y="13970"/>
                  </a:moveTo>
                  <a:lnTo>
                    <a:pt x="1412240" y="13970"/>
                  </a:lnTo>
                  <a:lnTo>
                    <a:pt x="1417320" y="15240"/>
                  </a:lnTo>
                  <a:lnTo>
                    <a:pt x="1421130" y="17780"/>
                  </a:lnTo>
                  <a:lnTo>
                    <a:pt x="1426210" y="19050"/>
                  </a:lnTo>
                  <a:lnTo>
                    <a:pt x="1436370" y="19050"/>
                  </a:lnTo>
                  <a:lnTo>
                    <a:pt x="1438910" y="13970"/>
                  </a:lnTo>
                  <a:close/>
                </a:path>
                <a:path w="3150870" h="262889">
                  <a:moveTo>
                    <a:pt x="1484630" y="11430"/>
                  </a:moveTo>
                  <a:lnTo>
                    <a:pt x="1445260" y="11430"/>
                  </a:lnTo>
                  <a:lnTo>
                    <a:pt x="1445260" y="13970"/>
                  </a:lnTo>
                  <a:lnTo>
                    <a:pt x="1484630" y="13970"/>
                  </a:lnTo>
                  <a:lnTo>
                    <a:pt x="1484630" y="11430"/>
                  </a:lnTo>
                  <a:close/>
                </a:path>
                <a:path w="3150870" h="262889">
                  <a:moveTo>
                    <a:pt x="1739900" y="1270"/>
                  </a:moveTo>
                  <a:lnTo>
                    <a:pt x="1738630" y="1270"/>
                  </a:lnTo>
                  <a:lnTo>
                    <a:pt x="1738630" y="17780"/>
                  </a:lnTo>
                  <a:lnTo>
                    <a:pt x="1739900" y="17780"/>
                  </a:lnTo>
                  <a:lnTo>
                    <a:pt x="1739900" y="1270"/>
                  </a:lnTo>
                  <a:close/>
                </a:path>
                <a:path w="3150870" h="262889">
                  <a:moveTo>
                    <a:pt x="2080260" y="11430"/>
                  </a:moveTo>
                  <a:lnTo>
                    <a:pt x="2073910" y="7620"/>
                  </a:lnTo>
                  <a:lnTo>
                    <a:pt x="2066290" y="5080"/>
                  </a:lnTo>
                  <a:lnTo>
                    <a:pt x="2058670" y="5080"/>
                  </a:lnTo>
                  <a:lnTo>
                    <a:pt x="2049780" y="6350"/>
                  </a:lnTo>
                  <a:lnTo>
                    <a:pt x="2042160" y="8890"/>
                  </a:lnTo>
                  <a:lnTo>
                    <a:pt x="2024380" y="13970"/>
                  </a:lnTo>
                  <a:lnTo>
                    <a:pt x="2016760" y="13970"/>
                  </a:lnTo>
                  <a:lnTo>
                    <a:pt x="2015490" y="40640"/>
                  </a:lnTo>
                  <a:lnTo>
                    <a:pt x="2018030" y="68580"/>
                  </a:lnTo>
                  <a:lnTo>
                    <a:pt x="2018030" y="95250"/>
                  </a:lnTo>
                  <a:lnTo>
                    <a:pt x="2009140" y="118110"/>
                  </a:lnTo>
                  <a:lnTo>
                    <a:pt x="2015490" y="119380"/>
                  </a:lnTo>
                  <a:lnTo>
                    <a:pt x="2020570" y="118110"/>
                  </a:lnTo>
                  <a:lnTo>
                    <a:pt x="2026920" y="116840"/>
                  </a:lnTo>
                  <a:lnTo>
                    <a:pt x="2033270" y="114300"/>
                  </a:lnTo>
                  <a:lnTo>
                    <a:pt x="2038350" y="111760"/>
                  </a:lnTo>
                  <a:lnTo>
                    <a:pt x="2044700" y="110490"/>
                  </a:lnTo>
                  <a:lnTo>
                    <a:pt x="2048510" y="110490"/>
                  </a:lnTo>
                  <a:lnTo>
                    <a:pt x="2053590" y="111760"/>
                  </a:lnTo>
                  <a:lnTo>
                    <a:pt x="2047240" y="123190"/>
                  </a:lnTo>
                  <a:lnTo>
                    <a:pt x="2045970" y="134620"/>
                  </a:lnTo>
                  <a:lnTo>
                    <a:pt x="2042160" y="147320"/>
                  </a:lnTo>
                  <a:lnTo>
                    <a:pt x="2033270" y="158750"/>
                  </a:lnTo>
                  <a:lnTo>
                    <a:pt x="2038350" y="162560"/>
                  </a:lnTo>
                  <a:lnTo>
                    <a:pt x="2042160" y="163830"/>
                  </a:lnTo>
                  <a:lnTo>
                    <a:pt x="2053590" y="163830"/>
                  </a:lnTo>
                  <a:lnTo>
                    <a:pt x="2067560" y="156210"/>
                  </a:lnTo>
                  <a:lnTo>
                    <a:pt x="2073910" y="147320"/>
                  </a:lnTo>
                  <a:lnTo>
                    <a:pt x="2075180" y="137160"/>
                  </a:lnTo>
                  <a:lnTo>
                    <a:pt x="2073910" y="124460"/>
                  </a:lnTo>
                  <a:lnTo>
                    <a:pt x="2071370" y="111760"/>
                  </a:lnTo>
                  <a:lnTo>
                    <a:pt x="2070100" y="99060"/>
                  </a:lnTo>
                  <a:lnTo>
                    <a:pt x="2070100" y="86360"/>
                  </a:lnTo>
                  <a:lnTo>
                    <a:pt x="2075180" y="74930"/>
                  </a:lnTo>
                  <a:lnTo>
                    <a:pt x="2080260" y="11430"/>
                  </a:lnTo>
                  <a:close/>
                </a:path>
                <a:path w="3150870" h="262889">
                  <a:moveTo>
                    <a:pt x="3150870" y="5080"/>
                  </a:moveTo>
                  <a:lnTo>
                    <a:pt x="3143250" y="5080"/>
                  </a:lnTo>
                  <a:lnTo>
                    <a:pt x="3138170" y="6350"/>
                  </a:lnTo>
                  <a:lnTo>
                    <a:pt x="3130550" y="11430"/>
                  </a:lnTo>
                  <a:lnTo>
                    <a:pt x="3126740" y="15240"/>
                  </a:lnTo>
                  <a:lnTo>
                    <a:pt x="3124200" y="20320"/>
                  </a:lnTo>
                  <a:lnTo>
                    <a:pt x="3121660" y="24130"/>
                  </a:lnTo>
                  <a:lnTo>
                    <a:pt x="3117850" y="30480"/>
                  </a:lnTo>
                  <a:lnTo>
                    <a:pt x="3122930" y="27940"/>
                  </a:lnTo>
                  <a:lnTo>
                    <a:pt x="3129280" y="26670"/>
                  </a:lnTo>
                  <a:lnTo>
                    <a:pt x="3139440" y="16510"/>
                  </a:lnTo>
                  <a:lnTo>
                    <a:pt x="3143250" y="11430"/>
                  </a:lnTo>
                  <a:lnTo>
                    <a:pt x="3147060" y="8890"/>
                  </a:lnTo>
                  <a:lnTo>
                    <a:pt x="3150870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161789" y="2514599"/>
              <a:ext cx="22860" cy="15240"/>
            </a:xfrm>
            <a:custGeom>
              <a:avLst/>
              <a:gdLst/>
              <a:ahLst/>
              <a:cxnLst/>
              <a:rect l="l" t="t" r="r" b="b"/>
              <a:pathLst>
                <a:path w="22860" h="15239">
                  <a:moveTo>
                    <a:pt x="16510" y="0"/>
                  </a:moveTo>
                  <a:lnTo>
                    <a:pt x="12700" y="1270"/>
                  </a:lnTo>
                  <a:lnTo>
                    <a:pt x="6350" y="5079"/>
                  </a:lnTo>
                  <a:lnTo>
                    <a:pt x="3810" y="6350"/>
                  </a:lnTo>
                  <a:lnTo>
                    <a:pt x="1270" y="10160"/>
                  </a:lnTo>
                  <a:lnTo>
                    <a:pt x="0" y="15239"/>
                  </a:lnTo>
                  <a:lnTo>
                    <a:pt x="3810" y="12700"/>
                  </a:lnTo>
                  <a:lnTo>
                    <a:pt x="6350" y="11429"/>
                  </a:lnTo>
                  <a:lnTo>
                    <a:pt x="10160" y="11429"/>
                  </a:lnTo>
                  <a:lnTo>
                    <a:pt x="13970" y="12700"/>
                  </a:lnTo>
                  <a:lnTo>
                    <a:pt x="16510" y="13970"/>
                  </a:lnTo>
                  <a:lnTo>
                    <a:pt x="19050" y="12700"/>
                  </a:lnTo>
                  <a:lnTo>
                    <a:pt x="21589" y="10160"/>
                  </a:lnTo>
                  <a:lnTo>
                    <a:pt x="22860" y="635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767330" y="2517139"/>
              <a:ext cx="1568450" cy="154940"/>
            </a:xfrm>
            <a:custGeom>
              <a:avLst/>
              <a:gdLst/>
              <a:ahLst/>
              <a:cxnLst/>
              <a:rect l="l" t="t" r="r" b="b"/>
              <a:pathLst>
                <a:path w="1568450" h="154939">
                  <a:moveTo>
                    <a:pt x="21590" y="5080"/>
                  </a:moveTo>
                  <a:lnTo>
                    <a:pt x="20320" y="0"/>
                  </a:lnTo>
                  <a:lnTo>
                    <a:pt x="5080" y="5080"/>
                  </a:lnTo>
                  <a:lnTo>
                    <a:pt x="2540" y="6350"/>
                  </a:lnTo>
                  <a:lnTo>
                    <a:pt x="0" y="11430"/>
                  </a:lnTo>
                  <a:lnTo>
                    <a:pt x="1270" y="16510"/>
                  </a:lnTo>
                  <a:lnTo>
                    <a:pt x="8890" y="16510"/>
                  </a:lnTo>
                  <a:lnTo>
                    <a:pt x="13970" y="13970"/>
                  </a:lnTo>
                  <a:lnTo>
                    <a:pt x="19050" y="10160"/>
                  </a:lnTo>
                  <a:lnTo>
                    <a:pt x="21590" y="5080"/>
                  </a:lnTo>
                  <a:close/>
                </a:path>
                <a:path w="1568450" h="154939">
                  <a:moveTo>
                    <a:pt x="105410" y="3810"/>
                  </a:moveTo>
                  <a:lnTo>
                    <a:pt x="95250" y="3810"/>
                  </a:lnTo>
                  <a:lnTo>
                    <a:pt x="91440" y="11430"/>
                  </a:lnTo>
                  <a:lnTo>
                    <a:pt x="90170" y="20320"/>
                  </a:lnTo>
                  <a:lnTo>
                    <a:pt x="91440" y="30480"/>
                  </a:lnTo>
                  <a:lnTo>
                    <a:pt x="97790" y="30480"/>
                  </a:lnTo>
                  <a:lnTo>
                    <a:pt x="99060" y="24130"/>
                  </a:lnTo>
                  <a:lnTo>
                    <a:pt x="101600" y="16510"/>
                  </a:lnTo>
                  <a:lnTo>
                    <a:pt x="104140" y="10160"/>
                  </a:lnTo>
                  <a:lnTo>
                    <a:pt x="105410" y="3810"/>
                  </a:lnTo>
                  <a:close/>
                </a:path>
                <a:path w="1568450" h="154939">
                  <a:moveTo>
                    <a:pt x="1568450" y="24130"/>
                  </a:moveTo>
                  <a:lnTo>
                    <a:pt x="1565910" y="3810"/>
                  </a:lnTo>
                  <a:lnTo>
                    <a:pt x="1534160" y="7620"/>
                  </a:lnTo>
                  <a:lnTo>
                    <a:pt x="1531620" y="39370"/>
                  </a:lnTo>
                  <a:lnTo>
                    <a:pt x="1531620" y="105410"/>
                  </a:lnTo>
                  <a:lnTo>
                    <a:pt x="1526540" y="137160"/>
                  </a:lnTo>
                  <a:lnTo>
                    <a:pt x="1546860" y="154940"/>
                  </a:lnTo>
                  <a:lnTo>
                    <a:pt x="1546860" y="134620"/>
                  </a:lnTo>
                  <a:lnTo>
                    <a:pt x="1549400" y="115570"/>
                  </a:lnTo>
                  <a:lnTo>
                    <a:pt x="1553210" y="97790"/>
                  </a:lnTo>
                  <a:lnTo>
                    <a:pt x="1558290" y="80010"/>
                  </a:lnTo>
                  <a:lnTo>
                    <a:pt x="1562100" y="62230"/>
                  </a:lnTo>
                  <a:lnTo>
                    <a:pt x="1565910" y="43180"/>
                  </a:lnTo>
                  <a:lnTo>
                    <a:pt x="1568450" y="241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857750" y="2520949"/>
              <a:ext cx="7620" cy="53340"/>
            </a:xfrm>
            <a:custGeom>
              <a:avLst/>
              <a:gdLst/>
              <a:ahLst/>
              <a:cxnLst/>
              <a:rect l="l" t="t" r="r" b="b"/>
              <a:pathLst>
                <a:path w="7620" h="53339">
                  <a:moveTo>
                    <a:pt x="7620" y="0"/>
                  </a:moveTo>
                  <a:lnTo>
                    <a:pt x="2539" y="0"/>
                  </a:lnTo>
                  <a:lnTo>
                    <a:pt x="3810" y="12700"/>
                  </a:lnTo>
                  <a:lnTo>
                    <a:pt x="1270" y="26670"/>
                  </a:lnTo>
                  <a:lnTo>
                    <a:pt x="0" y="41910"/>
                  </a:lnTo>
                  <a:lnTo>
                    <a:pt x="5079" y="533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729229" y="2522219"/>
              <a:ext cx="13970" cy="27940"/>
            </a:xfrm>
            <a:custGeom>
              <a:avLst/>
              <a:gdLst/>
              <a:ahLst/>
              <a:cxnLst/>
              <a:rect l="l" t="t" r="r" b="b"/>
              <a:pathLst>
                <a:path w="13969" h="27939">
                  <a:moveTo>
                    <a:pt x="7619" y="0"/>
                  </a:moveTo>
                  <a:lnTo>
                    <a:pt x="0" y="0"/>
                  </a:lnTo>
                  <a:lnTo>
                    <a:pt x="0" y="27939"/>
                  </a:lnTo>
                  <a:lnTo>
                    <a:pt x="5080" y="25400"/>
                  </a:lnTo>
                  <a:lnTo>
                    <a:pt x="10159" y="24129"/>
                  </a:lnTo>
                  <a:lnTo>
                    <a:pt x="13969" y="20319"/>
                  </a:lnTo>
                  <a:lnTo>
                    <a:pt x="13969" y="7619"/>
                  </a:lnTo>
                  <a:lnTo>
                    <a:pt x="12700" y="253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3420110" y="2520949"/>
              <a:ext cx="720090" cy="13970"/>
            </a:xfrm>
            <a:custGeom>
              <a:avLst/>
              <a:gdLst/>
              <a:ahLst/>
              <a:cxnLst/>
              <a:rect l="l" t="t" r="r" b="b"/>
              <a:pathLst>
                <a:path w="720089" h="13969">
                  <a:moveTo>
                    <a:pt x="127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0" y="1270"/>
                  </a:lnTo>
                  <a:lnTo>
                    <a:pt x="12700" y="0"/>
                  </a:lnTo>
                  <a:close/>
                </a:path>
                <a:path w="720089" h="13969">
                  <a:moveTo>
                    <a:pt x="720090" y="1270"/>
                  </a:moveTo>
                  <a:lnTo>
                    <a:pt x="706120" y="1270"/>
                  </a:lnTo>
                  <a:lnTo>
                    <a:pt x="701040" y="2540"/>
                  </a:lnTo>
                  <a:lnTo>
                    <a:pt x="698500" y="3810"/>
                  </a:lnTo>
                  <a:lnTo>
                    <a:pt x="694690" y="6350"/>
                  </a:lnTo>
                  <a:lnTo>
                    <a:pt x="692150" y="8890"/>
                  </a:lnTo>
                  <a:lnTo>
                    <a:pt x="689610" y="12700"/>
                  </a:lnTo>
                  <a:lnTo>
                    <a:pt x="692150" y="11430"/>
                  </a:lnTo>
                  <a:lnTo>
                    <a:pt x="697230" y="11430"/>
                  </a:lnTo>
                  <a:lnTo>
                    <a:pt x="702310" y="12700"/>
                  </a:lnTo>
                  <a:lnTo>
                    <a:pt x="708660" y="13970"/>
                  </a:lnTo>
                  <a:lnTo>
                    <a:pt x="712470" y="13970"/>
                  </a:lnTo>
                  <a:lnTo>
                    <a:pt x="717550" y="12700"/>
                  </a:lnTo>
                  <a:lnTo>
                    <a:pt x="720090" y="8890"/>
                  </a:lnTo>
                  <a:lnTo>
                    <a:pt x="72009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236720" y="2522219"/>
              <a:ext cx="1287780" cy="12700"/>
            </a:xfrm>
            <a:custGeom>
              <a:avLst/>
              <a:gdLst/>
              <a:ahLst/>
              <a:cxnLst/>
              <a:rect l="l" t="t" r="r" b="b"/>
              <a:pathLst>
                <a:path w="1287779" h="12700">
                  <a:moveTo>
                    <a:pt x="35560" y="7620"/>
                  </a:moveTo>
                  <a:lnTo>
                    <a:pt x="31750" y="3810"/>
                  </a:lnTo>
                  <a:lnTo>
                    <a:pt x="26670" y="2540"/>
                  </a:lnTo>
                  <a:lnTo>
                    <a:pt x="22860" y="2540"/>
                  </a:lnTo>
                  <a:lnTo>
                    <a:pt x="17780" y="3810"/>
                  </a:lnTo>
                  <a:lnTo>
                    <a:pt x="13970" y="5080"/>
                  </a:lnTo>
                  <a:lnTo>
                    <a:pt x="8890" y="6350"/>
                  </a:lnTo>
                  <a:lnTo>
                    <a:pt x="3810" y="5080"/>
                  </a:lnTo>
                  <a:lnTo>
                    <a:pt x="0" y="2540"/>
                  </a:lnTo>
                  <a:lnTo>
                    <a:pt x="3810" y="6350"/>
                  </a:lnTo>
                  <a:lnTo>
                    <a:pt x="7620" y="7620"/>
                  </a:lnTo>
                  <a:lnTo>
                    <a:pt x="35560" y="7620"/>
                  </a:lnTo>
                  <a:close/>
                </a:path>
                <a:path w="1287779" h="12700">
                  <a:moveTo>
                    <a:pt x="1287780" y="0"/>
                  </a:moveTo>
                  <a:lnTo>
                    <a:pt x="1281430" y="0"/>
                  </a:lnTo>
                  <a:lnTo>
                    <a:pt x="1278890" y="2540"/>
                  </a:lnTo>
                  <a:lnTo>
                    <a:pt x="1277620" y="7620"/>
                  </a:lnTo>
                  <a:lnTo>
                    <a:pt x="1277620" y="12700"/>
                  </a:lnTo>
                  <a:lnTo>
                    <a:pt x="1285240" y="12700"/>
                  </a:lnTo>
                  <a:lnTo>
                    <a:pt x="1285240" y="10160"/>
                  </a:lnTo>
                  <a:lnTo>
                    <a:pt x="1286510" y="6350"/>
                  </a:lnTo>
                  <a:lnTo>
                    <a:pt x="1286510" y="3810"/>
                  </a:lnTo>
                  <a:lnTo>
                    <a:pt x="1287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3768089" y="2528569"/>
              <a:ext cx="24130" cy="11430"/>
            </a:xfrm>
            <a:custGeom>
              <a:avLst/>
              <a:gdLst/>
              <a:ahLst/>
              <a:cxnLst/>
              <a:rect l="l" t="t" r="r" b="b"/>
              <a:pathLst>
                <a:path w="24129" h="11430">
                  <a:moveTo>
                    <a:pt x="7620" y="0"/>
                  </a:moveTo>
                  <a:lnTo>
                    <a:pt x="3810" y="1269"/>
                  </a:lnTo>
                  <a:lnTo>
                    <a:pt x="1270" y="3809"/>
                  </a:lnTo>
                  <a:lnTo>
                    <a:pt x="0" y="6350"/>
                  </a:lnTo>
                  <a:lnTo>
                    <a:pt x="0" y="11429"/>
                  </a:lnTo>
                  <a:lnTo>
                    <a:pt x="24130" y="6350"/>
                  </a:lnTo>
                  <a:lnTo>
                    <a:pt x="16510" y="3809"/>
                  </a:lnTo>
                  <a:lnTo>
                    <a:pt x="11430" y="126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667000" y="2528569"/>
              <a:ext cx="2950210" cy="93980"/>
            </a:xfrm>
            <a:custGeom>
              <a:avLst/>
              <a:gdLst/>
              <a:ahLst/>
              <a:cxnLst/>
              <a:rect l="l" t="t" r="r" b="b"/>
              <a:pathLst>
                <a:path w="2950210" h="93980">
                  <a:moveTo>
                    <a:pt x="41910" y="19050"/>
                  </a:moveTo>
                  <a:lnTo>
                    <a:pt x="40640" y="15240"/>
                  </a:lnTo>
                  <a:lnTo>
                    <a:pt x="31750" y="6350"/>
                  </a:lnTo>
                  <a:lnTo>
                    <a:pt x="26670" y="5080"/>
                  </a:lnTo>
                  <a:lnTo>
                    <a:pt x="25400" y="8890"/>
                  </a:lnTo>
                  <a:lnTo>
                    <a:pt x="22860" y="12700"/>
                  </a:lnTo>
                  <a:lnTo>
                    <a:pt x="20320" y="15240"/>
                  </a:lnTo>
                  <a:lnTo>
                    <a:pt x="17780" y="19050"/>
                  </a:lnTo>
                  <a:lnTo>
                    <a:pt x="15240" y="21590"/>
                  </a:lnTo>
                  <a:lnTo>
                    <a:pt x="10160" y="21590"/>
                  </a:lnTo>
                  <a:lnTo>
                    <a:pt x="6350" y="22860"/>
                  </a:lnTo>
                  <a:lnTo>
                    <a:pt x="0" y="21590"/>
                  </a:lnTo>
                  <a:lnTo>
                    <a:pt x="0" y="26670"/>
                  </a:lnTo>
                  <a:lnTo>
                    <a:pt x="3810" y="34290"/>
                  </a:lnTo>
                  <a:lnTo>
                    <a:pt x="5080" y="43180"/>
                  </a:lnTo>
                  <a:lnTo>
                    <a:pt x="7620" y="49530"/>
                  </a:lnTo>
                  <a:lnTo>
                    <a:pt x="16510" y="50800"/>
                  </a:lnTo>
                  <a:lnTo>
                    <a:pt x="11430" y="45720"/>
                  </a:lnTo>
                  <a:lnTo>
                    <a:pt x="16510" y="40640"/>
                  </a:lnTo>
                  <a:lnTo>
                    <a:pt x="24130" y="36830"/>
                  </a:lnTo>
                  <a:lnTo>
                    <a:pt x="31750" y="34290"/>
                  </a:lnTo>
                  <a:lnTo>
                    <a:pt x="30480" y="34290"/>
                  </a:lnTo>
                  <a:lnTo>
                    <a:pt x="27940" y="33020"/>
                  </a:lnTo>
                  <a:lnTo>
                    <a:pt x="26670" y="31750"/>
                  </a:lnTo>
                  <a:lnTo>
                    <a:pt x="25400" y="27940"/>
                  </a:lnTo>
                  <a:lnTo>
                    <a:pt x="25400" y="25400"/>
                  </a:lnTo>
                  <a:lnTo>
                    <a:pt x="26670" y="24130"/>
                  </a:lnTo>
                  <a:lnTo>
                    <a:pt x="29210" y="22860"/>
                  </a:lnTo>
                  <a:lnTo>
                    <a:pt x="40640" y="19050"/>
                  </a:lnTo>
                  <a:lnTo>
                    <a:pt x="41910" y="19050"/>
                  </a:lnTo>
                  <a:close/>
                </a:path>
                <a:path w="2950210" h="93980">
                  <a:moveTo>
                    <a:pt x="1348740" y="1270"/>
                  </a:moveTo>
                  <a:lnTo>
                    <a:pt x="1303020" y="0"/>
                  </a:lnTo>
                  <a:lnTo>
                    <a:pt x="1303020" y="5080"/>
                  </a:lnTo>
                  <a:lnTo>
                    <a:pt x="1348740" y="1270"/>
                  </a:lnTo>
                  <a:close/>
                </a:path>
                <a:path w="2950210" h="93980">
                  <a:moveTo>
                    <a:pt x="1564640" y="93980"/>
                  </a:moveTo>
                  <a:lnTo>
                    <a:pt x="1562100" y="69850"/>
                  </a:lnTo>
                  <a:lnTo>
                    <a:pt x="1559560" y="22860"/>
                  </a:lnTo>
                  <a:lnTo>
                    <a:pt x="1551940" y="1270"/>
                  </a:lnTo>
                  <a:lnTo>
                    <a:pt x="1536700" y="71120"/>
                  </a:lnTo>
                  <a:lnTo>
                    <a:pt x="1539240" y="74930"/>
                  </a:lnTo>
                  <a:lnTo>
                    <a:pt x="1543050" y="77470"/>
                  </a:lnTo>
                  <a:lnTo>
                    <a:pt x="1548130" y="85090"/>
                  </a:lnTo>
                  <a:lnTo>
                    <a:pt x="1555750" y="90170"/>
                  </a:lnTo>
                  <a:lnTo>
                    <a:pt x="1559560" y="91440"/>
                  </a:lnTo>
                  <a:lnTo>
                    <a:pt x="1564640" y="93980"/>
                  </a:lnTo>
                  <a:close/>
                </a:path>
                <a:path w="2950210" h="93980">
                  <a:moveTo>
                    <a:pt x="1621790" y="0"/>
                  </a:moveTo>
                  <a:lnTo>
                    <a:pt x="1614170" y="0"/>
                  </a:lnTo>
                  <a:lnTo>
                    <a:pt x="1614170" y="1270"/>
                  </a:lnTo>
                  <a:lnTo>
                    <a:pt x="1621790" y="1270"/>
                  </a:lnTo>
                  <a:lnTo>
                    <a:pt x="1621790" y="0"/>
                  </a:lnTo>
                  <a:close/>
                </a:path>
                <a:path w="2950210" h="93980">
                  <a:moveTo>
                    <a:pt x="2950210" y="34290"/>
                  </a:moveTo>
                  <a:lnTo>
                    <a:pt x="2932430" y="1270"/>
                  </a:lnTo>
                  <a:lnTo>
                    <a:pt x="2904490" y="11430"/>
                  </a:lnTo>
                  <a:lnTo>
                    <a:pt x="2908300" y="13970"/>
                  </a:lnTo>
                  <a:lnTo>
                    <a:pt x="2910840" y="17780"/>
                  </a:lnTo>
                  <a:lnTo>
                    <a:pt x="2913380" y="20320"/>
                  </a:lnTo>
                  <a:lnTo>
                    <a:pt x="2915920" y="24130"/>
                  </a:lnTo>
                  <a:lnTo>
                    <a:pt x="2919730" y="25400"/>
                  </a:lnTo>
                  <a:lnTo>
                    <a:pt x="2924810" y="26670"/>
                  </a:lnTo>
                  <a:lnTo>
                    <a:pt x="2928620" y="30480"/>
                  </a:lnTo>
                  <a:lnTo>
                    <a:pt x="2933700" y="34290"/>
                  </a:lnTo>
                  <a:lnTo>
                    <a:pt x="2937510" y="38100"/>
                  </a:lnTo>
                  <a:lnTo>
                    <a:pt x="2941320" y="39370"/>
                  </a:lnTo>
                  <a:lnTo>
                    <a:pt x="2945130" y="38100"/>
                  </a:lnTo>
                  <a:lnTo>
                    <a:pt x="2950210" y="342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3731259" y="2534919"/>
              <a:ext cx="19050" cy="5080"/>
            </a:xfrm>
            <a:custGeom>
              <a:avLst/>
              <a:gdLst/>
              <a:ahLst/>
              <a:cxnLst/>
              <a:rect l="l" t="t" r="r" b="b"/>
              <a:pathLst>
                <a:path w="19050" h="5080">
                  <a:moveTo>
                    <a:pt x="1905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19050" y="5079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239259" y="2534919"/>
              <a:ext cx="33020" cy="105410"/>
            </a:xfrm>
            <a:custGeom>
              <a:avLst/>
              <a:gdLst/>
              <a:ahLst/>
              <a:cxnLst/>
              <a:rect l="l" t="t" r="r" b="b"/>
              <a:pathLst>
                <a:path w="33020" h="105410">
                  <a:moveTo>
                    <a:pt x="8889" y="0"/>
                  </a:moveTo>
                  <a:lnTo>
                    <a:pt x="0" y="0"/>
                  </a:lnTo>
                  <a:lnTo>
                    <a:pt x="0" y="66039"/>
                  </a:lnTo>
                  <a:lnTo>
                    <a:pt x="1269" y="88900"/>
                  </a:lnTo>
                  <a:lnTo>
                    <a:pt x="5079" y="95250"/>
                  </a:lnTo>
                  <a:lnTo>
                    <a:pt x="11429" y="100329"/>
                  </a:lnTo>
                  <a:lnTo>
                    <a:pt x="21589" y="105409"/>
                  </a:lnTo>
                  <a:lnTo>
                    <a:pt x="21589" y="85089"/>
                  </a:lnTo>
                  <a:lnTo>
                    <a:pt x="24129" y="66039"/>
                  </a:lnTo>
                  <a:lnTo>
                    <a:pt x="29210" y="48259"/>
                  </a:lnTo>
                  <a:lnTo>
                    <a:pt x="33019" y="30479"/>
                  </a:lnTo>
                  <a:lnTo>
                    <a:pt x="33019" y="22859"/>
                  </a:lnTo>
                  <a:lnTo>
                    <a:pt x="30479" y="16509"/>
                  </a:lnTo>
                  <a:lnTo>
                    <a:pt x="29210" y="11429"/>
                  </a:lnTo>
                  <a:lnTo>
                    <a:pt x="25400" y="7619"/>
                  </a:lnTo>
                  <a:lnTo>
                    <a:pt x="20319" y="3809"/>
                  </a:lnTo>
                  <a:lnTo>
                    <a:pt x="15239" y="1269"/>
                  </a:lnTo>
                  <a:lnTo>
                    <a:pt x="88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3406139" y="2537459"/>
              <a:ext cx="31750" cy="7620"/>
            </a:xfrm>
            <a:custGeom>
              <a:avLst/>
              <a:gdLst/>
              <a:ahLst/>
              <a:cxnLst/>
              <a:rect l="l" t="t" r="r" b="b"/>
              <a:pathLst>
                <a:path w="31750" h="7619">
                  <a:moveTo>
                    <a:pt x="10160" y="0"/>
                  </a:moveTo>
                  <a:lnTo>
                    <a:pt x="6350" y="0"/>
                  </a:lnTo>
                  <a:lnTo>
                    <a:pt x="2539" y="1269"/>
                  </a:lnTo>
                  <a:lnTo>
                    <a:pt x="0" y="5079"/>
                  </a:lnTo>
                  <a:lnTo>
                    <a:pt x="3810" y="5079"/>
                  </a:lnTo>
                  <a:lnTo>
                    <a:pt x="8889" y="6350"/>
                  </a:lnTo>
                  <a:lnTo>
                    <a:pt x="12700" y="6350"/>
                  </a:lnTo>
                  <a:lnTo>
                    <a:pt x="16510" y="7619"/>
                  </a:lnTo>
                  <a:lnTo>
                    <a:pt x="21589" y="6350"/>
                  </a:lnTo>
                  <a:lnTo>
                    <a:pt x="25400" y="6350"/>
                  </a:lnTo>
                  <a:lnTo>
                    <a:pt x="27939" y="5079"/>
                  </a:lnTo>
                  <a:lnTo>
                    <a:pt x="31750" y="2539"/>
                  </a:lnTo>
                  <a:lnTo>
                    <a:pt x="29210" y="3810"/>
                  </a:lnTo>
                  <a:lnTo>
                    <a:pt x="24130" y="3810"/>
                  </a:lnTo>
                  <a:lnTo>
                    <a:pt x="20320" y="253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773680" y="2537459"/>
              <a:ext cx="2729230" cy="111760"/>
            </a:xfrm>
            <a:custGeom>
              <a:avLst/>
              <a:gdLst/>
              <a:ahLst/>
              <a:cxnLst/>
              <a:rect l="l" t="t" r="r" b="b"/>
              <a:pathLst>
                <a:path w="2729229" h="111760">
                  <a:moveTo>
                    <a:pt x="19050" y="5080"/>
                  </a:moveTo>
                  <a:lnTo>
                    <a:pt x="13970" y="6350"/>
                  </a:lnTo>
                  <a:lnTo>
                    <a:pt x="7620" y="10160"/>
                  </a:lnTo>
                  <a:lnTo>
                    <a:pt x="0" y="17780"/>
                  </a:lnTo>
                  <a:lnTo>
                    <a:pt x="19050" y="17780"/>
                  </a:lnTo>
                  <a:lnTo>
                    <a:pt x="19050" y="5080"/>
                  </a:lnTo>
                  <a:close/>
                </a:path>
                <a:path w="2729229" h="111760">
                  <a:moveTo>
                    <a:pt x="317500" y="10160"/>
                  </a:moveTo>
                  <a:lnTo>
                    <a:pt x="309880" y="10160"/>
                  </a:lnTo>
                  <a:lnTo>
                    <a:pt x="309880" y="15240"/>
                  </a:lnTo>
                  <a:lnTo>
                    <a:pt x="317500" y="15240"/>
                  </a:lnTo>
                  <a:lnTo>
                    <a:pt x="317500" y="10160"/>
                  </a:lnTo>
                  <a:close/>
                </a:path>
                <a:path w="2729229" h="111760">
                  <a:moveTo>
                    <a:pt x="334010" y="7620"/>
                  </a:moveTo>
                  <a:lnTo>
                    <a:pt x="325120" y="7620"/>
                  </a:lnTo>
                  <a:lnTo>
                    <a:pt x="325120" y="15240"/>
                  </a:lnTo>
                  <a:lnTo>
                    <a:pt x="334010" y="15240"/>
                  </a:lnTo>
                  <a:lnTo>
                    <a:pt x="334010" y="7620"/>
                  </a:lnTo>
                  <a:close/>
                </a:path>
                <a:path w="2729229" h="111760">
                  <a:moveTo>
                    <a:pt x="342900" y="7620"/>
                  </a:moveTo>
                  <a:lnTo>
                    <a:pt x="341630" y="7620"/>
                  </a:lnTo>
                  <a:lnTo>
                    <a:pt x="342900" y="12700"/>
                  </a:lnTo>
                  <a:lnTo>
                    <a:pt x="342900" y="7620"/>
                  </a:lnTo>
                  <a:close/>
                </a:path>
                <a:path w="2729229" h="111760">
                  <a:moveTo>
                    <a:pt x="596900" y="7620"/>
                  </a:moveTo>
                  <a:lnTo>
                    <a:pt x="591820" y="7620"/>
                  </a:lnTo>
                  <a:lnTo>
                    <a:pt x="591820" y="10160"/>
                  </a:lnTo>
                  <a:lnTo>
                    <a:pt x="596900" y="10160"/>
                  </a:lnTo>
                  <a:lnTo>
                    <a:pt x="596900" y="7620"/>
                  </a:lnTo>
                  <a:close/>
                </a:path>
                <a:path w="2729229" h="111760">
                  <a:moveTo>
                    <a:pt x="1168400" y="5080"/>
                  </a:moveTo>
                  <a:lnTo>
                    <a:pt x="1120140" y="2540"/>
                  </a:lnTo>
                  <a:lnTo>
                    <a:pt x="1117600" y="5080"/>
                  </a:lnTo>
                  <a:lnTo>
                    <a:pt x="1168400" y="5080"/>
                  </a:lnTo>
                  <a:close/>
                </a:path>
                <a:path w="2729229" h="111760">
                  <a:moveTo>
                    <a:pt x="1242060" y="2540"/>
                  </a:moveTo>
                  <a:lnTo>
                    <a:pt x="1193800" y="2540"/>
                  </a:lnTo>
                  <a:lnTo>
                    <a:pt x="1193800" y="5080"/>
                  </a:lnTo>
                  <a:lnTo>
                    <a:pt x="1242060" y="5080"/>
                  </a:lnTo>
                  <a:lnTo>
                    <a:pt x="1242060" y="2540"/>
                  </a:lnTo>
                  <a:close/>
                </a:path>
                <a:path w="2729229" h="111760">
                  <a:moveTo>
                    <a:pt x="1515110" y="5080"/>
                  </a:moveTo>
                  <a:lnTo>
                    <a:pt x="1510030" y="0"/>
                  </a:lnTo>
                  <a:lnTo>
                    <a:pt x="1507490" y="0"/>
                  </a:lnTo>
                  <a:lnTo>
                    <a:pt x="1498600" y="107950"/>
                  </a:lnTo>
                  <a:lnTo>
                    <a:pt x="1512570" y="111760"/>
                  </a:lnTo>
                  <a:lnTo>
                    <a:pt x="1512570" y="31750"/>
                  </a:lnTo>
                  <a:lnTo>
                    <a:pt x="1515110" y="7620"/>
                  </a:lnTo>
                  <a:lnTo>
                    <a:pt x="1515110" y="5080"/>
                  </a:lnTo>
                  <a:close/>
                </a:path>
                <a:path w="2729229" h="111760">
                  <a:moveTo>
                    <a:pt x="1798320" y="2540"/>
                  </a:moveTo>
                  <a:lnTo>
                    <a:pt x="1797050" y="2540"/>
                  </a:lnTo>
                  <a:lnTo>
                    <a:pt x="1797050" y="7620"/>
                  </a:lnTo>
                  <a:lnTo>
                    <a:pt x="1798320" y="7620"/>
                  </a:lnTo>
                  <a:lnTo>
                    <a:pt x="1798320" y="2540"/>
                  </a:lnTo>
                  <a:close/>
                </a:path>
                <a:path w="2729229" h="111760">
                  <a:moveTo>
                    <a:pt x="1851660" y="5080"/>
                  </a:moveTo>
                  <a:lnTo>
                    <a:pt x="1847850" y="5080"/>
                  </a:lnTo>
                  <a:lnTo>
                    <a:pt x="1847850" y="15240"/>
                  </a:lnTo>
                  <a:lnTo>
                    <a:pt x="1851660" y="15240"/>
                  </a:lnTo>
                  <a:lnTo>
                    <a:pt x="1851660" y="5080"/>
                  </a:lnTo>
                  <a:close/>
                </a:path>
                <a:path w="2729229" h="111760">
                  <a:moveTo>
                    <a:pt x="2729230" y="5080"/>
                  </a:moveTo>
                  <a:lnTo>
                    <a:pt x="2725420" y="2540"/>
                  </a:lnTo>
                  <a:lnTo>
                    <a:pt x="2724150" y="10160"/>
                  </a:lnTo>
                  <a:lnTo>
                    <a:pt x="2729230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141469" y="2553969"/>
              <a:ext cx="24130" cy="3810"/>
            </a:xfrm>
            <a:custGeom>
              <a:avLst/>
              <a:gdLst/>
              <a:ahLst/>
              <a:cxnLst/>
              <a:rect l="l" t="t" r="r" b="b"/>
              <a:pathLst>
                <a:path w="24129" h="3810">
                  <a:moveTo>
                    <a:pt x="17779" y="0"/>
                  </a:moveTo>
                  <a:lnTo>
                    <a:pt x="5079" y="0"/>
                  </a:lnTo>
                  <a:lnTo>
                    <a:pt x="1269" y="1269"/>
                  </a:lnTo>
                  <a:lnTo>
                    <a:pt x="0" y="3809"/>
                  </a:lnTo>
                  <a:lnTo>
                    <a:pt x="15239" y="3809"/>
                  </a:lnTo>
                  <a:lnTo>
                    <a:pt x="17779" y="2539"/>
                  </a:lnTo>
                  <a:lnTo>
                    <a:pt x="20319" y="2539"/>
                  </a:lnTo>
                  <a:lnTo>
                    <a:pt x="24129" y="1269"/>
                  </a:lnTo>
                  <a:lnTo>
                    <a:pt x="21589" y="1269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2622550" y="2552699"/>
              <a:ext cx="2889250" cy="31750"/>
            </a:xfrm>
            <a:custGeom>
              <a:avLst/>
              <a:gdLst/>
              <a:ahLst/>
              <a:cxnLst/>
              <a:rect l="l" t="t" r="r" b="b"/>
              <a:pathLst>
                <a:path w="2889250" h="31750">
                  <a:moveTo>
                    <a:pt x="19050" y="2540"/>
                  </a:moveTo>
                  <a:lnTo>
                    <a:pt x="13970" y="3810"/>
                  </a:lnTo>
                  <a:lnTo>
                    <a:pt x="8890" y="3810"/>
                  </a:lnTo>
                  <a:lnTo>
                    <a:pt x="3810" y="6350"/>
                  </a:lnTo>
                  <a:lnTo>
                    <a:pt x="0" y="7620"/>
                  </a:lnTo>
                  <a:lnTo>
                    <a:pt x="3810" y="31750"/>
                  </a:lnTo>
                  <a:lnTo>
                    <a:pt x="13970" y="29210"/>
                  </a:lnTo>
                  <a:lnTo>
                    <a:pt x="17780" y="22860"/>
                  </a:lnTo>
                  <a:lnTo>
                    <a:pt x="19050" y="12700"/>
                  </a:lnTo>
                  <a:lnTo>
                    <a:pt x="19050" y="2540"/>
                  </a:lnTo>
                  <a:close/>
                </a:path>
                <a:path w="2889250" h="31750">
                  <a:moveTo>
                    <a:pt x="486410" y="22860"/>
                  </a:moveTo>
                  <a:lnTo>
                    <a:pt x="483870" y="15240"/>
                  </a:lnTo>
                  <a:lnTo>
                    <a:pt x="485140" y="7620"/>
                  </a:lnTo>
                  <a:lnTo>
                    <a:pt x="480060" y="7620"/>
                  </a:lnTo>
                  <a:lnTo>
                    <a:pt x="480060" y="31750"/>
                  </a:lnTo>
                  <a:lnTo>
                    <a:pt x="486410" y="29210"/>
                  </a:lnTo>
                  <a:lnTo>
                    <a:pt x="486410" y="22860"/>
                  </a:lnTo>
                  <a:close/>
                </a:path>
                <a:path w="2889250" h="31750">
                  <a:moveTo>
                    <a:pt x="499110" y="29210"/>
                  </a:moveTo>
                  <a:lnTo>
                    <a:pt x="494030" y="7620"/>
                  </a:lnTo>
                  <a:lnTo>
                    <a:pt x="494030" y="26670"/>
                  </a:lnTo>
                  <a:lnTo>
                    <a:pt x="499110" y="29210"/>
                  </a:lnTo>
                  <a:close/>
                </a:path>
                <a:path w="2889250" h="31750">
                  <a:moveTo>
                    <a:pt x="1319530" y="5080"/>
                  </a:moveTo>
                  <a:lnTo>
                    <a:pt x="1314450" y="3810"/>
                  </a:lnTo>
                  <a:lnTo>
                    <a:pt x="1306830" y="2540"/>
                  </a:lnTo>
                  <a:lnTo>
                    <a:pt x="1299210" y="2540"/>
                  </a:lnTo>
                  <a:lnTo>
                    <a:pt x="1291590" y="1270"/>
                  </a:lnTo>
                  <a:lnTo>
                    <a:pt x="1283970" y="2540"/>
                  </a:lnTo>
                  <a:lnTo>
                    <a:pt x="1277620" y="2540"/>
                  </a:lnTo>
                  <a:lnTo>
                    <a:pt x="1272540" y="6350"/>
                  </a:lnTo>
                  <a:lnTo>
                    <a:pt x="1268730" y="10160"/>
                  </a:lnTo>
                  <a:lnTo>
                    <a:pt x="1319530" y="10160"/>
                  </a:lnTo>
                  <a:lnTo>
                    <a:pt x="1319530" y="5080"/>
                  </a:lnTo>
                  <a:close/>
                </a:path>
                <a:path w="2889250" h="31750">
                  <a:moveTo>
                    <a:pt x="1362710" y="5080"/>
                  </a:moveTo>
                  <a:lnTo>
                    <a:pt x="1356360" y="5080"/>
                  </a:lnTo>
                  <a:lnTo>
                    <a:pt x="1350010" y="3810"/>
                  </a:lnTo>
                  <a:lnTo>
                    <a:pt x="1344930" y="6350"/>
                  </a:lnTo>
                  <a:lnTo>
                    <a:pt x="1343660" y="10160"/>
                  </a:lnTo>
                  <a:lnTo>
                    <a:pt x="1353820" y="10160"/>
                  </a:lnTo>
                  <a:lnTo>
                    <a:pt x="1360170" y="8890"/>
                  </a:lnTo>
                  <a:lnTo>
                    <a:pt x="1362710" y="5080"/>
                  </a:lnTo>
                  <a:close/>
                </a:path>
                <a:path w="2889250" h="31750">
                  <a:moveTo>
                    <a:pt x="1389380" y="5080"/>
                  </a:moveTo>
                  <a:lnTo>
                    <a:pt x="1370330" y="5080"/>
                  </a:lnTo>
                  <a:lnTo>
                    <a:pt x="1372870" y="10160"/>
                  </a:lnTo>
                  <a:lnTo>
                    <a:pt x="1386840" y="10160"/>
                  </a:lnTo>
                  <a:lnTo>
                    <a:pt x="1389380" y="5080"/>
                  </a:lnTo>
                  <a:close/>
                </a:path>
                <a:path w="2889250" h="31750">
                  <a:moveTo>
                    <a:pt x="1998980" y="5080"/>
                  </a:moveTo>
                  <a:lnTo>
                    <a:pt x="1996440" y="5080"/>
                  </a:lnTo>
                  <a:lnTo>
                    <a:pt x="1996440" y="17780"/>
                  </a:lnTo>
                  <a:lnTo>
                    <a:pt x="1998980" y="17780"/>
                  </a:lnTo>
                  <a:lnTo>
                    <a:pt x="1998980" y="5080"/>
                  </a:lnTo>
                  <a:close/>
                </a:path>
                <a:path w="2889250" h="31750">
                  <a:moveTo>
                    <a:pt x="2889250" y="0"/>
                  </a:moveTo>
                  <a:lnTo>
                    <a:pt x="2857500" y="0"/>
                  </a:lnTo>
                  <a:lnTo>
                    <a:pt x="2835910" y="25400"/>
                  </a:lnTo>
                  <a:lnTo>
                    <a:pt x="2860040" y="25400"/>
                  </a:lnTo>
                  <a:lnTo>
                    <a:pt x="2865120" y="24130"/>
                  </a:lnTo>
                  <a:lnTo>
                    <a:pt x="2889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3757929" y="2560319"/>
              <a:ext cx="12700" cy="2540"/>
            </a:xfrm>
            <a:custGeom>
              <a:avLst/>
              <a:gdLst/>
              <a:ahLst/>
              <a:cxnLst/>
              <a:rect l="l" t="t" r="r" b="b"/>
              <a:pathLst>
                <a:path w="12700" h="2539">
                  <a:moveTo>
                    <a:pt x="12700" y="0"/>
                  </a:moveTo>
                  <a:lnTo>
                    <a:pt x="3810" y="0"/>
                  </a:lnTo>
                  <a:lnTo>
                    <a:pt x="0" y="2539"/>
                  </a:lnTo>
                  <a:lnTo>
                    <a:pt x="11430" y="2539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2736850" y="2562859"/>
              <a:ext cx="354330" cy="24130"/>
            </a:xfrm>
            <a:custGeom>
              <a:avLst/>
              <a:gdLst/>
              <a:ahLst/>
              <a:cxnLst/>
              <a:rect l="l" t="t" r="r" b="b"/>
              <a:pathLst>
                <a:path w="354330" h="24130">
                  <a:moveTo>
                    <a:pt x="16510" y="7620"/>
                  </a:moveTo>
                  <a:lnTo>
                    <a:pt x="15240" y="6350"/>
                  </a:lnTo>
                  <a:lnTo>
                    <a:pt x="15240" y="5080"/>
                  </a:lnTo>
                  <a:lnTo>
                    <a:pt x="13970" y="3810"/>
                  </a:lnTo>
                  <a:lnTo>
                    <a:pt x="13970" y="2540"/>
                  </a:lnTo>
                  <a:lnTo>
                    <a:pt x="0" y="0"/>
                  </a:lnTo>
                  <a:lnTo>
                    <a:pt x="16510" y="7620"/>
                  </a:lnTo>
                  <a:close/>
                </a:path>
                <a:path w="354330" h="24130">
                  <a:moveTo>
                    <a:pt x="354330" y="0"/>
                  </a:moveTo>
                  <a:lnTo>
                    <a:pt x="346710" y="0"/>
                  </a:lnTo>
                  <a:lnTo>
                    <a:pt x="350520" y="6350"/>
                  </a:lnTo>
                  <a:lnTo>
                    <a:pt x="351790" y="12700"/>
                  </a:lnTo>
                  <a:lnTo>
                    <a:pt x="350520" y="17780"/>
                  </a:lnTo>
                  <a:lnTo>
                    <a:pt x="345440" y="21590"/>
                  </a:lnTo>
                  <a:lnTo>
                    <a:pt x="347980" y="24130"/>
                  </a:lnTo>
                  <a:lnTo>
                    <a:pt x="353060" y="24130"/>
                  </a:lnTo>
                  <a:lnTo>
                    <a:pt x="354330" y="19050"/>
                  </a:lnTo>
                  <a:lnTo>
                    <a:pt x="3543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128769" y="2570479"/>
              <a:ext cx="45720" cy="13970"/>
            </a:xfrm>
            <a:custGeom>
              <a:avLst/>
              <a:gdLst/>
              <a:ahLst/>
              <a:cxnLst/>
              <a:rect l="l" t="t" r="r" b="b"/>
              <a:pathLst>
                <a:path w="45720" h="13969">
                  <a:moveTo>
                    <a:pt x="34289" y="0"/>
                  </a:moveTo>
                  <a:lnTo>
                    <a:pt x="29209" y="0"/>
                  </a:lnTo>
                  <a:lnTo>
                    <a:pt x="22859" y="1270"/>
                  </a:lnTo>
                  <a:lnTo>
                    <a:pt x="17779" y="1270"/>
                  </a:lnTo>
                  <a:lnTo>
                    <a:pt x="11429" y="2540"/>
                  </a:lnTo>
                  <a:lnTo>
                    <a:pt x="6350" y="3810"/>
                  </a:lnTo>
                  <a:lnTo>
                    <a:pt x="0" y="3810"/>
                  </a:lnTo>
                  <a:lnTo>
                    <a:pt x="5079" y="13970"/>
                  </a:lnTo>
                  <a:lnTo>
                    <a:pt x="29209" y="13970"/>
                  </a:lnTo>
                  <a:lnTo>
                    <a:pt x="34289" y="12700"/>
                  </a:lnTo>
                  <a:lnTo>
                    <a:pt x="38100" y="10160"/>
                  </a:lnTo>
                  <a:lnTo>
                    <a:pt x="45719" y="2540"/>
                  </a:lnTo>
                  <a:lnTo>
                    <a:pt x="39369" y="1270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2691129" y="2575559"/>
              <a:ext cx="30480" cy="3810"/>
            </a:xfrm>
            <a:custGeom>
              <a:avLst/>
              <a:gdLst/>
              <a:ahLst/>
              <a:cxnLst/>
              <a:rect l="l" t="t" r="r" b="b"/>
              <a:pathLst>
                <a:path w="30480" h="3810">
                  <a:moveTo>
                    <a:pt x="30480" y="2539"/>
                  </a:moveTo>
                  <a:lnTo>
                    <a:pt x="21589" y="2539"/>
                  </a:lnTo>
                  <a:lnTo>
                    <a:pt x="26669" y="3810"/>
                  </a:lnTo>
                  <a:lnTo>
                    <a:pt x="30480" y="2539"/>
                  </a:lnTo>
                  <a:close/>
                </a:path>
                <a:path w="30480" h="3810">
                  <a:moveTo>
                    <a:pt x="11430" y="0"/>
                  </a:moveTo>
                  <a:lnTo>
                    <a:pt x="3809" y="0"/>
                  </a:lnTo>
                  <a:lnTo>
                    <a:pt x="0" y="2539"/>
                  </a:lnTo>
                  <a:lnTo>
                    <a:pt x="21589" y="2539"/>
                  </a:lnTo>
                  <a:lnTo>
                    <a:pt x="17780" y="1269"/>
                  </a:lnTo>
                  <a:lnTo>
                    <a:pt x="13969" y="1269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3741419" y="2574289"/>
              <a:ext cx="43180" cy="20320"/>
            </a:xfrm>
            <a:custGeom>
              <a:avLst/>
              <a:gdLst/>
              <a:ahLst/>
              <a:cxnLst/>
              <a:rect l="l" t="t" r="r" b="b"/>
              <a:pathLst>
                <a:path w="43179" h="20319">
                  <a:moveTo>
                    <a:pt x="41909" y="0"/>
                  </a:moveTo>
                  <a:lnTo>
                    <a:pt x="36829" y="2539"/>
                  </a:lnTo>
                  <a:lnTo>
                    <a:pt x="26669" y="5080"/>
                  </a:lnTo>
                  <a:lnTo>
                    <a:pt x="16509" y="5080"/>
                  </a:lnTo>
                  <a:lnTo>
                    <a:pt x="11429" y="6350"/>
                  </a:lnTo>
                  <a:lnTo>
                    <a:pt x="5079" y="6350"/>
                  </a:lnTo>
                  <a:lnTo>
                    <a:pt x="0" y="7620"/>
                  </a:lnTo>
                  <a:lnTo>
                    <a:pt x="20319" y="20320"/>
                  </a:lnTo>
                  <a:lnTo>
                    <a:pt x="22859" y="19050"/>
                  </a:lnTo>
                  <a:lnTo>
                    <a:pt x="26669" y="17780"/>
                  </a:lnTo>
                  <a:lnTo>
                    <a:pt x="30479" y="15239"/>
                  </a:lnTo>
                  <a:lnTo>
                    <a:pt x="35559" y="13970"/>
                  </a:lnTo>
                  <a:lnTo>
                    <a:pt x="39369" y="11430"/>
                  </a:lnTo>
                  <a:lnTo>
                    <a:pt x="41909" y="7620"/>
                  </a:lnTo>
                  <a:lnTo>
                    <a:pt x="43179" y="5080"/>
                  </a:lnTo>
                  <a:lnTo>
                    <a:pt x="419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748280" y="2573019"/>
              <a:ext cx="1868170" cy="378460"/>
            </a:xfrm>
            <a:custGeom>
              <a:avLst/>
              <a:gdLst/>
              <a:ahLst/>
              <a:cxnLst/>
              <a:rect l="l" t="t" r="r" b="b"/>
              <a:pathLst>
                <a:path w="1868170" h="378460">
                  <a:moveTo>
                    <a:pt x="27940" y="8890"/>
                  </a:moveTo>
                  <a:lnTo>
                    <a:pt x="0" y="8890"/>
                  </a:lnTo>
                  <a:lnTo>
                    <a:pt x="0" y="11430"/>
                  </a:lnTo>
                  <a:lnTo>
                    <a:pt x="27940" y="11430"/>
                  </a:lnTo>
                  <a:lnTo>
                    <a:pt x="27940" y="8890"/>
                  </a:lnTo>
                  <a:close/>
                </a:path>
                <a:path w="1868170" h="378460">
                  <a:moveTo>
                    <a:pt x="67310" y="11430"/>
                  </a:moveTo>
                  <a:lnTo>
                    <a:pt x="63500" y="8890"/>
                  </a:lnTo>
                  <a:lnTo>
                    <a:pt x="59690" y="8890"/>
                  </a:lnTo>
                  <a:lnTo>
                    <a:pt x="54610" y="16510"/>
                  </a:lnTo>
                  <a:lnTo>
                    <a:pt x="58420" y="16510"/>
                  </a:lnTo>
                  <a:lnTo>
                    <a:pt x="60960" y="17780"/>
                  </a:lnTo>
                  <a:lnTo>
                    <a:pt x="62230" y="19050"/>
                  </a:lnTo>
                  <a:lnTo>
                    <a:pt x="64770" y="17780"/>
                  </a:lnTo>
                  <a:lnTo>
                    <a:pt x="66040" y="15240"/>
                  </a:lnTo>
                  <a:lnTo>
                    <a:pt x="67310" y="13970"/>
                  </a:lnTo>
                  <a:lnTo>
                    <a:pt x="67310" y="11430"/>
                  </a:lnTo>
                  <a:close/>
                </a:path>
                <a:path w="1868170" h="378460">
                  <a:moveTo>
                    <a:pt x="85090" y="11430"/>
                  </a:moveTo>
                  <a:lnTo>
                    <a:pt x="82550" y="8890"/>
                  </a:lnTo>
                  <a:lnTo>
                    <a:pt x="77470" y="8890"/>
                  </a:lnTo>
                  <a:lnTo>
                    <a:pt x="85090" y="11430"/>
                  </a:lnTo>
                  <a:close/>
                </a:path>
                <a:path w="1868170" h="378460">
                  <a:moveTo>
                    <a:pt x="100330" y="6350"/>
                  </a:moveTo>
                  <a:lnTo>
                    <a:pt x="97790" y="6350"/>
                  </a:lnTo>
                  <a:lnTo>
                    <a:pt x="95250" y="7620"/>
                  </a:lnTo>
                  <a:lnTo>
                    <a:pt x="95250" y="11430"/>
                  </a:lnTo>
                  <a:lnTo>
                    <a:pt x="100330" y="11430"/>
                  </a:lnTo>
                  <a:lnTo>
                    <a:pt x="100330" y="6350"/>
                  </a:lnTo>
                  <a:close/>
                </a:path>
                <a:path w="1868170" h="378460">
                  <a:moveTo>
                    <a:pt x="674370" y="250190"/>
                  </a:moveTo>
                  <a:lnTo>
                    <a:pt x="670560" y="182880"/>
                  </a:lnTo>
                  <a:lnTo>
                    <a:pt x="660400" y="114300"/>
                  </a:lnTo>
                  <a:lnTo>
                    <a:pt x="641350" y="49530"/>
                  </a:lnTo>
                  <a:lnTo>
                    <a:pt x="628650" y="19050"/>
                  </a:lnTo>
                  <a:lnTo>
                    <a:pt x="619760" y="19050"/>
                  </a:lnTo>
                  <a:lnTo>
                    <a:pt x="610870" y="21590"/>
                  </a:lnTo>
                  <a:lnTo>
                    <a:pt x="603250" y="25400"/>
                  </a:lnTo>
                  <a:lnTo>
                    <a:pt x="594360" y="29210"/>
                  </a:lnTo>
                  <a:lnTo>
                    <a:pt x="586740" y="34290"/>
                  </a:lnTo>
                  <a:lnTo>
                    <a:pt x="577837" y="39370"/>
                  </a:lnTo>
                  <a:lnTo>
                    <a:pt x="560070" y="46990"/>
                  </a:lnTo>
                  <a:lnTo>
                    <a:pt x="558787" y="53340"/>
                  </a:lnTo>
                  <a:lnTo>
                    <a:pt x="554990" y="57150"/>
                  </a:lnTo>
                  <a:lnTo>
                    <a:pt x="549910" y="59690"/>
                  </a:lnTo>
                  <a:lnTo>
                    <a:pt x="546087" y="59690"/>
                  </a:lnTo>
                  <a:lnTo>
                    <a:pt x="538480" y="68580"/>
                  </a:lnTo>
                  <a:lnTo>
                    <a:pt x="537210" y="81280"/>
                  </a:lnTo>
                  <a:lnTo>
                    <a:pt x="538480" y="92710"/>
                  </a:lnTo>
                  <a:lnTo>
                    <a:pt x="537210" y="104140"/>
                  </a:lnTo>
                  <a:lnTo>
                    <a:pt x="530860" y="144780"/>
                  </a:lnTo>
                  <a:lnTo>
                    <a:pt x="530860" y="185420"/>
                  </a:lnTo>
                  <a:lnTo>
                    <a:pt x="534670" y="224790"/>
                  </a:lnTo>
                  <a:lnTo>
                    <a:pt x="537210" y="267970"/>
                  </a:lnTo>
                  <a:lnTo>
                    <a:pt x="534670" y="278130"/>
                  </a:lnTo>
                  <a:lnTo>
                    <a:pt x="538480" y="288290"/>
                  </a:lnTo>
                  <a:lnTo>
                    <a:pt x="544830" y="299720"/>
                  </a:lnTo>
                  <a:lnTo>
                    <a:pt x="549910" y="309880"/>
                  </a:lnTo>
                  <a:lnTo>
                    <a:pt x="565137" y="302260"/>
                  </a:lnTo>
                  <a:lnTo>
                    <a:pt x="575310" y="299720"/>
                  </a:lnTo>
                  <a:lnTo>
                    <a:pt x="582930" y="295910"/>
                  </a:lnTo>
                  <a:lnTo>
                    <a:pt x="590550" y="293370"/>
                  </a:lnTo>
                  <a:lnTo>
                    <a:pt x="598170" y="288290"/>
                  </a:lnTo>
                  <a:lnTo>
                    <a:pt x="605790" y="284480"/>
                  </a:lnTo>
                  <a:lnTo>
                    <a:pt x="612140" y="278130"/>
                  </a:lnTo>
                  <a:lnTo>
                    <a:pt x="609600" y="273050"/>
                  </a:lnTo>
                  <a:lnTo>
                    <a:pt x="607060" y="269240"/>
                  </a:lnTo>
                  <a:lnTo>
                    <a:pt x="603250" y="267970"/>
                  </a:lnTo>
                  <a:lnTo>
                    <a:pt x="588010" y="267970"/>
                  </a:lnTo>
                  <a:lnTo>
                    <a:pt x="582930" y="265430"/>
                  </a:lnTo>
                  <a:lnTo>
                    <a:pt x="584200" y="257810"/>
                  </a:lnTo>
                  <a:lnTo>
                    <a:pt x="589280" y="255270"/>
                  </a:lnTo>
                  <a:lnTo>
                    <a:pt x="594360" y="251460"/>
                  </a:lnTo>
                  <a:lnTo>
                    <a:pt x="596900" y="246380"/>
                  </a:lnTo>
                  <a:lnTo>
                    <a:pt x="593090" y="246380"/>
                  </a:lnTo>
                  <a:lnTo>
                    <a:pt x="590550" y="233680"/>
                  </a:lnTo>
                  <a:lnTo>
                    <a:pt x="588010" y="209550"/>
                  </a:lnTo>
                  <a:lnTo>
                    <a:pt x="585470" y="196850"/>
                  </a:lnTo>
                  <a:lnTo>
                    <a:pt x="584200" y="184150"/>
                  </a:lnTo>
                  <a:lnTo>
                    <a:pt x="580390" y="171450"/>
                  </a:lnTo>
                  <a:lnTo>
                    <a:pt x="576580" y="160020"/>
                  </a:lnTo>
                  <a:lnTo>
                    <a:pt x="570230" y="148590"/>
                  </a:lnTo>
                  <a:lnTo>
                    <a:pt x="567690" y="143510"/>
                  </a:lnTo>
                  <a:lnTo>
                    <a:pt x="567690" y="137160"/>
                  </a:lnTo>
                  <a:lnTo>
                    <a:pt x="571487" y="130810"/>
                  </a:lnTo>
                  <a:lnTo>
                    <a:pt x="575310" y="125730"/>
                  </a:lnTo>
                  <a:lnTo>
                    <a:pt x="580390" y="128270"/>
                  </a:lnTo>
                  <a:lnTo>
                    <a:pt x="585470" y="133350"/>
                  </a:lnTo>
                  <a:lnTo>
                    <a:pt x="593090" y="143510"/>
                  </a:lnTo>
                  <a:lnTo>
                    <a:pt x="590550" y="106680"/>
                  </a:lnTo>
                  <a:lnTo>
                    <a:pt x="589280" y="100330"/>
                  </a:lnTo>
                  <a:lnTo>
                    <a:pt x="586740" y="93980"/>
                  </a:lnTo>
                  <a:lnTo>
                    <a:pt x="584200" y="88900"/>
                  </a:lnTo>
                  <a:lnTo>
                    <a:pt x="580390" y="83820"/>
                  </a:lnTo>
                  <a:lnTo>
                    <a:pt x="577837" y="78740"/>
                  </a:lnTo>
                  <a:lnTo>
                    <a:pt x="576580" y="72390"/>
                  </a:lnTo>
                  <a:lnTo>
                    <a:pt x="577837" y="68580"/>
                  </a:lnTo>
                  <a:lnTo>
                    <a:pt x="582930" y="63500"/>
                  </a:lnTo>
                  <a:lnTo>
                    <a:pt x="593090" y="78740"/>
                  </a:lnTo>
                  <a:lnTo>
                    <a:pt x="596900" y="97790"/>
                  </a:lnTo>
                  <a:lnTo>
                    <a:pt x="599440" y="134620"/>
                  </a:lnTo>
                  <a:lnTo>
                    <a:pt x="596900" y="157480"/>
                  </a:lnTo>
                  <a:lnTo>
                    <a:pt x="595630" y="179070"/>
                  </a:lnTo>
                  <a:lnTo>
                    <a:pt x="599440" y="224790"/>
                  </a:lnTo>
                  <a:lnTo>
                    <a:pt x="613410" y="266700"/>
                  </a:lnTo>
                  <a:lnTo>
                    <a:pt x="640080" y="304800"/>
                  </a:lnTo>
                  <a:lnTo>
                    <a:pt x="635000" y="309880"/>
                  </a:lnTo>
                  <a:lnTo>
                    <a:pt x="632460" y="313690"/>
                  </a:lnTo>
                  <a:lnTo>
                    <a:pt x="632460" y="317500"/>
                  </a:lnTo>
                  <a:lnTo>
                    <a:pt x="633730" y="322580"/>
                  </a:lnTo>
                  <a:lnTo>
                    <a:pt x="636270" y="326390"/>
                  </a:lnTo>
                  <a:lnTo>
                    <a:pt x="638810" y="331470"/>
                  </a:lnTo>
                  <a:lnTo>
                    <a:pt x="638810" y="336550"/>
                  </a:lnTo>
                  <a:lnTo>
                    <a:pt x="636270" y="342900"/>
                  </a:lnTo>
                  <a:lnTo>
                    <a:pt x="645160" y="342900"/>
                  </a:lnTo>
                  <a:lnTo>
                    <a:pt x="647700" y="344170"/>
                  </a:lnTo>
                  <a:lnTo>
                    <a:pt x="647700" y="355600"/>
                  </a:lnTo>
                  <a:lnTo>
                    <a:pt x="650240" y="358140"/>
                  </a:lnTo>
                  <a:lnTo>
                    <a:pt x="654050" y="360680"/>
                  </a:lnTo>
                  <a:lnTo>
                    <a:pt x="657860" y="365760"/>
                  </a:lnTo>
                  <a:lnTo>
                    <a:pt x="662940" y="373380"/>
                  </a:lnTo>
                  <a:lnTo>
                    <a:pt x="665480" y="375920"/>
                  </a:lnTo>
                  <a:lnTo>
                    <a:pt x="669290" y="378460"/>
                  </a:lnTo>
                  <a:lnTo>
                    <a:pt x="671830" y="378460"/>
                  </a:lnTo>
                  <a:lnTo>
                    <a:pt x="669290" y="358140"/>
                  </a:lnTo>
                  <a:lnTo>
                    <a:pt x="669290" y="318770"/>
                  </a:lnTo>
                  <a:lnTo>
                    <a:pt x="671830" y="298450"/>
                  </a:lnTo>
                  <a:lnTo>
                    <a:pt x="670560" y="298450"/>
                  </a:lnTo>
                  <a:lnTo>
                    <a:pt x="666750" y="295910"/>
                  </a:lnTo>
                  <a:lnTo>
                    <a:pt x="665480" y="292100"/>
                  </a:lnTo>
                  <a:lnTo>
                    <a:pt x="665480" y="288290"/>
                  </a:lnTo>
                  <a:lnTo>
                    <a:pt x="666750" y="285750"/>
                  </a:lnTo>
                  <a:lnTo>
                    <a:pt x="669290" y="283210"/>
                  </a:lnTo>
                  <a:lnTo>
                    <a:pt x="671830" y="283210"/>
                  </a:lnTo>
                  <a:lnTo>
                    <a:pt x="674370" y="250190"/>
                  </a:lnTo>
                  <a:close/>
                </a:path>
                <a:path w="1868170" h="378460">
                  <a:moveTo>
                    <a:pt x="815340" y="215900"/>
                  </a:moveTo>
                  <a:lnTo>
                    <a:pt x="811530" y="215900"/>
                  </a:lnTo>
                  <a:lnTo>
                    <a:pt x="808990" y="213360"/>
                  </a:lnTo>
                  <a:lnTo>
                    <a:pt x="808990" y="207010"/>
                  </a:lnTo>
                  <a:lnTo>
                    <a:pt x="811530" y="205740"/>
                  </a:lnTo>
                  <a:lnTo>
                    <a:pt x="808990" y="189230"/>
                  </a:lnTo>
                  <a:lnTo>
                    <a:pt x="805180" y="171450"/>
                  </a:lnTo>
                  <a:lnTo>
                    <a:pt x="795020" y="135890"/>
                  </a:lnTo>
                  <a:lnTo>
                    <a:pt x="789940" y="119380"/>
                  </a:lnTo>
                  <a:lnTo>
                    <a:pt x="784860" y="101600"/>
                  </a:lnTo>
                  <a:lnTo>
                    <a:pt x="781050" y="83820"/>
                  </a:lnTo>
                  <a:lnTo>
                    <a:pt x="779780" y="67310"/>
                  </a:lnTo>
                  <a:lnTo>
                    <a:pt x="775970" y="60960"/>
                  </a:lnTo>
                  <a:lnTo>
                    <a:pt x="767080" y="49530"/>
                  </a:lnTo>
                  <a:lnTo>
                    <a:pt x="763270" y="43180"/>
                  </a:lnTo>
                  <a:lnTo>
                    <a:pt x="758190" y="38100"/>
                  </a:lnTo>
                  <a:lnTo>
                    <a:pt x="751840" y="34290"/>
                  </a:lnTo>
                  <a:lnTo>
                    <a:pt x="736600" y="29210"/>
                  </a:lnTo>
                  <a:lnTo>
                    <a:pt x="760730" y="46990"/>
                  </a:lnTo>
                  <a:lnTo>
                    <a:pt x="756920" y="50800"/>
                  </a:lnTo>
                  <a:lnTo>
                    <a:pt x="749300" y="46990"/>
                  </a:lnTo>
                  <a:lnTo>
                    <a:pt x="742950" y="41910"/>
                  </a:lnTo>
                  <a:lnTo>
                    <a:pt x="720090" y="30480"/>
                  </a:lnTo>
                  <a:lnTo>
                    <a:pt x="707390" y="20320"/>
                  </a:lnTo>
                  <a:lnTo>
                    <a:pt x="702310" y="13970"/>
                  </a:lnTo>
                  <a:lnTo>
                    <a:pt x="721360" y="140970"/>
                  </a:lnTo>
                  <a:lnTo>
                    <a:pt x="726440" y="140970"/>
                  </a:lnTo>
                  <a:lnTo>
                    <a:pt x="734060" y="172720"/>
                  </a:lnTo>
                  <a:lnTo>
                    <a:pt x="734060" y="208280"/>
                  </a:lnTo>
                  <a:lnTo>
                    <a:pt x="731520" y="245110"/>
                  </a:lnTo>
                  <a:lnTo>
                    <a:pt x="732790" y="280670"/>
                  </a:lnTo>
                  <a:lnTo>
                    <a:pt x="748030" y="280670"/>
                  </a:lnTo>
                  <a:lnTo>
                    <a:pt x="751840" y="285750"/>
                  </a:lnTo>
                  <a:lnTo>
                    <a:pt x="746760" y="289560"/>
                  </a:lnTo>
                  <a:lnTo>
                    <a:pt x="746760" y="293370"/>
                  </a:lnTo>
                  <a:lnTo>
                    <a:pt x="750570" y="298450"/>
                  </a:lnTo>
                  <a:lnTo>
                    <a:pt x="751840" y="302260"/>
                  </a:lnTo>
                  <a:lnTo>
                    <a:pt x="745490" y="308610"/>
                  </a:lnTo>
                  <a:lnTo>
                    <a:pt x="740410" y="309880"/>
                  </a:lnTo>
                  <a:lnTo>
                    <a:pt x="736600" y="308610"/>
                  </a:lnTo>
                  <a:lnTo>
                    <a:pt x="741680" y="312420"/>
                  </a:lnTo>
                  <a:lnTo>
                    <a:pt x="736600" y="317500"/>
                  </a:lnTo>
                  <a:lnTo>
                    <a:pt x="736600" y="322580"/>
                  </a:lnTo>
                  <a:lnTo>
                    <a:pt x="737870" y="326390"/>
                  </a:lnTo>
                  <a:lnTo>
                    <a:pt x="739140" y="331470"/>
                  </a:lnTo>
                  <a:lnTo>
                    <a:pt x="739140" y="335280"/>
                  </a:lnTo>
                  <a:lnTo>
                    <a:pt x="756920" y="302260"/>
                  </a:lnTo>
                  <a:lnTo>
                    <a:pt x="756920" y="297180"/>
                  </a:lnTo>
                  <a:lnTo>
                    <a:pt x="760730" y="276860"/>
                  </a:lnTo>
                  <a:lnTo>
                    <a:pt x="760730" y="271780"/>
                  </a:lnTo>
                  <a:lnTo>
                    <a:pt x="759460" y="267970"/>
                  </a:lnTo>
                  <a:lnTo>
                    <a:pt x="755650" y="265430"/>
                  </a:lnTo>
                  <a:lnTo>
                    <a:pt x="748030" y="265430"/>
                  </a:lnTo>
                  <a:lnTo>
                    <a:pt x="746760" y="260350"/>
                  </a:lnTo>
                  <a:lnTo>
                    <a:pt x="750570" y="257810"/>
                  </a:lnTo>
                  <a:lnTo>
                    <a:pt x="756920" y="255270"/>
                  </a:lnTo>
                  <a:lnTo>
                    <a:pt x="760730" y="254000"/>
                  </a:lnTo>
                  <a:lnTo>
                    <a:pt x="758190" y="237490"/>
                  </a:lnTo>
                  <a:lnTo>
                    <a:pt x="756920" y="220980"/>
                  </a:lnTo>
                  <a:lnTo>
                    <a:pt x="756920" y="187960"/>
                  </a:lnTo>
                  <a:lnTo>
                    <a:pt x="759460" y="168910"/>
                  </a:lnTo>
                  <a:lnTo>
                    <a:pt x="754380" y="128270"/>
                  </a:lnTo>
                  <a:lnTo>
                    <a:pt x="756920" y="109220"/>
                  </a:lnTo>
                  <a:lnTo>
                    <a:pt x="759460" y="118110"/>
                  </a:lnTo>
                  <a:lnTo>
                    <a:pt x="760730" y="129540"/>
                  </a:lnTo>
                  <a:lnTo>
                    <a:pt x="763270" y="140970"/>
                  </a:lnTo>
                  <a:lnTo>
                    <a:pt x="767080" y="151130"/>
                  </a:lnTo>
                  <a:lnTo>
                    <a:pt x="770890" y="127000"/>
                  </a:lnTo>
                  <a:lnTo>
                    <a:pt x="770890" y="102870"/>
                  </a:lnTo>
                  <a:lnTo>
                    <a:pt x="768350" y="78740"/>
                  </a:lnTo>
                  <a:lnTo>
                    <a:pt x="769620" y="54610"/>
                  </a:lnTo>
                  <a:lnTo>
                    <a:pt x="777240" y="71120"/>
                  </a:lnTo>
                  <a:lnTo>
                    <a:pt x="781050" y="90170"/>
                  </a:lnTo>
                  <a:lnTo>
                    <a:pt x="781050" y="109220"/>
                  </a:lnTo>
                  <a:lnTo>
                    <a:pt x="779780" y="129540"/>
                  </a:lnTo>
                  <a:lnTo>
                    <a:pt x="774700" y="168910"/>
                  </a:lnTo>
                  <a:lnTo>
                    <a:pt x="773430" y="187960"/>
                  </a:lnTo>
                  <a:lnTo>
                    <a:pt x="773430" y="205740"/>
                  </a:lnTo>
                  <a:lnTo>
                    <a:pt x="769620" y="215900"/>
                  </a:lnTo>
                  <a:lnTo>
                    <a:pt x="768350" y="226060"/>
                  </a:lnTo>
                  <a:lnTo>
                    <a:pt x="770890" y="237490"/>
                  </a:lnTo>
                  <a:lnTo>
                    <a:pt x="777240" y="246380"/>
                  </a:lnTo>
                  <a:lnTo>
                    <a:pt x="781050" y="242570"/>
                  </a:lnTo>
                  <a:lnTo>
                    <a:pt x="784860" y="241300"/>
                  </a:lnTo>
                  <a:lnTo>
                    <a:pt x="789940" y="238760"/>
                  </a:lnTo>
                  <a:lnTo>
                    <a:pt x="810260" y="238760"/>
                  </a:lnTo>
                  <a:lnTo>
                    <a:pt x="814070" y="241300"/>
                  </a:lnTo>
                  <a:lnTo>
                    <a:pt x="815340" y="215900"/>
                  </a:lnTo>
                  <a:close/>
                </a:path>
                <a:path w="1868170" h="378460">
                  <a:moveTo>
                    <a:pt x="840740" y="59690"/>
                  </a:moveTo>
                  <a:lnTo>
                    <a:pt x="835660" y="13970"/>
                  </a:lnTo>
                  <a:lnTo>
                    <a:pt x="833120" y="26670"/>
                  </a:lnTo>
                  <a:lnTo>
                    <a:pt x="834390" y="40640"/>
                  </a:lnTo>
                  <a:lnTo>
                    <a:pt x="836930" y="52070"/>
                  </a:lnTo>
                  <a:lnTo>
                    <a:pt x="840740" y="59690"/>
                  </a:lnTo>
                  <a:close/>
                </a:path>
                <a:path w="1868170" h="378460">
                  <a:moveTo>
                    <a:pt x="1101090" y="38100"/>
                  </a:moveTo>
                  <a:lnTo>
                    <a:pt x="1098550" y="27940"/>
                  </a:lnTo>
                  <a:lnTo>
                    <a:pt x="1094740" y="16510"/>
                  </a:lnTo>
                  <a:lnTo>
                    <a:pt x="1090930" y="26670"/>
                  </a:lnTo>
                  <a:lnTo>
                    <a:pt x="1087120" y="34290"/>
                  </a:lnTo>
                  <a:lnTo>
                    <a:pt x="1083310" y="43180"/>
                  </a:lnTo>
                  <a:lnTo>
                    <a:pt x="1082040" y="54610"/>
                  </a:lnTo>
                  <a:lnTo>
                    <a:pt x="1079500" y="54610"/>
                  </a:lnTo>
                  <a:lnTo>
                    <a:pt x="1078230" y="53340"/>
                  </a:lnTo>
                  <a:lnTo>
                    <a:pt x="1076960" y="53340"/>
                  </a:lnTo>
                  <a:lnTo>
                    <a:pt x="1078230" y="55880"/>
                  </a:lnTo>
                  <a:lnTo>
                    <a:pt x="1082040" y="57150"/>
                  </a:lnTo>
                  <a:lnTo>
                    <a:pt x="1085850" y="55880"/>
                  </a:lnTo>
                  <a:lnTo>
                    <a:pt x="1092200" y="55880"/>
                  </a:lnTo>
                  <a:lnTo>
                    <a:pt x="1093101" y="54610"/>
                  </a:lnTo>
                  <a:lnTo>
                    <a:pt x="1098550" y="46990"/>
                  </a:lnTo>
                  <a:lnTo>
                    <a:pt x="1101090" y="38100"/>
                  </a:lnTo>
                  <a:close/>
                </a:path>
                <a:path w="1868170" h="378460">
                  <a:moveTo>
                    <a:pt x="1193800" y="13970"/>
                  </a:moveTo>
                  <a:lnTo>
                    <a:pt x="1150620" y="13970"/>
                  </a:lnTo>
                  <a:lnTo>
                    <a:pt x="1154430" y="19050"/>
                  </a:lnTo>
                  <a:lnTo>
                    <a:pt x="1159510" y="21590"/>
                  </a:lnTo>
                  <a:lnTo>
                    <a:pt x="1172210" y="21590"/>
                  </a:lnTo>
                  <a:lnTo>
                    <a:pt x="1178560" y="20320"/>
                  </a:lnTo>
                  <a:lnTo>
                    <a:pt x="1184910" y="20320"/>
                  </a:lnTo>
                  <a:lnTo>
                    <a:pt x="1189990" y="19050"/>
                  </a:lnTo>
                  <a:lnTo>
                    <a:pt x="1193800" y="19050"/>
                  </a:lnTo>
                  <a:lnTo>
                    <a:pt x="1193800" y="13970"/>
                  </a:lnTo>
                  <a:close/>
                </a:path>
                <a:path w="1868170" h="378460">
                  <a:moveTo>
                    <a:pt x="1193800" y="0"/>
                  </a:moveTo>
                  <a:lnTo>
                    <a:pt x="1146810" y="0"/>
                  </a:lnTo>
                  <a:lnTo>
                    <a:pt x="1146810" y="1270"/>
                  </a:lnTo>
                  <a:lnTo>
                    <a:pt x="1193800" y="1270"/>
                  </a:lnTo>
                  <a:lnTo>
                    <a:pt x="1193800" y="0"/>
                  </a:lnTo>
                  <a:close/>
                </a:path>
                <a:path w="1868170" h="378460">
                  <a:moveTo>
                    <a:pt x="1234440" y="24130"/>
                  </a:moveTo>
                  <a:lnTo>
                    <a:pt x="1233170" y="19050"/>
                  </a:lnTo>
                  <a:lnTo>
                    <a:pt x="1228090" y="16510"/>
                  </a:lnTo>
                  <a:lnTo>
                    <a:pt x="1221740" y="16510"/>
                  </a:lnTo>
                  <a:lnTo>
                    <a:pt x="1217930" y="13970"/>
                  </a:lnTo>
                  <a:lnTo>
                    <a:pt x="1219200" y="29210"/>
                  </a:lnTo>
                  <a:lnTo>
                    <a:pt x="1224280" y="30480"/>
                  </a:lnTo>
                  <a:lnTo>
                    <a:pt x="1228090" y="29210"/>
                  </a:lnTo>
                  <a:lnTo>
                    <a:pt x="1231900" y="26670"/>
                  </a:lnTo>
                  <a:lnTo>
                    <a:pt x="1234440" y="24130"/>
                  </a:lnTo>
                  <a:close/>
                </a:path>
                <a:path w="1868170" h="378460">
                  <a:moveTo>
                    <a:pt x="1234440" y="1270"/>
                  </a:moveTo>
                  <a:lnTo>
                    <a:pt x="1217930" y="1270"/>
                  </a:lnTo>
                  <a:lnTo>
                    <a:pt x="1234440" y="6350"/>
                  </a:lnTo>
                  <a:lnTo>
                    <a:pt x="1234440" y="1270"/>
                  </a:lnTo>
                  <a:close/>
                </a:path>
                <a:path w="1868170" h="378460">
                  <a:moveTo>
                    <a:pt x="1257300" y="26670"/>
                  </a:moveTo>
                  <a:lnTo>
                    <a:pt x="1247140" y="16510"/>
                  </a:lnTo>
                  <a:lnTo>
                    <a:pt x="1244600" y="26670"/>
                  </a:lnTo>
                  <a:lnTo>
                    <a:pt x="1257300" y="26670"/>
                  </a:lnTo>
                  <a:close/>
                </a:path>
                <a:path w="1868170" h="378460">
                  <a:moveTo>
                    <a:pt x="1259840" y="1270"/>
                  </a:moveTo>
                  <a:lnTo>
                    <a:pt x="1247140" y="1270"/>
                  </a:lnTo>
                  <a:lnTo>
                    <a:pt x="1247140" y="6350"/>
                  </a:lnTo>
                  <a:lnTo>
                    <a:pt x="1259840" y="6350"/>
                  </a:lnTo>
                  <a:lnTo>
                    <a:pt x="1259840" y="1270"/>
                  </a:lnTo>
                  <a:close/>
                </a:path>
                <a:path w="1868170" h="378460">
                  <a:moveTo>
                    <a:pt x="1413510" y="1270"/>
                  </a:moveTo>
                  <a:lnTo>
                    <a:pt x="1395730" y="6350"/>
                  </a:lnTo>
                  <a:lnTo>
                    <a:pt x="1405890" y="6350"/>
                  </a:lnTo>
                  <a:lnTo>
                    <a:pt x="1413510" y="1270"/>
                  </a:lnTo>
                  <a:close/>
                </a:path>
                <a:path w="1868170" h="378460">
                  <a:moveTo>
                    <a:pt x="1857248" y="19050"/>
                  </a:moveTo>
                  <a:lnTo>
                    <a:pt x="1851660" y="13970"/>
                  </a:lnTo>
                  <a:lnTo>
                    <a:pt x="1856740" y="19050"/>
                  </a:lnTo>
                  <a:lnTo>
                    <a:pt x="1857248" y="19050"/>
                  </a:lnTo>
                  <a:close/>
                </a:path>
                <a:path w="1868170" h="378460">
                  <a:moveTo>
                    <a:pt x="1867166" y="15836"/>
                  </a:moveTo>
                  <a:lnTo>
                    <a:pt x="1861820" y="19050"/>
                  </a:lnTo>
                  <a:lnTo>
                    <a:pt x="1857248" y="19050"/>
                  </a:lnTo>
                  <a:lnTo>
                    <a:pt x="1865630" y="26670"/>
                  </a:lnTo>
                  <a:lnTo>
                    <a:pt x="1867166" y="15836"/>
                  </a:lnTo>
                  <a:close/>
                </a:path>
                <a:path w="1868170" h="378460">
                  <a:moveTo>
                    <a:pt x="1868170" y="8890"/>
                  </a:moveTo>
                  <a:lnTo>
                    <a:pt x="1867166" y="15836"/>
                  </a:lnTo>
                  <a:lnTo>
                    <a:pt x="1868170" y="15240"/>
                  </a:lnTo>
                  <a:lnTo>
                    <a:pt x="1868170" y="88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464050" y="2589529"/>
              <a:ext cx="198120" cy="21971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631440" y="2592069"/>
              <a:ext cx="2547620" cy="443230"/>
            </a:xfrm>
            <a:custGeom>
              <a:avLst/>
              <a:gdLst/>
              <a:ahLst/>
              <a:cxnLst/>
              <a:rect l="l" t="t" r="r" b="b"/>
              <a:pathLst>
                <a:path w="2547620" h="443230">
                  <a:moveTo>
                    <a:pt x="41910" y="30480"/>
                  </a:moveTo>
                  <a:lnTo>
                    <a:pt x="40640" y="15240"/>
                  </a:lnTo>
                  <a:lnTo>
                    <a:pt x="35560" y="17780"/>
                  </a:lnTo>
                  <a:lnTo>
                    <a:pt x="16510" y="17780"/>
                  </a:lnTo>
                  <a:lnTo>
                    <a:pt x="8890" y="19050"/>
                  </a:lnTo>
                  <a:lnTo>
                    <a:pt x="3810" y="21590"/>
                  </a:lnTo>
                  <a:lnTo>
                    <a:pt x="1270" y="25400"/>
                  </a:lnTo>
                  <a:lnTo>
                    <a:pt x="0" y="31750"/>
                  </a:lnTo>
                  <a:lnTo>
                    <a:pt x="26670" y="31750"/>
                  </a:lnTo>
                  <a:lnTo>
                    <a:pt x="31750" y="30480"/>
                  </a:lnTo>
                  <a:lnTo>
                    <a:pt x="41910" y="30480"/>
                  </a:lnTo>
                  <a:close/>
                </a:path>
                <a:path w="2547620" h="443230">
                  <a:moveTo>
                    <a:pt x="54610" y="11430"/>
                  </a:moveTo>
                  <a:lnTo>
                    <a:pt x="49530" y="7620"/>
                  </a:lnTo>
                  <a:lnTo>
                    <a:pt x="50800" y="12700"/>
                  </a:lnTo>
                  <a:lnTo>
                    <a:pt x="49530" y="17780"/>
                  </a:lnTo>
                  <a:lnTo>
                    <a:pt x="50800" y="22860"/>
                  </a:lnTo>
                  <a:lnTo>
                    <a:pt x="54610" y="27940"/>
                  </a:lnTo>
                  <a:lnTo>
                    <a:pt x="54610" y="11430"/>
                  </a:lnTo>
                  <a:close/>
                </a:path>
                <a:path w="2547620" h="443230">
                  <a:moveTo>
                    <a:pt x="60960" y="59690"/>
                  </a:moveTo>
                  <a:lnTo>
                    <a:pt x="58420" y="55880"/>
                  </a:lnTo>
                  <a:lnTo>
                    <a:pt x="53340" y="54610"/>
                  </a:lnTo>
                  <a:lnTo>
                    <a:pt x="49530" y="55880"/>
                  </a:lnTo>
                  <a:lnTo>
                    <a:pt x="54610" y="67310"/>
                  </a:lnTo>
                  <a:lnTo>
                    <a:pt x="46990" y="68580"/>
                  </a:lnTo>
                  <a:lnTo>
                    <a:pt x="41910" y="60960"/>
                  </a:lnTo>
                  <a:lnTo>
                    <a:pt x="38100" y="49530"/>
                  </a:lnTo>
                  <a:lnTo>
                    <a:pt x="35560" y="40640"/>
                  </a:lnTo>
                  <a:lnTo>
                    <a:pt x="29210" y="40640"/>
                  </a:lnTo>
                  <a:lnTo>
                    <a:pt x="25400" y="41910"/>
                  </a:lnTo>
                  <a:lnTo>
                    <a:pt x="21590" y="41910"/>
                  </a:lnTo>
                  <a:lnTo>
                    <a:pt x="17780" y="43180"/>
                  </a:lnTo>
                  <a:lnTo>
                    <a:pt x="7620" y="43180"/>
                  </a:lnTo>
                  <a:lnTo>
                    <a:pt x="5080" y="53340"/>
                  </a:lnTo>
                  <a:lnTo>
                    <a:pt x="5080" y="74930"/>
                  </a:lnTo>
                  <a:lnTo>
                    <a:pt x="10160" y="85090"/>
                  </a:lnTo>
                  <a:lnTo>
                    <a:pt x="15240" y="90170"/>
                  </a:lnTo>
                  <a:lnTo>
                    <a:pt x="20320" y="93980"/>
                  </a:lnTo>
                  <a:lnTo>
                    <a:pt x="30480" y="99060"/>
                  </a:lnTo>
                  <a:lnTo>
                    <a:pt x="41910" y="99060"/>
                  </a:lnTo>
                  <a:lnTo>
                    <a:pt x="46990" y="97790"/>
                  </a:lnTo>
                  <a:lnTo>
                    <a:pt x="52070" y="92710"/>
                  </a:lnTo>
                  <a:lnTo>
                    <a:pt x="53340" y="86360"/>
                  </a:lnTo>
                  <a:lnTo>
                    <a:pt x="52070" y="77470"/>
                  </a:lnTo>
                  <a:lnTo>
                    <a:pt x="53340" y="69850"/>
                  </a:lnTo>
                  <a:lnTo>
                    <a:pt x="59690" y="64770"/>
                  </a:lnTo>
                  <a:lnTo>
                    <a:pt x="60960" y="59690"/>
                  </a:lnTo>
                  <a:close/>
                </a:path>
                <a:path w="2547620" h="443230">
                  <a:moveTo>
                    <a:pt x="166370" y="0"/>
                  </a:moveTo>
                  <a:lnTo>
                    <a:pt x="158750" y="0"/>
                  </a:lnTo>
                  <a:lnTo>
                    <a:pt x="158750" y="2540"/>
                  </a:lnTo>
                  <a:lnTo>
                    <a:pt x="166370" y="2540"/>
                  </a:lnTo>
                  <a:lnTo>
                    <a:pt x="166370" y="0"/>
                  </a:lnTo>
                  <a:close/>
                </a:path>
                <a:path w="2547620" h="443230">
                  <a:moveTo>
                    <a:pt x="231140" y="19050"/>
                  </a:moveTo>
                  <a:lnTo>
                    <a:pt x="228600" y="19050"/>
                  </a:lnTo>
                  <a:lnTo>
                    <a:pt x="231140" y="24130"/>
                  </a:lnTo>
                  <a:lnTo>
                    <a:pt x="231140" y="19050"/>
                  </a:lnTo>
                  <a:close/>
                </a:path>
                <a:path w="2547620" h="443230">
                  <a:moveTo>
                    <a:pt x="379730" y="111760"/>
                  </a:moveTo>
                  <a:lnTo>
                    <a:pt x="374650" y="100330"/>
                  </a:lnTo>
                  <a:lnTo>
                    <a:pt x="368300" y="90170"/>
                  </a:lnTo>
                  <a:lnTo>
                    <a:pt x="353060" y="69850"/>
                  </a:lnTo>
                  <a:lnTo>
                    <a:pt x="318770" y="30480"/>
                  </a:lnTo>
                  <a:lnTo>
                    <a:pt x="323850" y="55880"/>
                  </a:lnTo>
                  <a:lnTo>
                    <a:pt x="332740" y="60960"/>
                  </a:lnTo>
                  <a:lnTo>
                    <a:pt x="340360" y="67310"/>
                  </a:lnTo>
                  <a:lnTo>
                    <a:pt x="347980" y="74930"/>
                  </a:lnTo>
                  <a:lnTo>
                    <a:pt x="354330" y="82550"/>
                  </a:lnTo>
                  <a:lnTo>
                    <a:pt x="360680" y="91440"/>
                  </a:lnTo>
                  <a:lnTo>
                    <a:pt x="365760" y="99060"/>
                  </a:lnTo>
                  <a:lnTo>
                    <a:pt x="373380" y="106680"/>
                  </a:lnTo>
                  <a:lnTo>
                    <a:pt x="379730" y="111760"/>
                  </a:lnTo>
                  <a:close/>
                </a:path>
                <a:path w="2547620" h="443230">
                  <a:moveTo>
                    <a:pt x="459740" y="2540"/>
                  </a:moveTo>
                  <a:lnTo>
                    <a:pt x="455930" y="2540"/>
                  </a:lnTo>
                  <a:lnTo>
                    <a:pt x="453390" y="3810"/>
                  </a:lnTo>
                  <a:lnTo>
                    <a:pt x="450850" y="6350"/>
                  </a:lnTo>
                  <a:lnTo>
                    <a:pt x="450850" y="10160"/>
                  </a:lnTo>
                  <a:lnTo>
                    <a:pt x="459740" y="10160"/>
                  </a:lnTo>
                  <a:lnTo>
                    <a:pt x="459740" y="2540"/>
                  </a:lnTo>
                  <a:close/>
                </a:path>
                <a:path w="2547620" h="443230">
                  <a:moveTo>
                    <a:pt x="463550" y="57150"/>
                  </a:moveTo>
                  <a:lnTo>
                    <a:pt x="459740" y="57150"/>
                  </a:lnTo>
                  <a:lnTo>
                    <a:pt x="463550" y="64770"/>
                  </a:lnTo>
                  <a:lnTo>
                    <a:pt x="463550" y="57150"/>
                  </a:lnTo>
                  <a:close/>
                </a:path>
                <a:path w="2547620" h="443230">
                  <a:moveTo>
                    <a:pt x="463550" y="33020"/>
                  </a:moveTo>
                  <a:lnTo>
                    <a:pt x="462280" y="26670"/>
                  </a:lnTo>
                  <a:lnTo>
                    <a:pt x="459740" y="19050"/>
                  </a:lnTo>
                  <a:lnTo>
                    <a:pt x="450850" y="19050"/>
                  </a:lnTo>
                  <a:lnTo>
                    <a:pt x="452120" y="53340"/>
                  </a:lnTo>
                  <a:lnTo>
                    <a:pt x="455930" y="50800"/>
                  </a:lnTo>
                  <a:lnTo>
                    <a:pt x="458470" y="49530"/>
                  </a:lnTo>
                  <a:lnTo>
                    <a:pt x="459740" y="48260"/>
                  </a:lnTo>
                  <a:lnTo>
                    <a:pt x="463550" y="48260"/>
                  </a:lnTo>
                  <a:lnTo>
                    <a:pt x="463550" y="33020"/>
                  </a:lnTo>
                  <a:close/>
                </a:path>
                <a:path w="2547620" h="443230">
                  <a:moveTo>
                    <a:pt x="464820" y="97790"/>
                  </a:moveTo>
                  <a:lnTo>
                    <a:pt x="459740" y="74930"/>
                  </a:lnTo>
                  <a:lnTo>
                    <a:pt x="454660" y="77470"/>
                  </a:lnTo>
                  <a:lnTo>
                    <a:pt x="450850" y="83820"/>
                  </a:lnTo>
                  <a:lnTo>
                    <a:pt x="450850" y="99060"/>
                  </a:lnTo>
                  <a:lnTo>
                    <a:pt x="464820" y="97790"/>
                  </a:lnTo>
                  <a:close/>
                </a:path>
                <a:path w="2547620" h="443230">
                  <a:moveTo>
                    <a:pt x="477520" y="0"/>
                  </a:moveTo>
                  <a:lnTo>
                    <a:pt x="471170" y="0"/>
                  </a:lnTo>
                  <a:lnTo>
                    <a:pt x="471170" y="10160"/>
                  </a:lnTo>
                  <a:lnTo>
                    <a:pt x="477520" y="10160"/>
                  </a:lnTo>
                  <a:lnTo>
                    <a:pt x="477520" y="0"/>
                  </a:lnTo>
                  <a:close/>
                </a:path>
                <a:path w="2547620" h="443230">
                  <a:moveTo>
                    <a:pt x="480060" y="53340"/>
                  </a:moveTo>
                  <a:lnTo>
                    <a:pt x="476250" y="54610"/>
                  </a:lnTo>
                  <a:lnTo>
                    <a:pt x="473710" y="57150"/>
                  </a:lnTo>
                  <a:lnTo>
                    <a:pt x="472440" y="59690"/>
                  </a:lnTo>
                  <a:lnTo>
                    <a:pt x="472440" y="64770"/>
                  </a:lnTo>
                  <a:lnTo>
                    <a:pt x="480060" y="64770"/>
                  </a:lnTo>
                  <a:lnTo>
                    <a:pt x="480060" y="53340"/>
                  </a:lnTo>
                  <a:close/>
                </a:path>
                <a:path w="2547620" h="443230">
                  <a:moveTo>
                    <a:pt x="480060" y="34290"/>
                  </a:moveTo>
                  <a:lnTo>
                    <a:pt x="477520" y="25400"/>
                  </a:lnTo>
                  <a:lnTo>
                    <a:pt x="477520" y="17780"/>
                  </a:lnTo>
                  <a:lnTo>
                    <a:pt x="471170" y="21590"/>
                  </a:lnTo>
                  <a:lnTo>
                    <a:pt x="469900" y="29210"/>
                  </a:lnTo>
                  <a:lnTo>
                    <a:pt x="471170" y="38100"/>
                  </a:lnTo>
                  <a:lnTo>
                    <a:pt x="471170" y="44450"/>
                  </a:lnTo>
                  <a:lnTo>
                    <a:pt x="480060" y="43180"/>
                  </a:lnTo>
                  <a:lnTo>
                    <a:pt x="480060" y="34290"/>
                  </a:lnTo>
                  <a:close/>
                </a:path>
                <a:path w="2547620" h="443230">
                  <a:moveTo>
                    <a:pt x="485140" y="92710"/>
                  </a:moveTo>
                  <a:lnTo>
                    <a:pt x="483870" y="86360"/>
                  </a:lnTo>
                  <a:lnTo>
                    <a:pt x="481330" y="78740"/>
                  </a:lnTo>
                  <a:lnTo>
                    <a:pt x="478790" y="74930"/>
                  </a:lnTo>
                  <a:lnTo>
                    <a:pt x="472440" y="74930"/>
                  </a:lnTo>
                  <a:lnTo>
                    <a:pt x="476250" y="93980"/>
                  </a:lnTo>
                  <a:lnTo>
                    <a:pt x="478790" y="93980"/>
                  </a:lnTo>
                  <a:lnTo>
                    <a:pt x="481330" y="95250"/>
                  </a:lnTo>
                  <a:lnTo>
                    <a:pt x="485140" y="93980"/>
                  </a:lnTo>
                  <a:lnTo>
                    <a:pt x="485140" y="92710"/>
                  </a:lnTo>
                  <a:close/>
                </a:path>
                <a:path w="2547620" h="443230">
                  <a:moveTo>
                    <a:pt x="492760" y="5080"/>
                  </a:moveTo>
                  <a:lnTo>
                    <a:pt x="491490" y="3810"/>
                  </a:lnTo>
                  <a:lnTo>
                    <a:pt x="488950" y="2540"/>
                  </a:lnTo>
                  <a:lnTo>
                    <a:pt x="488950" y="7620"/>
                  </a:lnTo>
                  <a:lnTo>
                    <a:pt x="492760" y="7620"/>
                  </a:lnTo>
                  <a:lnTo>
                    <a:pt x="492760" y="5080"/>
                  </a:lnTo>
                  <a:close/>
                </a:path>
                <a:path w="2547620" h="443230">
                  <a:moveTo>
                    <a:pt x="495300" y="38100"/>
                  </a:moveTo>
                  <a:lnTo>
                    <a:pt x="492760" y="24130"/>
                  </a:lnTo>
                  <a:lnTo>
                    <a:pt x="492760" y="17780"/>
                  </a:lnTo>
                  <a:lnTo>
                    <a:pt x="488950" y="17780"/>
                  </a:lnTo>
                  <a:lnTo>
                    <a:pt x="490220" y="43180"/>
                  </a:lnTo>
                  <a:lnTo>
                    <a:pt x="495300" y="38100"/>
                  </a:lnTo>
                  <a:close/>
                </a:path>
                <a:path w="2547620" h="443230">
                  <a:moveTo>
                    <a:pt x="497840" y="57150"/>
                  </a:moveTo>
                  <a:lnTo>
                    <a:pt x="496570" y="54610"/>
                  </a:lnTo>
                  <a:lnTo>
                    <a:pt x="496570" y="52070"/>
                  </a:lnTo>
                  <a:lnTo>
                    <a:pt x="494030" y="49530"/>
                  </a:lnTo>
                  <a:lnTo>
                    <a:pt x="490220" y="49530"/>
                  </a:lnTo>
                  <a:lnTo>
                    <a:pt x="490220" y="64770"/>
                  </a:lnTo>
                  <a:lnTo>
                    <a:pt x="492760" y="63500"/>
                  </a:lnTo>
                  <a:lnTo>
                    <a:pt x="496570" y="62230"/>
                  </a:lnTo>
                  <a:lnTo>
                    <a:pt x="497840" y="60960"/>
                  </a:lnTo>
                  <a:lnTo>
                    <a:pt x="497840" y="57150"/>
                  </a:lnTo>
                  <a:close/>
                </a:path>
                <a:path w="2547620" h="443230">
                  <a:moveTo>
                    <a:pt x="500380" y="72390"/>
                  </a:moveTo>
                  <a:lnTo>
                    <a:pt x="495300" y="72390"/>
                  </a:lnTo>
                  <a:lnTo>
                    <a:pt x="495300" y="92710"/>
                  </a:lnTo>
                  <a:lnTo>
                    <a:pt x="500380" y="92710"/>
                  </a:lnTo>
                  <a:lnTo>
                    <a:pt x="500380" y="72390"/>
                  </a:lnTo>
                  <a:close/>
                </a:path>
                <a:path w="2547620" h="443230">
                  <a:moveTo>
                    <a:pt x="585470" y="87630"/>
                  </a:moveTo>
                  <a:lnTo>
                    <a:pt x="582930" y="93980"/>
                  </a:lnTo>
                  <a:lnTo>
                    <a:pt x="582930" y="111760"/>
                  </a:lnTo>
                  <a:lnTo>
                    <a:pt x="585470" y="119380"/>
                  </a:lnTo>
                  <a:lnTo>
                    <a:pt x="585470" y="87630"/>
                  </a:lnTo>
                  <a:close/>
                </a:path>
                <a:path w="2547620" h="443230">
                  <a:moveTo>
                    <a:pt x="588010" y="73660"/>
                  </a:moveTo>
                  <a:lnTo>
                    <a:pt x="585470" y="73660"/>
                  </a:lnTo>
                  <a:lnTo>
                    <a:pt x="585470" y="77470"/>
                  </a:lnTo>
                  <a:lnTo>
                    <a:pt x="588010" y="77470"/>
                  </a:lnTo>
                  <a:lnTo>
                    <a:pt x="588010" y="73660"/>
                  </a:lnTo>
                  <a:close/>
                </a:path>
                <a:path w="2547620" h="443230">
                  <a:moveTo>
                    <a:pt x="840740" y="223520"/>
                  </a:moveTo>
                  <a:lnTo>
                    <a:pt x="839470" y="194310"/>
                  </a:lnTo>
                  <a:lnTo>
                    <a:pt x="838200" y="166370"/>
                  </a:lnTo>
                  <a:lnTo>
                    <a:pt x="833120" y="140970"/>
                  </a:lnTo>
                  <a:lnTo>
                    <a:pt x="818121" y="62230"/>
                  </a:lnTo>
                  <a:lnTo>
                    <a:pt x="817880" y="60960"/>
                  </a:lnTo>
                  <a:lnTo>
                    <a:pt x="814070" y="31750"/>
                  </a:lnTo>
                  <a:lnTo>
                    <a:pt x="791210" y="44450"/>
                  </a:lnTo>
                  <a:lnTo>
                    <a:pt x="792480" y="49530"/>
                  </a:lnTo>
                  <a:lnTo>
                    <a:pt x="795020" y="54610"/>
                  </a:lnTo>
                  <a:lnTo>
                    <a:pt x="792480" y="59690"/>
                  </a:lnTo>
                  <a:lnTo>
                    <a:pt x="788670" y="62230"/>
                  </a:lnTo>
                  <a:lnTo>
                    <a:pt x="786130" y="59690"/>
                  </a:lnTo>
                  <a:lnTo>
                    <a:pt x="783590" y="55880"/>
                  </a:lnTo>
                  <a:lnTo>
                    <a:pt x="782320" y="53340"/>
                  </a:lnTo>
                  <a:lnTo>
                    <a:pt x="783590" y="78740"/>
                  </a:lnTo>
                  <a:lnTo>
                    <a:pt x="787400" y="104140"/>
                  </a:lnTo>
                  <a:lnTo>
                    <a:pt x="793750" y="128270"/>
                  </a:lnTo>
                  <a:lnTo>
                    <a:pt x="800100" y="153670"/>
                  </a:lnTo>
                  <a:lnTo>
                    <a:pt x="805180" y="179070"/>
                  </a:lnTo>
                  <a:lnTo>
                    <a:pt x="807720" y="205740"/>
                  </a:lnTo>
                  <a:lnTo>
                    <a:pt x="807720" y="232410"/>
                  </a:lnTo>
                  <a:lnTo>
                    <a:pt x="801370" y="261620"/>
                  </a:lnTo>
                  <a:lnTo>
                    <a:pt x="838200" y="254000"/>
                  </a:lnTo>
                  <a:lnTo>
                    <a:pt x="840740" y="223520"/>
                  </a:lnTo>
                  <a:close/>
                </a:path>
                <a:path w="2547620" h="443230">
                  <a:moveTo>
                    <a:pt x="965200" y="64770"/>
                  </a:moveTo>
                  <a:lnTo>
                    <a:pt x="962660" y="64770"/>
                  </a:lnTo>
                  <a:lnTo>
                    <a:pt x="962660" y="74930"/>
                  </a:lnTo>
                  <a:lnTo>
                    <a:pt x="965200" y="74930"/>
                  </a:lnTo>
                  <a:lnTo>
                    <a:pt x="965200" y="64770"/>
                  </a:lnTo>
                  <a:close/>
                </a:path>
                <a:path w="2547620" h="443230">
                  <a:moveTo>
                    <a:pt x="986790" y="39370"/>
                  </a:moveTo>
                  <a:lnTo>
                    <a:pt x="985520" y="21590"/>
                  </a:lnTo>
                  <a:lnTo>
                    <a:pt x="985520" y="2540"/>
                  </a:lnTo>
                  <a:lnTo>
                    <a:pt x="980440" y="77470"/>
                  </a:lnTo>
                  <a:lnTo>
                    <a:pt x="985520" y="57150"/>
                  </a:lnTo>
                  <a:lnTo>
                    <a:pt x="986790" y="39370"/>
                  </a:lnTo>
                  <a:close/>
                </a:path>
                <a:path w="2547620" h="443230">
                  <a:moveTo>
                    <a:pt x="1027430" y="62230"/>
                  </a:moveTo>
                  <a:lnTo>
                    <a:pt x="1019810" y="49530"/>
                  </a:lnTo>
                  <a:lnTo>
                    <a:pt x="1012190" y="69850"/>
                  </a:lnTo>
                  <a:lnTo>
                    <a:pt x="1017270" y="69850"/>
                  </a:lnTo>
                  <a:lnTo>
                    <a:pt x="1021080" y="68580"/>
                  </a:lnTo>
                  <a:lnTo>
                    <a:pt x="1027430" y="62230"/>
                  </a:lnTo>
                  <a:close/>
                </a:path>
                <a:path w="2547620" h="443230">
                  <a:moveTo>
                    <a:pt x="1036320" y="55880"/>
                  </a:moveTo>
                  <a:lnTo>
                    <a:pt x="1029970" y="48260"/>
                  </a:lnTo>
                  <a:lnTo>
                    <a:pt x="1036320" y="59690"/>
                  </a:lnTo>
                  <a:lnTo>
                    <a:pt x="1036320" y="55880"/>
                  </a:lnTo>
                  <a:close/>
                </a:path>
                <a:path w="2547620" h="443230">
                  <a:moveTo>
                    <a:pt x="1046480" y="48260"/>
                  </a:moveTo>
                  <a:lnTo>
                    <a:pt x="1037590" y="24130"/>
                  </a:lnTo>
                  <a:lnTo>
                    <a:pt x="1036320" y="24130"/>
                  </a:lnTo>
                  <a:lnTo>
                    <a:pt x="1045210" y="49530"/>
                  </a:lnTo>
                  <a:lnTo>
                    <a:pt x="1046480" y="48260"/>
                  </a:lnTo>
                  <a:close/>
                </a:path>
                <a:path w="2547620" h="443230">
                  <a:moveTo>
                    <a:pt x="1174750" y="26670"/>
                  </a:moveTo>
                  <a:lnTo>
                    <a:pt x="1173480" y="24130"/>
                  </a:lnTo>
                  <a:lnTo>
                    <a:pt x="1169670" y="22860"/>
                  </a:lnTo>
                  <a:lnTo>
                    <a:pt x="1167130" y="25400"/>
                  </a:lnTo>
                  <a:lnTo>
                    <a:pt x="1168400" y="27940"/>
                  </a:lnTo>
                  <a:lnTo>
                    <a:pt x="1172210" y="31750"/>
                  </a:lnTo>
                  <a:lnTo>
                    <a:pt x="1174750" y="26670"/>
                  </a:lnTo>
                  <a:close/>
                </a:path>
                <a:path w="2547620" h="443230">
                  <a:moveTo>
                    <a:pt x="1179830" y="66040"/>
                  </a:moveTo>
                  <a:lnTo>
                    <a:pt x="1177290" y="44450"/>
                  </a:lnTo>
                  <a:lnTo>
                    <a:pt x="1144270" y="121920"/>
                  </a:lnTo>
                  <a:lnTo>
                    <a:pt x="1135380" y="121920"/>
                  </a:lnTo>
                  <a:lnTo>
                    <a:pt x="1131570" y="119380"/>
                  </a:lnTo>
                  <a:lnTo>
                    <a:pt x="1131570" y="111760"/>
                  </a:lnTo>
                  <a:lnTo>
                    <a:pt x="1130300" y="104140"/>
                  </a:lnTo>
                  <a:lnTo>
                    <a:pt x="1126490" y="97790"/>
                  </a:lnTo>
                  <a:lnTo>
                    <a:pt x="1121410" y="91440"/>
                  </a:lnTo>
                  <a:lnTo>
                    <a:pt x="1115060" y="86360"/>
                  </a:lnTo>
                  <a:lnTo>
                    <a:pt x="1108710" y="82550"/>
                  </a:lnTo>
                  <a:lnTo>
                    <a:pt x="1102360" y="77470"/>
                  </a:lnTo>
                  <a:lnTo>
                    <a:pt x="1097280" y="72390"/>
                  </a:lnTo>
                  <a:lnTo>
                    <a:pt x="1101090" y="87630"/>
                  </a:lnTo>
                  <a:lnTo>
                    <a:pt x="1106170" y="102870"/>
                  </a:lnTo>
                  <a:lnTo>
                    <a:pt x="1130300" y="138430"/>
                  </a:lnTo>
                  <a:lnTo>
                    <a:pt x="1135380" y="140970"/>
                  </a:lnTo>
                  <a:lnTo>
                    <a:pt x="1143000" y="139700"/>
                  </a:lnTo>
                  <a:lnTo>
                    <a:pt x="1172210" y="102870"/>
                  </a:lnTo>
                  <a:lnTo>
                    <a:pt x="1178560" y="85090"/>
                  </a:lnTo>
                  <a:lnTo>
                    <a:pt x="1179830" y="66040"/>
                  </a:lnTo>
                  <a:close/>
                </a:path>
                <a:path w="2547620" h="443230">
                  <a:moveTo>
                    <a:pt x="1283970" y="166370"/>
                  </a:moveTo>
                  <a:lnTo>
                    <a:pt x="1281430" y="153670"/>
                  </a:lnTo>
                  <a:lnTo>
                    <a:pt x="1277620" y="142240"/>
                  </a:lnTo>
                  <a:lnTo>
                    <a:pt x="1272540" y="129540"/>
                  </a:lnTo>
                  <a:lnTo>
                    <a:pt x="1268730" y="119380"/>
                  </a:lnTo>
                  <a:lnTo>
                    <a:pt x="1264920" y="107950"/>
                  </a:lnTo>
                  <a:lnTo>
                    <a:pt x="1262380" y="97790"/>
                  </a:lnTo>
                  <a:lnTo>
                    <a:pt x="1258570" y="85090"/>
                  </a:lnTo>
                  <a:lnTo>
                    <a:pt x="1253490" y="76200"/>
                  </a:lnTo>
                  <a:lnTo>
                    <a:pt x="1244600" y="71120"/>
                  </a:lnTo>
                  <a:lnTo>
                    <a:pt x="1234440" y="66040"/>
                  </a:lnTo>
                  <a:lnTo>
                    <a:pt x="1221740" y="63500"/>
                  </a:lnTo>
                  <a:lnTo>
                    <a:pt x="1211580" y="59690"/>
                  </a:lnTo>
                  <a:lnTo>
                    <a:pt x="1200150" y="55880"/>
                  </a:lnTo>
                  <a:lnTo>
                    <a:pt x="1192530" y="48260"/>
                  </a:lnTo>
                  <a:lnTo>
                    <a:pt x="1184910" y="116840"/>
                  </a:lnTo>
                  <a:lnTo>
                    <a:pt x="1162050" y="153670"/>
                  </a:lnTo>
                  <a:lnTo>
                    <a:pt x="1154430" y="193040"/>
                  </a:lnTo>
                  <a:lnTo>
                    <a:pt x="1155700" y="207010"/>
                  </a:lnTo>
                  <a:lnTo>
                    <a:pt x="1182370" y="231140"/>
                  </a:lnTo>
                  <a:lnTo>
                    <a:pt x="1187450" y="233680"/>
                  </a:lnTo>
                  <a:lnTo>
                    <a:pt x="1193800" y="236220"/>
                  </a:lnTo>
                  <a:lnTo>
                    <a:pt x="1196340" y="241300"/>
                  </a:lnTo>
                  <a:lnTo>
                    <a:pt x="1198880" y="248920"/>
                  </a:lnTo>
                  <a:lnTo>
                    <a:pt x="1195070" y="248920"/>
                  </a:lnTo>
                  <a:lnTo>
                    <a:pt x="1189990" y="247650"/>
                  </a:lnTo>
                  <a:lnTo>
                    <a:pt x="1184910" y="245110"/>
                  </a:lnTo>
                  <a:lnTo>
                    <a:pt x="1181100" y="242570"/>
                  </a:lnTo>
                  <a:lnTo>
                    <a:pt x="1170940" y="237490"/>
                  </a:lnTo>
                  <a:lnTo>
                    <a:pt x="1165860" y="236220"/>
                  </a:lnTo>
                  <a:lnTo>
                    <a:pt x="1160780" y="236220"/>
                  </a:lnTo>
                  <a:lnTo>
                    <a:pt x="1160780" y="243840"/>
                  </a:lnTo>
                  <a:lnTo>
                    <a:pt x="1168400" y="243840"/>
                  </a:lnTo>
                  <a:lnTo>
                    <a:pt x="1170940" y="245110"/>
                  </a:lnTo>
                  <a:lnTo>
                    <a:pt x="1174750" y="246380"/>
                  </a:lnTo>
                  <a:lnTo>
                    <a:pt x="1177290" y="255270"/>
                  </a:lnTo>
                  <a:lnTo>
                    <a:pt x="1177290" y="269240"/>
                  </a:lnTo>
                  <a:lnTo>
                    <a:pt x="1174750" y="276860"/>
                  </a:lnTo>
                  <a:lnTo>
                    <a:pt x="1211580" y="266700"/>
                  </a:lnTo>
                  <a:lnTo>
                    <a:pt x="1215390" y="245110"/>
                  </a:lnTo>
                  <a:lnTo>
                    <a:pt x="1220470" y="224790"/>
                  </a:lnTo>
                  <a:lnTo>
                    <a:pt x="1226820" y="205740"/>
                  </a:lnTo>
                  <a:lnTo>
                    <a:pt x="1231900" y="186690"/>
                  </a:lnTo>
                  <a:lnTo>
                    <a:pt x="1231900" y="172720"/>
                  </a:lnTo>
                  <a:lnTo>
                    <a:pt x="1228090" y="166370"/>
                  </a:lnTo>
                  <a:lnTo>
                    <a:pt x="1224280" y="161290"/>
                  </a:lnTo>
                  <a:lnTo>
                    <a:pt x="1219200" y="157480"/>
                  </a:lnTo>
                  <a:lnTo>
                    <a:pt x="1212850" y="156210"/>
                  </a:lnTo>
                  <a:lnTo>
                    <a:pt x="1206500" y="156210"/>
                  </a:lnTo>
                  <a:lnTo>
                    <a:pt x="1197610" y="160020"/>
                  </a:lnTo>
                  <a:lnTo>
                    <a:pt x="1191260" y="154940"/>
                  </a:lnTo>
                  <a:lnTo>
                    <a:pt x="1189990" y="147320"/>
                  </a:lnTo>
                  <a:lnTo>
                    <a:pt x="1189990" y="137160"/>
                  </a:lnTo>
                  <a:lnTo>
                    <a:pt x="1187450" y="129540"/>
                  </a:lnTo>
                  <a:lnTo>
                    <a:pt x="1189990" y="125730"/>
                  </a:lnTo>
                  <a:lnTo>
                    <a:pt x="1195070" y="123190"/>
                  </a:lnTo>
                  <a:lnTo>
                    <a:pt x="1198880" y="121920"/>
                  </a:lnTo>
                  <a:lnTo>
                    <a:pt x="1214120" y="121920"/>
                  </a:lnTo>
                  <a:lnTo>
                    <a:pt x="1219200" y="120650"/>
                  </a:lnTo>
                  <a:lnTo>
                    <a:pt x="1221740" y="119380"/>
                  </a:lnTo>
                  <a:lnTo>
                    <a:pt x="1221740" y="104140"/>
                  </a:lnTo>
                  <a:lnTo>
                    <a:pt x="1224280" y="96520"/>
                  </a:lnTo>
                  <a:lnTo>
                    <a:pt x="1231900" y="92710"/>
                  </a:lnTo>
                  <a:lnTo>
                    <a:pt x="1234440" y="115570"/>
                  </a:lnTo>
                  <a:lnTo>
                    <a:pt x="1238250" y="128270"/>
                  </a:lnTo>
                  <a:lnTo>
                    <a:pt x="1242060" y="138430"/>
                  </a:lnTo>
                  <a:lnTo>
                    <a:pt x="1245870" y="151130"/>
                  </a:lnTo>
                  <a:lnTo>
                    <a:pt x="1249680" y="162560"/>
                  </a:lnTo>
                  <a:lnTo>
                    <a:pt x="1252220" y="172720"/>
                  </a:lnTo>
                  <a:lnTo>
                    <a:pt x="1254760" y="184150"/>
                  </a:lnTo>
                  <a:lnTo>
                    <a:pt x="1250950" y="187960"/>
                  </a:lnTo>
                  <a:lnTo>
                    <a:pt x="1245870" y="191770"/>
                  </a:lnTo>
                  <a:lnTo>
                    <a:pt x="1243330" y="196850"/>
                  </a:lnTo>
                  <a:lnTo>
                    <a:pt x="1243330" y="201930"/>
                  </a:lnTo>
                  <a:lnTo>
                    <a:pt x="1248410" y="200660"/>
                  </a:lnTo>
                  <a:lnTo>
                    <a:pt x="1253490" y="198120"/>
                  </a:lnTo>
                  <a:lnTo>
                    <a:pt x="1258570" y="196850"/>
                  </a:lnTo>
                  <a:lnTo>
                    <a:pt x="1262380" y="195580"/>
                  </a:lnTo>
                  <a:lnTo>
                    <a:pt x="1272540" y="193040"/>
                  </a:lnTo>
                  <a:lnTo>
                    <a:pt x="1276350" y="191770"/>
                  </a:lnTo>
                  <a:lnTo>
                    <a:pt x="1281430" y="189230"/>
                  </a:lnTo>
                  <a:lnTo>
                    <a:pt x="1283970" y="179070"/>
                  </a:lnTo>
                  <a:lnTo>
                    <a:pt x="1283970" y="166370"/>
                  </a:lnTo>
                  <a:close/>
                </a:path>
                <a:path w="2547620" h="443230">
                  <a:moveTo>
                    <a:pt x="1309370" y="30480"/>
                  </a:moveTo>
                  <a:lnTo>
                    <a:pt x="1305560" y="31750"/>
                  </a:lnTo>
                  <a:lnTo>
                    <a:pt x="1300480" y="31750"/>
                  </a:lnTo>
                  <a:lnTo>
                    <a:pt x="1295400" y="33020"/>
                  </a:lnTo>
                  <a:lnTo>
                    <a:pt x="1286510" y="33020"/>
                  </a:lnTo>
                  <a:lnTo>
                    <a:pt x="1281430" y="31750"/>
                  </a:lnTo>
                  <a:lnTo>
                    <a:pt x="1272540" y="31750"/>
                  </a:lnTo>
                  <a:lnTo>
                    <a:pt x="1272540" y="34290"/>
                  </a:lnTo>
                  <a:lnTo>
                    <a:pt x="1273810" y="34290"/>
                  </a:lnTo>
                  <a:lnTo>
                    <a:pt x="1275080" y="35560"/>
                  </a:lnTo>
                  <a:lnTo>
                    <a:pt x="1273810" y="36830"/>
                  </a:lnTo>
                  <a:lnTo>
                    <a:pt x="1297940" y="36830"/>
                  </a:lnTo>
                  <a:lnTo>
                    <a:pt x="1303020" y="35560"/>
                  </a:lnTo>
                  <a:lnTo>
                    <a:pt x="1306830" y="33020"/>
                  </a:lnTo>
                  <a:lnTo>
                    <a:pt x="1309370" y="30480"/>
                  </a:lnTo>
                  <a:close/>
                </a:path>
                <a:path w="2547620" h="443230">
                  <a:moveTo>
                    <a:pt x="1310640" y="12700"/>
                  </a:moveTo>
                  <a:lnTo>
                    <a:pt x="1273810" y="12700"/>
                  </a:lnTo>
                  <a:lnTo>
                    <a:pt x="1272540" y="17780"/>
                  </a:lnTo>
                  <a:lnTo>
                    <a:pt x="1276350" y="21590"/>
                  </a:lnTo>
                  <a:lnTo>
                    <a:pt x="1281430" y="22860"/>
                  </a:lnTo>
                  <a:lnTo>
                    <a:pt x="1297940" y="22860"/>
                  </a:lnTo>
                  <a:lnTo>
                    <a:pt x="1305560" y="20320"/>
                  </a:lnTo>
                  <a:lnTo>
                    <a:pt x="1308100" y="19050"/>
                  </a:lnTo>
                  <a:lnTo>
                    <a:pt x="1310640" y="16510"/>
                  </a:lnTo>
                  <a:lnTo>
                    <a:pt x="1310640" y="12700"/>
                  </a:lnTo>
                  <a:close/>
                </a:path>
                <a:path w="2547620" h="443230">
                  <a:moveTo>
                    <a:pt x="1376680" y="22860"/>
                  </a:moveTo>
                  <a:lnTo>
                    <a:pt x="1374140" y="20320"/>
                  </a:lnTo>
                  <a:lnTo>
                    <a:pt x="1370330" y="17780"/>
                  </a:lnTo>
                  <a:lnTo>
                    <a:pt x="1363980" y="17780"/>
                  </a:lnTo>
                  <a:lnTo>
                    <a:pt x="1363980" y="22860"/>
                  </a:lnTo>
                  <a:lnTo>
                    <a:pt x="1376680" y="22860"/>
                  </a:lnTo>
                  <a:close/>
                </a:path>
                <a:path w="2547620" h="443230">
                  <a:moveTo>
                    <a:pt x="1394002" y="383095"/>
                  </a:moveTo>
                  <a:lnTo>
                    <a:pt x="1393786" y="375361"/>
                  </a:lnTo>
                  <a:lnTo>
                    <a:pt x="1390650" y="375920"/>
                  </a:lnTo>
                  <a:lnTo>
                    <a:pt x="1390650" y="378460"/>
                  </a:lnTo>
                  <a:lnTo>
                    <a:pt x="1391920" y="381000"/>
                  </a:lnTo>
                  <a:lnTo>
                    <a:pt x="1394002" y="383095"/>
                  </a:lnTo>
                  <a:close/>
                </a:path>
                <a:path w="2547620" h="443230">
                  <a:moveTo>
                    <a:pt x="1403350" y="383540"/>
                  </a:moveTo>
                  <a:lnTo>
                    <a:pt x="1394460" y="383540"/>
                  </a:lnTo>
                  <a:lnTo>
                    <a:pt x="1394002" y="383095"/>
                  </a:lnTo>
                  <a:lnTo>
                    <a:pt x="1395730" y="443230"/>
                  </a:lnTo>
                  <a:lnTo>
                    <a:pt x="1400810" y="427990"/>
                  </a:lnTo>
                  <a:lnTo>
                    <a:pt x="1403350" y="411480"/>
                  </a:lnTo>
                  <a:lnTo>
                    <a:pt x="1403350" y="383540"/>
                  </a:lnTo>
                  <a:close/>
                </a:path>
                <a:path w="2547620" h="443230">
                  <a:moveTo>
                    <a:pt x="1504950" y="57150"/>
                  </a:moveTo>
                  <a:lnTo>
                    <a:pt x="1498600" y="55880"/>
                  </a:lnTo>
                  <a:lnTo>
                    <a:pt x="1493520" y="54610"/>
                  </a:lnTo>
                  <a:lnTo>
                    <a:pt x="1488440" y="52070"/>
                  </a:lnTo>
                  <a:lnTo>
                    <a:pt x="1479550" y="43180"/>
                  </a:lnTo>
                  <a:lnTo>
                    <a:pt x="1474470" y="39370"/>
                  </a:lnTo>
                  <a:lnTo>
                    <a:pt x="1470660" y="36830"/>
                  </a:lnTo>
                  <a:lnTo>
                    <a:pt x="1465580" y="35560"/>
                  </a:lnTo>
                  <a:lnTo>
                    <a:pt x="1460500" y="35560"/>
                  </a:lnTo>
                  <a:lnTo>
                    <a:pt x="1450340" y="38100"/>
                  </a:lnTo>
                  <a:lnTo>
                    <a:pt x="1440180" y="43180"/>
                  </a:lnTo>
                  <a:lnTo>
                    <a:pt x="1435100" y="46990"/>
                  </a:lnTo>
                  <a:lnTo>
                    <a:pt x="1430020" y="49530"/>
                  </a:lnTo>
                  <a:lnTo>
                    <a:pt x="1424940" y="53340"/>
                  </a:lnTo>
                  <a:lnTo>
                    <a:pt x="1428750" y="55880"/>
                  </a:lnTo>
                  <a:lnTo>
                    <a:pt x="1423670" y="59690"/>
                  </a:lnTo>
                  <a:lnTo>
                    <a:pt x="1417320" y="63500"/>
                  </a:lnTo>
                  <a:lnTo>
                    <a:pt x="1410970" y="68580"/>
                  </a:lnTo>
                  <a:lnTo>
                    <a:pt x="1403350" y="72390"/>
                  </a:lnTo>
                  <a:lnTo>
                    <a:pt x="1397000" y="74930"/>
                  </a:lnTo>
                  <a:lnTo>
                    <a:pt x="1390650" y="78740"/>
                  </a:lnTo>
                  <a:lnTo>
                    <a:pt x="1383030" y="80010"/>
                  </a:lnTo>
                  <a:lnTo>
                    <a:pt x="1376680" y="80010"/>
                  </a:lnTo>
                  <a:lnTo>
                    <a:pt x="1363980" y="93980"/>
                  </a:lnTo>
                  <a:lnTo>
                    <a:pt x="1341120" y="146050"/>
                  </a:lnTo>
                  <a:lnTo>
                    <a:pt x="1333500" y="184150"/>
                  </a:lnTo>
                  <a:lnTo>
                    <a:pt x="1325880" y="222250"/>
                  </a:lnTo>
                  <a:lnTo>
                    <a:pt x="1319530" y="229870"/>
                  </a:lnTo>
                  <a:lnTo>
                    <a:pt x="1316990" y="240030"/>
                  </a:lnTo>
                  <a:lnTo>
                    <a:pt x="1316990" y="264160"/>
                  </a:lnTo>
                  <a:lnTo>
                    <a:pt x="1393190" y="280670"/>
                  </a:lnTo>
                  <a:lnTo>
                    <a:pt x="1391920" y="261620"/>
                  </a:lnTo>
                  <a:lnTo>
                    <a:pt x="1391818" y="240030"/>
                  </a:lnTo>
                  <a:lnTo>
                    <a:pt x="1390650" y="223520"/>
                  </a:lnTo>
                  <a:lnTo>
                    <a:pt x="1384300" y="205740"/>
                  </a:lnTo>
                  <a:lnTo>
                    <a:pt x="1389380" y="199390"/>
                  </a:lnTo>
                  <a:lnTo>
                    <a:pt x="1390650" y="191770"/>
                  </a:lnTo>
                  <a:lnTo>
                    <a:pt x="1390650" y="184150"/>
                  </a:lnTo>
                  <a:lnTo>
                    <a:pt x="1389380" y="175260"/>
                  </a:lnTo>
                  <a:lnTo>
                    <a:pt x="1389380" y="158750"/>
                  </a:lnTo>
                  <a:lnTo>
                    <a:pt x="1391920" y="152400"/>
                  </a:lnTo>
                  <a:lnTo>
                    <a:pt x="1398270" y="147320"/>
                  </a:lnTo>
                  <a:lnTo>
                    <a:pt x="1400810" y="184150"/>
                  </a:lnTo>
                  <a:lnTo>
                    <a:pt x="1407160" y="170180"/>
                  </a:lnTo>
                  <a:lnTo>
                    <a:pt x="1410665" y="147320"/>
                  </a:lnTo>
                  <a:lnTo>
                    <a:pt x="1412240" y="137160"/>
                  </a:lnTo>
                  <a:lnTo>
                    <a:pt x="1421130" y="124460"/>
                  </a:lnTo>
                  <a:lnTo>
                    <a:pt x="1424940" y="129540"/>
                  </a:lnTo>
                  <a:lnTo>
                    <a:pt x="1427480" y="133350"/>
                  </a:lnTo>
                  <a:lnTo>
                    <a:pt x="1428750" y="138430"/>
                  </a:lnTo>
                  <a:lnTo>
                    <a:pt x="1428750" y="144780"/>
                  </a:lnTo>
                  <a:lnTo>
                    <a:pt x="1426210" y="156210"/>
                  </a:lnTo>
                  <a:lnTo>
                    <a:pt x="1424940" y="168910"/>
                  </a:lnTo>
                  <a:lnTo>
                    <a:pt x="1421130" y="180340"/>
                  </a:lnTo>
                  <a:lnTo>
                    <a:pt x="1410970" y="186690"/>
                  </a:lnTo>
                  <a:lnTo>
                    <a:pt x="1404620" y="200660"/>
                  </a:lnTo>
                  <a:lnTo>
                    <a:pt x="1403350" y="214630"/>
                  </a:lnTo>
                  <a:lnTo>
                    <a:pt x="1403350" y="231140"/>
                  </a:lnTo>
                  <a:lnTo>
                    <a:pt x="1405890" y="246380"/>
                  </a:lnTo>
                  <a:lnTo>
                    <a:pt x="1403350" y="257810"/>
                  </a:lnTo>
                  <a:lnTo>
                    <a:pt x="1403350" y="269240"/>
                  </a:lnTo>
                  <a:lnTo>
                    <a:pt x="1404620" y="280670"/>
                  </a:lnTo>
                  <a:lnTo>
                    <a:pt x="1410970" y="289560"/>
                  </a:lnTo>
                  <a:lnTo>
                    <a:pt x="1408430" y="306070"/>
                  </a:lnTo>
                  <a:lnTo>
                    <a:pt x="1409700" y="323850"/>
                  </a:lnTo>
                  <a:lnTo>
                    <a:pt x="1412240" y="342900"/>
                  </a:lnTo>
                  <a:lnTo>
                    <a:pt x="1410970" y="360680"/>
                  </a:lnTo>
                  <a:lnTo>
                    <a:pt x="1403350" y="360680"/>
                  </a:lnTo>
                  <a:lnTo>
                    <a:pt x="1402080" y="358140"/>
                  </a:lnTo>
                  <a:lnTo>
                    <a:pt x="1399540" y="355600"/>
                  </a:lnTo>
                  <a:lnTo>
                    <a:pt x="1399540" y="351790"/>
                  </a:lnTo>
                  <a:lnTo>
                    <a:pt x="1400810" y="349250"/>
                  </a:lnTo>
                  <a:lnTo>
                    <a:pt x="1395730" y="354330"/>
                  </a:lnTo>
                  <a:lnTo>
                    <a:pt x="1393190" y="354330"/>
                  </a:lnTo>
                  <a:lnTo>
                    <a:pt x="1393786" y="375361"/>
                  </a:lnTo>
                  <a:lnTo>
                    <a:pt x="1446530" y="365760"/>
                  </a:lnTo>
                  <a:lnTo>
                    <a:pt x="1461770" y="363220"/>
                  </a:lnTo>
                  <a:lnTo>
                    <a:pt x="1475740" y="361950"/>
                  </a:lnTo>
                  <a:lnTo>
                    <a:pt x="1489710" y="361950"/>
                  </a:lnTo>
                  <a:lnTo>
                    <a:pt x="1502410" y="360680"/>
                  </a:lnTo>
                  <a:lnTo>
                    <a:pt x="1485900" y="334010"/>
                  </a:lnTo>
                  <a:lnTo>
                    <a:pt x="1488440" y="300990"/>
                  </a:lnTo>
                  <a:lnTo>
                    <a:pt x="1488440" y="237490"/>
                  </a:lnTo>
                  <a:lnTo>
                    <a:pt x="1489710" y="146050"/>
                  </a:lnTo>
                  <a:lnTo>
                    <a:pt x="1502410" y="85090"/>
                  </a:lnTo>
                  <a:lnTo>
                    <a:pt x="1496060" y="80010"/>
                  </a:lnTo>
                  <a:lnTo>
                    <a:pt x="1497330" y="72390"/>
                  </a:lnTo>
                  <a:lnTo>
                    <a:pt x="1502410" y="64770"/>
                  </a:lnTo>
                  <a:lnTo>
                    <a:pt x="1504950" y="57150"/>
                  </a:lnTo>
                  <a:close/>
                </a:path>
                <a:path w="2547620" h="443230">
                  <a:moveTo>
                    <a:pt x="1694180" y="95250"/>
                  </a:moveTo>
                  <a:lnTo>
                    <a:pt x="1691640" y="90170"/>
                  </a:lnTo>
                  <a:lnTo>
                    <a:pt x="1689100" y="86360"/>
                  </a:lnTo>
                  <a:lnTo>
                    <a:pt x="1684020" y="85090"/>
                  </a:lnTo>
                  <a:lnTo>
                    <a:pt x="1681480" y="88900"/>
                  </a:lnTo>
                  <a:lnTo>
                    <a:pt x="1687830" y="95250"/>
                  </a:lnTo>
                  <a:lnTo>
                    <a:pt x="1689100" y="99060"/>
                  </a:lnTo>
                  <a:lnTo>
                    <a:pt x="1694180" y="99060"/>
                  </a:lnTo>
                  <a:lnTo>
                    <a:pt x="1694180" y="95250"/>
                  </a:lnTo>
                  <a:close/>
                </a:path>
                <a:path w="2547620" h="443230">
                  <a:moveTo>
                    <a:pt x="1719580" y="264160"/>
                  </a:moveTo>
                  <a:lnTo>
                    <a:pt x="1717040" y="251460"/>
                  </a:lnTo>
                  <a:lnTo>
                    <a:pt x="1713230" y="245110"/>
                  </a:lnTo>
                  <a:lnTo>
                    <a:pt x="1706880" y="241300"/>
                  </a:lnTo>
                  <a:lnTo>
                    <a:pt x="1710690" y="224790"/>
                  </a:lnTo>
                  <a:lnTo>
                    <a:pt x="1710690" y="207010"/>
                  </a:lnTo>
                  <a:lnTo>
                    <a:pt x="1704340" y="189230"/>
                  </a:lnTo>
                  <a:lnTo>
                    <a:pt x="1696720" y="173990"/>
                  </a:lnTo>
                  <a:lnTo>
                    <a:pt x="1699260" y="172720"/>
                  </a:lnTo>
                  <a:lnTo>
                    <a:pt x="1701800" y="170180"/>
                  </a:lnTo>
                  <a:lnTo>
                    <a:pt x="1704340" y="168910"/>
                  </a:lnTo>
                  <a:lnTo>
                    <a:pt x="1706880" y="168910"/>
                  </a:lnTo>
                  <a:lnTo>
                    <a:pt x="1705610" y="166370"/>
                  </a:lnTo>
                  <a:lnTo>
                    <a:pt x="1704340" y="162560"/>
                  </a:lnTo>
                  <a:lnTo>
                    <a:pt x="1701800" y="158750"/>
                  </a:lnTo>
                  <a:lnTo>
                    <a:pt x="1701800" y="154940"/>
                  </a:lnTo>
                  <a:lnTo>
                    <a:pt x="1695450" y="146050"/>
                  </a:lnTo>
                  <a:lnTo>
                    <a:pt x="1685290" y="128270"/>
                  </a:lnTo>
                  <a:lnTo>
                    <a:pt x="1681480" y="119380"/>
                  </a:lnTo>
                  <a:lnTo>
                    <a:pt x="1677670" y="109220"/>
                  </a:lnTo>
                  <a:lnTo>
                    <a:pt x="1672590" y="99060"/>
                  </a:lnTo>
                  <a:lnTo>
                    <a:pt x="1670050" y="90170"/>
                  </a:lnTo>
                  <a:lnTo>
                    <a:pt x="1664970" y="80010"/>
                  </a:lnTo>
                  <a:lnTo>
                    <a:pt x="1661160" y="80010"/>
                  </a:lnTo>
                  <a:lnTo>
                    <a:pt x="1654810" y="78740"/>
                  </a:lnTo>
                  <a:lnTo>
                    <a:pt x="1651000" y="76200"/>
                  </a:lnTo>
                  <a:lnTo>
                    <a:pt x="1652270" y="69850"/>
                  </a:lnTo>
                  <a:lnTo>
                    <a:pt x="1642110" y="66040"/>
                  </a:lnTo>
                  <a:lnTo>
                    <a:pt x="1631950" y="60960"/>
                  </a:lnTo>
                  <a:lnTo>
                    <a:pt x="1620520" y="54610"/>
                  </a:lnTo>
                  <a:lnTo>
                    <a:pt x="1600200" y="44450"/>
                  </a:lnTo>
                  <a:lnTo>
                    <a:pt x="1590040" y="40640"/>
                  </a:lnTo>
                  <a:lnTo>
                    <a:pt x="1581150" y="39370"/>
                  </a:lnTo>
                  <a:lnTo>
                    <a:pt x="1570990" y="40640"/>
                  </a:lnTo>
                  <a:lnTo>
                    <a:pt x="1565910" y="24130"/>
                  </a:lnTo>
                  <a:lnTo>
                    <a:pt x="1530350" y="55880"/>
                  </a:lnTo>
                  <a:lnTo>
                    <a:pt x="1527810" y="72390"/>
                  </a:lnTo>
                  <a:lnTo>
                    <a:pt x="1530350" y="87630"/>
                  </a:lnTo>
                  <a:lnTo>
                    <a:pt x="1534160" y="102870"/>
                  </a:lnTo>
                  <a:lnTo>
                    <a:pt x="1535430" y="119380"/>
                  </a:lnTo>
                  <a:lnTo>
                    <a:pt x="1545590" y="167640"/>
                  </a:lnTo>
                  <a:lnTo>
                    <a:pt x="1549400" y="218440"/>
                  </a:lnTo>
                  <a:lnTo>
                    <a:pt x="1550670" y="269240"/>
                  </a:lnTo>
                  <a:lnTo>
                    <a:pt x="1553210" y="321310"/>
                  </a:lnTo>
                  <a:lnTo>
                    <a:pt x="1549400" y="331470"/>
                  </a:lnTo>
                  <a:lnTo>
                    <a:pt x="1546860" y="339090"/>
                  </a:lnTo>
                  <a:lnTo>
                    <a:pt x="1539240" y="354330"/>
                  </a:lnTo>
                  <a:lnTo>
                    <a:pt x="1535430" y="360680"/>
                  </a:lnTo>
                  <a:lnTo>
                    <a:pt x="1531620" y="368300"/>
                  </a:lnTo>
                  <a:lnTo>
                    <a:pt x="1526540" y="375920"/>
                  </a:lnTo>
                  <a:lnTo>
                    <a:pt x="1522730" y="386080"/>
                  </a:lnTo>
                  <a:lnTo>
                    <a:pt x="1517650" y="384810"/>
                  </a:lnTo>
                  <a:lnTo>
                    <a:pt x="1513840" y="381000"/>
                  </a:lnTo>
                  <a:lnTo>
                    <a:pt x="1508760" y="370840"/>
                  </a:lnTo>
                  <a:lnTo>
                    <a:pt x="1442720" y="381000"/>
                  </a:lnTo>
                  <a:lnTo>
                    <a:pt x="1457960" y="386080"/>
                  </a:lnTo>
                  <a:lnTo>
                    <a:pt x="1471930" y="389890"/>
                  </a:lnTo>
                  <a:lnTo>
                    <a:pt x="1485900" y="391160"/>
                  </a:lnTo>
                  <a:lnTo>
                    <a:pt x="1513840" y="391160"/>
                  </a:lnTo>
                  <a:lnTo>
                    <a:pt x="1527810" y="389890"/>
                  </a:lnTo>
                  <a:lnTo>
                    <a:pt x="1543050" y="389890"/>
                  </a:lnTo>
                  <a:lnTo>
                    <a:pt x="1558290" y="388620"/>
                  </a:lnTo>
                  <a:lnTo>
                    <a:pt x="1568450" y="388620"/>
                  </a:lnTo>
                  <a:lnTo>
                    <a:pt x="1605280" y="383540"/>
                  </a:lnTo>
                  <a:lnTo>
                    <a:pt x="1615440" y="381000"/>
                  </a:lnTo>
                  <a:lnTo>
                    <a:pt x="1633220" y="373380"/>
                  </a:lnTo>
                  <a:lnTo>
                    <a:pt x="1640840" y="381000"/>
                  </a:lnTo>
                  <a:lnTo>
                    <a:pt x="1631950" y="386080"/>
                  </a:lnTo>
                  <a:lnTo>
                    <a:pt x="1621790" y="389890"/>
                  </a:lnTo>
                  <a:lnTo>
                    <a:pt x="1592580" y="393700"/>
                  </a:lnTo>
                  <a:lnTo>
                    <a:pt x="1582420" y="393700"/>
                  </a:lnTo>
                  <a:lnTo>
                    <a:pt x="1572260" y="396240"/>
                  </a:lnTo>
                  <a:lnTo>
                    <a:pt x="1562100" y="397510"/>
                  </a:lnTo>
                  <a:lnTo>
                    <a:pt x="1564640" y="406400"/>
                  </a:lnTo>
                  <a:lnTo>
                    <a:pt x="1567180" y="410210"/>
                  </a:lnTo>
                  <a:lnTo>
                    <a:pt x="1570990" y="410210"/>
                  </a:lnTo>
                  <a:lnTo>
                    <a:pt x="1576070" y="408940"/>
                  </a:lnTo>
                  <a:lnTo>
                    <a:pt x="1581150" y="406400"/>
                  </a:lnTo>
                  <a:lnTo>
                    <a:pt x="1587500" y="403860"/>
                  </a:lnTo>
                  <a:lnTo>
                    <a:pt x="1592580" y="405130"/>
                  </a:lnTo>
                  <a:lnTo>
                    <a:pt x="1597660" y="408940"/>
                  </a:lnTo>
                  <a:lnTo>
                    <a:pt x="1605280" y="406400"/>
                  </a:lnTo>
                  <a:lnTo>
                    <a:pt x="1647190" y="386080"/>
                  </a:lnTo>
                  <a:lnTo>
                    <a:pt x="1649730" y="378460"/>
                  </a:lnTo>
                  <a:lnTo>
                    <a:pt x="1644650" y="355600"/>
                  </a:lnTo>
                  <a:lnTo>
                    <a:pt x="1644650" y="332740"/>
                  </a:lnTo>
                  <a:lnTo>
                    <a:pt x="1640840" y="311150"/>
                  </a:lnTo>
                  <a:lnTo>
                    <a:pt x="1629410" y="290830"/>
                  </a:lnTo>
                  <a:lnTo>
                    <a:pt x="1637030" y="264160"/>
                  </a:lnTo>
                  <a:lnTo>
                    <a:pt x="1637030" y="237490"/>
                  </a:lnTo>
                  <a:lnTo>
                    <a:pt x="1633220" y="210820"/>
                  </a:lnTo>
                  <a:lnTo>
                    <a:pt x="1625600" y="185420"/>
                  </a:lnTo>
                  <a:lnTo>
                    <a:pt x="1607820" y="134620"/>
                  </a:lnTo>
                  <a:lnTo>
                    <a:pt x="1600200" y="109220"/>
                  </a:lnTo>
                  <a:lnTo>
                    <a:pt x="1597660" y="82550"/>
                  </a:lnTo>
                  <a:lnTo>
                    <a:pt x="1598930" y="78740"/>
                  </a:lnTo>
                  <a:lnTo>
                    <a:pt x="1600200" y="76200"/>
                  </a:lnTo>
                  <a:lnTo>
                    <a:pt x="1604010" y="74930"/>
                  </a:lnTo>
                  <a:lnTo>
                    <a:pt x="1607820" y="74930"/>
                  </a:lnTo>
                  <a:lnTo>
                    <a:pt x="1614170" y="100330"/>
                  </a:lnTo>
                  <a:lnTo>
                    <a:pt x="1616710" y="125730"/>
                  </a:lnTo>
                  <a:lnTo>
                    <a:pt x="1621790" y="149860"/>
                  </a:lnTo>
                  <a:lnTo>
                    <a:pt x="1629410" y="173990"/>
                  </a:lnTo>
                  <a:lnTo>
                    <a:pt x="1629410" y="125730"/>
                  </a:lnTo>
                  <a:lnTo>
                    <a:pt x="1628140" y="121920"/>
                  </a:lnTo>
                  <a:lnTo>
                    <a:pt x="1624330" y="119380"/>
                  </a:lnTo>
                  <a:lnTo>
                    <a:pt x="1620520" y="115570"/>
                  </a:lnTo>
                  <a:lnTo>
                    <a:pt x="1617980" y="111760"/>
                  </a:lnTo>
                  <a:lnTo>
                    <a:pt x="1615440" y="109220"/>
                  </a:lnTo>
                  <a:lnTo>
                    <a:pt x="1616710" y="106680"/>
                  </a:lnTo>
                  <a:lnTo>
                    <a:pt x="1620520" y="102870"/>
                  </a:lnTo>
                  <a:lnTo>
                    <a:pt x="1626870" y="106680"/>
                  </a:lnTo>
                  <a:lnTo>
                    <a:pt x="1633220" y="119380"/>
                  </a:lnTo>
                  <a:lnTo>
                    <a:pt x="1637030" y="124460"/>
                  </a:lnTo>
                  <a:lnTo>
                    <a:pt x="1642110" y="205740"/>
                  </a:lnTo>
                  <a:lnTo>
                    <a:pt x="1647190" y="242570"/>
                  </a:lnTo>
                  <a:lnTo>
                    <a:pt x="1652270" y="260350"/>
                  </a:lnTo>
                  <a:lnTo>
                    <a:pt x="1659890" y="279400"/>
                  </a:lnTo>
                  <a:lnTo>
                    <a:pt x="1675130" y="276860"/>
                  </a:lnTo>
                  <a:lnTo>
                    <a:pt x="1682750" y="274320"/>
                  </a:lnTo>
                  <a:lnTo>
                    <a:pt x="1690370" y="273050"/>
                  </a:lnTo>
                  <a:lnTo>
                    <a:pt x="1696720" y="270510"/>
                  </a:lnTo>
                  <a:lnTo>
                    <a:pt x="1704340" y="266700"/>
                  </a:lnTo>
                  <a:lnTo>
                    <a:pt x="1719580" y="264160"/>
                  </a:lnTo>
                  <a:close/>
                </a:path>
                <a:path w="2547620" h="443230">
                  <a:moveTo>
                    <a:pt x="1973580" y="87630"/>
                  </a:moveTo>
                  <a:lnTo>
                    <a:pt x="1973262" y="85090"/>
                  </a:lnTo>
                  <a:lnTo>
                    <a:pt x="1972310" y="77470"/>
                  </a:lnTo>
                  <a:lnTo>
                    <a:pt x="1968500" y="66040"/>
                  </a:lnTo>
                  <a:lnTo>
                    <a:pt x="1960880" y="48260"/>
                  </a:lnTo>
                  <a:lnTo>
                    <a:pt x="1960880" y="57150"/>
                  </a:lnTo>
                  <a:lnTo>
                    <a:pt x="1964690" y="67310"/>
                  </a:lnTo>
                  <a:lnTo>
                    <a:pt x="1965960" y="77470"/>
                  </a:lnTo>
                  <a:lnTo>
                    <a:pt x="1958340" y="85090"/>
                  </a:lnTo>
                  <a:lnTo>
                    <a:pt x="1953260" y="87630"/>
                  </a:lnTo>
                  <a:lnTo>
                    <a:pt x="1948180" y="87630"/>
                  </a:lnTo>
                  <a:lnTo>
                    <a:pt x="1944370" y="86360"/>
                  </a:lnTo>
                  <a:lnTo>
                    <a:pt x="1938020" y="80010"/>
                  </a:lnTo>
                  <a:lnTo>
                    <a:pt x="1935480" y="76200"/>
                  </a:lnTo>
                  <a:lnTo>
                    <a:pt x="1934210" y="73660"/>
                  </a:lnTo>
                  <a:lnTo>
                    <a:pt x="1931670" y="72390"/>
                  </a:lnTo>
                  <a:lnTo>
                    <a:pt x="1918970" y="92710"/>
                  </a:lnTo>
                  <a:lnTo>
                    <a:pt x="1922780" y="92710"/>
                  </a:lnTo>
                  <a:lnTo>
                    <a:pt x="1925320" y="93980"/>
                  </a:lnTo>
                  <a:lnTo>
                    <a:pt x="1926590" y="95250"/>
                  </a:lnTo>
                  <a:lnTo>
                    <a:pt x="1926590" y="97790"/>
                  </a:lnTo>
                  <a:lnTo>
                    <a:pt x="1939290" y="97790"/>
                  </a:lnTo>
                  <a:lnTo>
                    <a:pt x="1944370" y="93980"/>
                  </a:lnTo>
                  <a:lnTo>
                    <a:pt x="1949450" y="91440"/>
                  </a:lnTo>
                  <a:lnTo>
                    <a:pt x="1954530" y="87630"/>
                  </a:lnTo>
                  <a:lnTo>
                    <a:pt x="1959610" y="86360"/>
                  </a:lnTo>
                  <a:lnTo>
                    <a:pt x="1965960" y="85090"/>
                  </a:lnTo>
                  <a:lnTo>
                    <a:pt x="1973580" y="87630"/>
                  </a:lnTo>
                  <a:close/>
                </a:path>
                <a:path w="2547620" h="443230">
                  <a:moveTo>
                    <a:pt x="2206409" y="34505"/>
                  </a:moveTo>
                  <a:lnTo>
                    <a:pt x="2205990" y="34290"/>
                  </a:lnTo>
                  <a:lnTo>
                    <a:pt x="2202180" y="34290"/>
                  </a:lnTo>
                  <a:lnTo>
                    <a:pt x="2198370" y="35560"/>
                  </a:lnTo>
                  <a:lnTo>
                    <a:pt x="2192020" y="35560"/>
                  </a:lnTo>
                  <a:lnTo>
                    <a:pt x="2189480" y="34290"/>
                  </a:lnTo>
                  <a:lnTo>
                    <a:pt x="2185670" y="33020"/>
                  </a:lnTo>
                  <a:lnTo>
                    <a:pt x="2183130" y="30480"/>
                  </a:lnTo>
                  <a:lnTo>
                    <a:pt x="2172970" y="38100"/>
                  </a:lnTo>
                  <a:lnTo>
                    <a:pt x="2170430" y="43180"/>
                  </a:lnTo>
                  <a:lnTo>
                    <a:pt x="2170430" y="48260"/>
                  </a:lnTo>
                  <a:lnTo>
                    <a:pt x="2176780" y="44450"/>
                  </a:lnTo>
                  <a:lnTo>
                    <a:pt x="2181860" y="43180"/>
                  </a:lnTo>
                  <a:lnTo>
                    <a:pt x="2186940" y="40640"/>
                  </a:lnTo>
                  <a:lnTo>
                    <a:pt x="2192020" y="39370"/>
                  </a:lnTo>
                  <a:lnTo>
                    <a:pt x="2197100" y="36830"/>
                  </a:lnTo>
                  <a:lnTo>
                    <a:pt x="2202180" y="35560"/>
                  </a:lnTo>
                  <a:lnTo>
                    <a:pt x="2206409" y="34505"/>
                  </a:lnTo>
                  <a:close/>
                </a:path>
                <a:path w="2547620" h="443230">
                  <a:moveTo>
                    <a:pt x="2208530" y="35560"/>
                  </a:moveTo>
                  <a:lnTo>
                    <a:pt x="2207730" y="33972"/>
                  </a:lnTo>
                  <a:lnTo>
                    <a:pt x="2207260" y="34290"/>
                  </a:lnTo>
                  <a:lnTo>
                    <a:pt x="2206409" y="34505"/>
                  </a:lnTo>
                  <a:lnTo>
                    <a:pt x="2208530" y="35560"/>
                  </a:lnTo>
                  <a:close/>
                </a:path>
                <a:path w="2547620" h="443230">
                  <a:moveTo>
                    <a:pt x="2211070" y="31750"/>
                  </a:moveTo>
                  <a:lnTo>
                    <a:pt x="2209800" y="31750"/>
                  </a:lnTo>
                  <a:lnTo>
                    <a:pt x="2207260" y="33020"/>
                  </a:lnTo>
                  <a:lnTo>
                    <a:pt x="2207730" y="33972"/>
                  </a:lnTo>
                  <a:lnTo>
                    <a:pt x="2211070" y="31750"/>
                  </a:lnTo>
                  <a:close/>
                </a:path>
                <a:path w="2547620" h="443230">
                  <a:moveTo>
                    <a:pt x="2223770" y="80010"/>
                  </a:moveTo>
                  <a:lnTo>
                    <a:pt x="2219960" y="81280"/>
                  </a:lnTo>
                  <a:lnTo>
                    <a:pt x="2217420" y="78740"/>
                  </a:lnTo>
                  <a:lnTo>
                    <a:pt x="2214880" y="77470"/>
                  </a:lnTo>
                  <a:lnTo>
                    <a:pt x="2211070" y="74930"/>
                  </a:lnTo>
                  <a:lnTo>
                    <a:pt x="2211070" y="85090"/>
                  </a:lnTo>
                  <a:lnTo>
                    <a:pt x="2223770" y="80010"/>
                  </a:lnTo>
                  <a:close/>
                </a:path>
                <a:path w="2547620" h="443230">
                  <a:moveTo>
                    <a:pt x="2547620" y="30480"/>
                  </a:moveTo>
                  <a:lnTo>
                    <a:pt x="2531110" y="33020"/>
                  </a:lnTo>
                  <a:lnTo>
                    <a:pt x="2522220" y="31750"/>
                  </a:lnTo>
                  <a:lnTo>
                    <a:pt x="2514600" y="31750"/>
                  </a:lnTo>
                  <a:lnTo>
                    <a:pt x="2505710" y="33020"/>
                  </a:lnTo>
                  <a:lnTo>
                    <a:pt x="2500630" y="36830"/>
                  </a:lnTo>
                  <a:lnTo>
                    <a:pt x="2495550" y="43180"/>
                  </a:lnTo>
                  <a:lnTo>
                    <a:pt x="2495550" y="53340"/>
                  </a:lnTo>
                  <a:lnTo>
                    <a:pt x="2501900" y="52070"/>
                  </a:lnTo>
                  <a:lnTo>
                    <a:pt x="2509520" y="49530"/>
                  </a:lnTo>
                  <a:lnTo>
                    <a:pt x="2515870" y="48260"/>
                  </a:lnTo>
                  <a:lnTo>
                    <a:pt x="2541270" y="33020"/>
                  </a:lnTo>
                  <a:lnTo>
                    <a:pt x="2547620" y="304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4599940" y="2679699"/>
              <a:ext cx="2352040" cy="2780030"/>
            </a:xfrm>
            <a:custGeom>
              <a:avLst/>
              <a:gdLst/>
              <a:ahLst/>
              <a:cxnLst/>
              <a:rect l="l" t="t" r="r" b="b"/>
              <a:pathLst>
                <a:path w="2352040" h="2780029">
                  <a:moveTo>
                    <a:pt x="317500" y="1786890"/>
                  </a:moveTo>
                  <a:lnTo>
                    <a:pt x="312420" y="1774190"/>
                  </a:lnTo>
                  <a:lnTo>
                    <a:pt x="306070" y="1761490"/>
                  </a:lnTo>
                  <a:lnTo>
                    <a:pt x="298450" y="1748790"/>
                  </a:lnTo>
                  <a:lnTo>
                    <a:pt x="288290" y="1736090"/>
                  </a:lnTo>
                  <a:lnTo>
                    <a:pt x="280670" y="1710690"/>
                  </a:lnTo>
                  <a:lnTo>
                    <a:pt x="276860" y="1710690"/>
                  </a:lnTo>
                  <a:lnTo>
                    <a:pt x="274320" y="1697990"/>
                  </a:lnTo>
                  <a:lnTo>
                    <a:pt x="285750" y="1697990"/>
                  </a:lnTo>
                  <a:lnTo>
                    <a:pt x="280670" y="1685290"/>
                  </a:lnTo>
                  <a:lnTo>
                    <a:pt x="269240" y="1685290"/>
                  </a:lnTo>
                  <a:lnTo>
                    <a:pt x="265430" y="1672590"/>
                  </a:lnTo>
                  <a:lnTo>
                    <a:pt x="262890" y="1672590"/>
                  </a:lnTo>
                  <a:lnTo>
                    <a:pt x="264160" y="1685290"/>
                  </a:lnTo>
                  <a:lnTo>
                    <a:pt x="271780" y="1710690"/>
                  </a:lnTo>
                  <a:lnTo>
                    <a:pt x="276860" y="1723390"/>
                  </a:lnTo>
                  <a:lnTo>
                    <a:pt x="280670" y="1736090"/>
                  </a:lnTo>
                  <a:lnTo>
                    <a:pt x="290830" y="1761490"/>
                  </a:lnTo>
                  <a:lnTo>
                    <a:pt x="294640" y="1774190"/>
                  </a:lnTo>
                  <a:lnTo>
                    <a:pt x="302260" y="1774190"/>
                  </a:lnTo>
                  <a:lnTo>
                    <a:pt x="306070" y="1786890"/>
                  </a:lnTo>
                  <a:lnTo>
                    <a:pt x="317500" y="1786890"/>
                  </a:lnTo>
                  <a:close/>
                </a:path>
                <a:path w="2352040" h="2780029">
                  <a:moveTo>
                    <a:pt x="419100" y="1482090"/>
                  </a:moveTo>
                  <a:lnTo>
                    <a:pt x="403860" y="1482090"/>
                  </a:lnTo>
                  <a:lnTo>
                    <a:pt x="406400" y="1494790"/>
                  </a:lnTo>
                  <a:lnTo>
                    <a:pt x="414020" y="1494790"/>
                  </a:lnTo>
                  <a:lnTo>
                    <a:pt x="419100" y="1482090"/>
                  </a:lnTo>
                  <a:close/>
                </a:path>
                <a:path w="2352040" h="2780029">
                  <a:moveTo>
                    <a:pt x="459740" y="1786890"/>
                  </a:moveTo>
                  <a:lnTo>
                    <a:pt x="457200" y="1774190"/>
                  </a:lnTo>
                  <a:lnTo>
                    <a:pt x="449580" y="1786890"/>
                  </a:lnTo>
                  <a:lnTo>
                    <a:pt x="459740" y="1786890"/>
                  </a:lnTo>
                  <a:close/>
                </a:path>
                <a:path w="2352040" h="2780029">
                  <a:moveTo>
                    <a:pt x="459740" y="1596390"/>
                  </a:moveTo>
                  <a:lnTo>
                    <a:pt x="452120" y="1596390"/>
                  </a:lnTo>
                  <a:lnTo>
                    <a:pt x="454660" y="1609090"/>
                  </a:lnTo>
                  <a:lnTo>
                    <a:pt x="459740" y="1596390"/>
                  </a:lnTo>
                  <a:close/>
                </a:path>
                <a:path w="2352040" h="2780029">
                  <a:moveTo>
                    <a:pt x="2009140" y="1036320"/>
                  </a:moveTo>
                  <a:lnTo>
                    <a:pt x="1988807" y="1036320"/>
                  </a:lnTo>
                  <a:lnTo>
                    <a:pt x="1977390" y="1049020"/>
                  </a:lnTo>
                  <a:lnTo>
                    <a:pt x="1986280" y="1049020"/>
                  </a:lnTo>
                  <a:lnTo>
                    <a:pt x="2009140" y="1036320"/>
                  </a:lnTo>
                  <a:close/>
                </a:path>
                <a:path w="2352040" h="2780029">
                  <a:moveTo>
                    <a:pt x="2029460" y="1277620"/>
                  </a:moveTo>
                  <a:lnTo>
                    <a:pt x="2021840" y="1264920"/>
                  </a:lnTo>
                  <a:lnTo>
                    <a:pt x="1985010" y="1264920"/>
                  </a:lnTo>
                  <a:lnTo>
                    <a:pt x="2002790" y="1277620"/>
                  </a:lnTo>
                  <a:lnTo>
                    <a:pt x="2029460" y="1277620"/>
                  </a:lnTo>
                  <a:close/>
                </a:path>
                <a:path w="2352040" h="2780029">
                  <a:moveTo>
                    <a:pt x="2067560" y="1315720"/>
                  </a:moveTo>
                  <a:lnTo>
                    <a:pt x="2059940" y="1315720"/>
                  </a:lnTo>
                  <a:lnTo>
                    <a:pt x="2056130" y="1328420"/>
                  </a:lnTo>
                  <a:lnTo>
                    <a:pt x="2062480" y="1328420"/>
                  </a:lnTo>
                  <a:lnTo>
                    <a:pt x="2067560" y="1315720"/>
                  </a:lnTo>
                  <a:close/>
                </a:path>
                <a:path w="2352040" h="2780029">
                  <a:moveTo>
                    <a:pt x="2096770" y="1010920"/>
                  </a:moveTo>
                  <a:lnTo>
                    <a:pt x="2090420" y="998220"/>
                  </a:lnTo>
                  <a:lnTo>
                    <a:pt x="2078990" y="998220"/>
                  </a:lnTo>
                  <a:lnTo>
                    <a:pt x="2084070" y="1010920"/>
                  </a:lnTo>
                  <a:lnTo>
                    <a:pt x="2096770" y="1010920"/>
                  </a:lnTo>
                  <a:close/>
                </a:path>
                <a:path w="2352040" h="2780029">
                  <a:moveTo>
                    <a:pt x="2202180" y="883932"/>
                  </a:moveTo>
                  <a:lnTo>
                    <a:pt x="2194560" y="871232"/>
                  </a:lnTo>
                  <a:lnTo>
                    <a:pt x="2189480" y="845820"/>
                  </a:lnTo>
                  <a:lnTo>
                    <a:pt x="2184400" y="820420"/>
                  </a:lnTo>
                  <a:lnTo>
                    <a:pt x="2174240" y="795020"/>
                  </a:lnTo>
                  <a:lnTo>
                    <a:pt x="2170430" y="795020"/>
                  </a:lnTo>
                  <a:lnTo>
                    <a:pt x="2159000" y="782320"/>
                  </a:lnTo>
                  <a:lnTo>
                    <a:pt x="2148840" y="782320"/>
                  </a:lnTo>
                  <a:lnTo>
                    <a:pt x="2148840" y="769620"/>
                  </a:lnTo>
                  <a:lnTo>
                    <a:pt x="2132330" y="769620"/>
                  </a:lnTo>
                  <a:lnTo>
                    <a:pt x="2117090" y="756920"/>
                  </a:lnTo>
                  <a:lnTo>
                    <a:pt x="2094230" y="756920"/>
                  </a:lnTo>
                  <a:lnTo>
                    <a:pt x="2086610" y="769620"/>
                  </a:lnTo>
                  <a:lnTo>
                    <a:pt x="2051050" y="769620"/>
                  </a:lnTo>
                  <a:lnTo>
                    <a:pt x="2043430" y="782320"/>
                  </a:lnTo>
                  <a:lnTo>
                    <a:pt x="2037080" y="782320"/>
                  </a:lnTo>
                  <a:lnTo>
                    <a:pt x="2029460" y="769620"/>
                  </a:lnTo>
                  <a:lnTo>
                    <a:pt x="2025650" y="782320"/>
                  </a:lnTo>
                  <a:lnTo>
                    <a:pt x="2009140" y="782320"/>
                  </a:lnTo>
                  <a:lnTo>
                    <a:pt x="2006600" y="795020"/>
                  </a:lnTo>
                  <a:lnTo>
                    <a:pt x="2004060" y="795020"/>
                  </a:lnTo>
                  <a:lnTo>
                    <a:pt x="2004060" y="807720"/>
                  </a:lnTo>
                  <a:lnTo>
                    <a:pt x="1995157" y="807720"/>
                  </a:lnTo>
                  <a:lnTo>
                    <a:pt x="1991360" y="820420"/>
                  </a:lnTo>
                  <a:lnTo>
                    <a:pt x="1988807" y="833120"/>
                  </a:lnTo>
                  <a:lnTo>
                    <a:pt x="1985010" y="845820"/>
                  </a:lnTo>
                  <a:lnTo>
                    <a:pt x="1985010" y="883932"/>
                  </a:lnTo>
                  <a:lnTo>
                    <a:pt x="1988807" y="909332"/>
                  </a:lnTo>
                  <a:lnTo>
                    <a:pt x="1998980" y="934720"/>
                  </a:lnTo>
                  <a:lnTo>
                    <a:pt x="2007857" y="934720"/>
                  </a:lnTo>
                  <a:lnTo>
                    <a:pt x="2028190" y="947420"/>
                  </a:lnTo>
                  <a:lnTo>
                    <a:pt x="2037080" y="947420"/>
                  </a:lnTo>
                  <a:lnTo>
                    <a:pt x="2042160" y="960120"/>
                  </a:lnTo>
                  <a:lnTo>
                    <a:pt x="2044700" y="960120"/>
                  </a:lnTo>
                  <a:lnTo>
                    <a:pt x="2047240" y="972820"/>
                  </a:lnTo>
                  <a:lnTo>
                    <a:pt x="2054860" y="972820"/>
                  </a:lnTo>
                  <a:lnTo>
                    <a:pt x="2021840" y="909332"/>
                  </a:lnTo>
                  <a:lnTo>
                    <a:pt x="2028190" y="909332"/>
                  </a:lnTo>
                  <a:lnTo>
                    <a:pt x="2024380" y="883932"/>
                  </a:lnTo>
                  <a:lnTo>
                    <a:pt x="2024380" y="871232"/>
                  </a:lnTo>
                  <a:lnTo>
                    <a:pt x="2028190" y="871232"/>
                  </a:lnTo>
                  <a:lnTo>
                    <a:pt x="2032000" y="858532"/>
                  </a:lnTo>
                  <a:lnTo>
                    <a:pt x="2038350" y="871232"/>
                  </a:lnTo>
                  <a:lnTo>
                    <a:pt x="2068830" y="871232"/>
                  </a:lnTo>
                  <a:lnTo>
                    <a:pt x="2076450" y="858532"/>
                  </a:lnTo>
                  <a:lnTo>
                    <a:pt x="2101850" y="858532"/>
                  </a:lnTo>
                  <a:lnTo>
                    <a:pt x="2109470" y="845820"/>
                  </a:lnTo>
                  <a:lnTo>
                    <a:pt x="2125980" y="845820"/>
                  </a:lnTo>
                  <a:lnTo>
                    <a:pt x="2127250" y="858532"/>
                  </a:lnTo>
                  <a:lnTo>
                    <a:pt x="2136140" y="845820"/>
                  </a:lnTo>
                  <a:lnTo>
                    <a:pt x="2156460" y="858532"/>
                  </a:lnTo>
                  <a:lnTo>
                    <a:pt x="2161540" y="871232"/>
                  </a:lnTo>
                  <a:lnTo>
                    <a:pt x="2164080" y="883932"/>
                  </a:lnTo>
                  <a:lnTo>
                    <a:pt x="2164080" y="896632"/>
                  </a:lnTo>
                  <a:lnTo>
                    <a:pt x="2161540" y="909332"/>
                  </a:lnTo>
                  <a:lnTo>
                    <a:pt x="2164080" y="922032"/>
                  </a:lnTo>
                  <a:lnTo>
                    <a:pt x="2169160" y="934720"/>
                  </a:lnTo>
                  <a:lnTo>
                    <a:pt x="2179320" y="934720"/>
                  </a:lnTo>
                  <a:lnTo>
                    <a:pt x="2178050" y="947420"/>
                  </a:lnTo>
                  <a:lnTo>
                    <a:pt x="2169160" y="947420"/>
                  </a:lnTo>
                  <a:lnTo>
                    <a:pt x="2167890" y="972820"/>
                  </a:lnTo>
                  <a:lnTo>
                    <a:pt x="2169160" y="985520"/>
                  </a:lnTo>
                  <a:lnTo>
                    <a:pt x="2166620" y="998220"/>
                  </a:lnTo>
                  <a:lnTo>
                    <a:pt x="2156460" y="1010920"/>
                  </a:lnTo>
                  <a:lnTo>
                    <a:pt x="2128520" y="1010920"/>
                  </a:lnTo>
                  <a:lnTo>
                    <a:pt x="2101850" y="1023620"/>
                  </a:lnTo>
                  <a:lnTo>
                    <a:pt x="2084070" y="1023620"/>
                  </a:lnTo>
                  <a:lnTo>
                    <a:pt x="2077720" y="1010920"/>
                  </a:lnTo>
                  <a:lnTo>
                    <a:pt x="2073910" y="1010920"/>
                  </a:lnTo>
                  <a:lnTo>
                    <a:pt x="2073910" y="998220"/>
                  </a:lnTo>
                  <a:lnTo>
                    <a:pt x="2078990" y="998220"/>
                  </a:lnTo>
                  <a:lnTo>
                    <a:pt x="2063750" y="985520"/>
                  </a:lnTo>
                  <a:lnTo>
                    <a:pt x="2059940" y="985520"/>
                  </a:lnTo>
                  <a:lnTo>
                    <a:pt x="2065020" y="998220"/>
                  </a:lnTo>
                  <a:lnTo>
                    <a:pt x="2038350" y="998220"/>
                  </a:lnTo>
                  <a:lnTo>
                    <a:pt x="2020557" y="1023620"/>
                  </a:lnTo>
                  <a:lnTo>
                    <a:pt x="2010410" y="1036320"/>
                  </a:lnTo>
                  <a:lnTo>
                    <a:pt x="2009140" y="1036320"/>
                  </a:lnTo>
                  <a:lnTo>
                    <a:pt x="2015490" y="1049020"/>
                  </a:lnTo>
                  <a:lnTo>
                    <a:pt x="2020557" y="1036320"/>
                  </a:lnTo>
                  <a:lnTo>
                    <a:pt x="2037080" y="1036320"/>
                  </a:lnTo>
                  <a:lnTo>
                    <a:pt x="2042160" y="1023620"/>
                  </a:lnTo>
                  <a:lnTo>
                    <a:pt x="2052307" y="1023620"/>
                  </a:lnTo>
                  <a:lnTo>
                    <a:pt x="2056130" y="1125220"/>
                  </a:lnTo>
                  <a:lnTo>
                    <a:pt x="2052307" y="1137920"/>
                  </a:lnTo>
                  <a:lnTo>
                    <a:pt x="2049780" y="1150620"/>
                  </a:lnTo>
                  <a:lnTo>
                    <a:pt x="2051050" y="1163320"/>
                  </a:lnTo>
                  <a:lnTo>
                    <a:pt x="2053590" y="1176020"/>
                  </a:lnTo>
                  <a:lnTo>
                    <a:pt x="2061210" y="1201420"/>
                  </a:lnTo>
                  <a:lnTo>
                    <a:pt x="2066290" y="1226820"/>
                  </a:lnTo>
                  <a:lnTo>
                    <a:pt x="2067560" y="1239520"/>
                  </a:lnTo>
                  <a:lnTo>
                    <a:pt x="2071370" y="1252220"/>
                  </a:lnTo>
                  <a:lnTo>
                    <a:pt x="2081530" y="1277620"/>
                  </a:lnTo>
                  <a:lnTo>
                    <a:pt x="2080260" y="1277620"/>
                  </a:lnTo>
                  <a:lnTo>
                    <a:pt x="2075180" y="1290320"/>
                  </a:lnTo>
                  <a:lnTo>
                    <a:pt x="2086610" y="1290320"/>
                  </a:lnTo>
                  <a:lnTo>
                    <a:pt x="2089150" y="1303020"/>
                  </a:lnTo>
                  <a:lnTo>
                    <a:pt x="2087880" y="1303020"/>
                  </a:lnTo>
                  <a:lnTo>
                    <a:pt x="2084070" y="1315720"/>
                  </a:lnTo>
                  <a:lnTo>
                    <a:pt x="2091690" y="1315720"/>
                  </a:lnTo>
                  <a:lnTo>
                    <a:pt x="2094230" y="1328420"/>
                  </a:lnTo>
                  <a:lnTo>
                    <a:pt x="2096770" y="1328420"/>
                  </a:lnTo>
                  <a:lnTo>
                    <a:pt x="2100580" y="1341120"/>
                  </a:lnTo>
                  <a:lnTo>
                    <a:pt x="2105660" y="1353820"/>
                  </a:lnTo>
                  <a:lnTo>
                    <a:pt x="2109470" y="1366520"/>
                  </a:lnTo>
                  <a:lnTo>
                    <a:pt x="2114550" y="1379220"/>
                  </a:lnTo>
                  <a:lnTo>
                    <a:pt x="2122170" y="1391920"/>
                  </a:lnTo>
                  <a:lnTo>
                    <a:pt x="2123440" y="1404620"/>
                  </a:lnTo>
                  <a:lnTo>
                    <a:pt x="2129790" y="1404620"/>
                  </a:lnTo>
                  <a:lnTo>
                    <a:pt x="2134870" y="1379220"/>
                  </a:lnTo>
                  <a:lnTo>
                    <a:pt x="2141220" y="1379220"/>
                  </a:lnTo>
                  <a:lnTo>
                    <a:pt x="2145030" y="1341120"/>
                  </a:lnTo>
                  <a:lnTo>
                    <a:pt x="2147570" y="1328420"/>
                  </a:lnTo>
                  <a:lnTo>
                    <a:pt x="2151380" y="1315720"/>
                  </a:lnTo>
                  <a:lnTo>
                    <a:pt x="2153920" y="1315720"/>
                  </a:lnTo>
                  <a:lnTo>
                    <a:pt x="2166620" y="1290320"/>
                  </a:lnTo>
                  <a:lnTo>
                    <a:pt x="2159000" y="1290320"/>
                  </a:lnTo>
                  <a:lnTo>
                    <a:pt x="2166620" y="1264920"/>
                  </a:lnTo>
                  <a:lnTo>
                    <a:pt x="2172970" y="1239520"/>
                  </a:lnTo>
                  <a:lnTo>
                    <a:pt x="2175510" y="1214120"/>
                  </a:lnTo>
                  <a:lnTo>
                    <a:pt x="2176780" y="1188720"/>
                  </a:lnTo>
                  <a:lnTo>
                    <a:pt x="2181860" y="1176020"/>
                  </a:lnTo>
                  <a:lnTo>
                    <a:pt x="2183130" y="1150620"/>
                  </a:lnTo>
                  <a:lnTo>
                    <a:pt x="2183130" y="1112520"/>
                  </a:lnTo>
                  <a:lnTo>
                    <a:pt x="2180590" y="1074420"/>
                  </a:lnTo>
                  <a:lnTo>
                    <a:pt x="2181860" y="1049020"/>
                  </a:lnTo>
                  <a:lnTo>
                    <a:pt x="2185670" y="1036320"/>
                  </a:lnTo>
                  <a:lnTo>
                    <a:pt x="2202180" y="1036320"/>
                  </a:lnTo>
                  <a:lnTo>
                    <a:pt x="2195830" y="1023620"/>
                  </a:lnTo>
                  <a:lnTo>
                    <a:pt x="2186940" y="1023620"/>
                  </a:lnTo>
                  <a:lnTo>
                    <a:pt x="2179320" y="1010920"/>
                  </a:lnTo>
                  <a:lnTo>
                    <a:pt x="2176780" y="1010920"/>
                  </a:lnTo>
                  <a:lnTo>
                    <a:pt x="2174240" y="985520"/>
                  </a:lnTo>
                  <a:lnTo>
                    <a:pt x="2175510" y="960120"/>
                  </a:lnTo>
                  <a:lnTo>
                    <a:pt x="2179320" y="947420"/>
                  </a:lnTo>
                  <a:lnTo>
                    <a:pt x="2185670" y="922032"/>
                  </a:lnTo>
                  <a:lnTo>
                    <a:pt x="2189480" y="922032"/>
                  </a:lnTo>
                  <a:lnTo>
                    <a:pt x="2194560" y="909332"/>
                  </a:lnTo>
                  <a:lnTo>
                    <a:pt x="2202180" y="883932"/>
                  </a:lnTo>
                  <a:close/>
                </a:path>
                <a:path w="2352040" h="2780029">
                  <a:moveTo>
                    <a:pt x="2204085" y="2303157"/>
                  </a:moveTo>
                  <a:lnTo>
                    <a:pt x="2199640" y="2280920"/>
                  </a:lnTo>
                  <a:lnTo>
                    <a:pt x="2196147" y="2280920"/>
                  </a:lnTo>
                  <a:lnTo>
                    <a:pt x="2198370" y="2293620"/>
                  </a:lnTo>
                  <a:lnTo>
                    <a:pt x="2204085" y="2303157"/>
                  </a:lnTo>
                  <a:close/>
                </a:path>
                <a:path w="2352040" h="2780029">
                  <a:moveTo>
                    <a:pt x="2207501" y="1036637"/>
                  </a:moveTo>
                  <a:lnTo>
                    <a:pt x="2207260" y="1036320"/>
                  </a:lnTo>
                  <a:lnTo>
                    <a:pt x="2205990" y="1036320"/>
                  </a:lnTo>
                  <a:lnTo>
                    <a:pt x="2207501" y="1036637"/>
                  </a:lnTo>
                  <a:close/>
                </a:path>
                <a:path w="2352040" h="2780029">
                  <a:moveTo>
                    <a:pt x="2221230" y="2331720"/>
                  </a:moveTo>
                  <a:lnTo>
                    <a:pt x="2204085" y="2303157"/>
                  </a:lnTo>
                  <a:lnTo>
                    <a:pt x="2207260" y="2319020"/>
                  </a:lnTo>
                  <a:lnTo>
                    <a:pt x="2208530" y="2319020"/>
                  </a:lnTo>
                  <a:lnTo>
                    <a:pt x="2211070" y="2331720"/>
                  </a:lnTo>
                  <a:lnTo>
                    <a:pt x="2203450" y="2344420"/>
                  </a:lnTo>
                  <a:lnTo>
                    <a:pt x="2172970" y="2344420"/>
                  </a:lnTo>
                  <a:lnTo>
                    <a:pt x="2166620" y="2331720"/>
                  </a:lnTo>
                  <a:lnTo>
                    <a:pt x="2159000" y="2331720"/>
                  </a:lnTo>
                  <a:lnTo>
                    <a:pt x="2153920" y="2319020"/>
                  </a:lnTo>
                  <a:lnTo>
                    <a:pt x="2146300" y="2293620"/>
                  </a:lnTo>
                  <a:lnTo>
                    <a:pt x="2141220" y="2280920"/>
                  </a:lnTo>
                  <a:lnTo>
                    <a:pt x="2136140" y="2255520"/>
                  </a:lnTo>
                  <a:lnTo>
                    <a:pt x="2136140" y="2217420"/>
                  </a:lnTo>
                  <a:lnTo>
                    <a:pt x="2145030" y="2204720"/>
                  </a:lnTo>
                  <a:lnTo>
                    <a:pt x="2148840" y="2179320"/>
                  </a:lnTo>
                  <a:lnTo>
                    <a:pt x="2148840" y="2153920"/>
                  </a:lnTo>
                  <a:lnTo>
                    <a:pt x="2147570" y="2128520"/>
                  </a:lnTo>
                  <a:lnTo>
                    <a:pt x="2142490" y="2077720"/>
                  </a:lnTo>
                  <a:lnTo>
                    <a:pt x="2141220" y="2052320"/>
                  </a:lnTo>
                  <a:lnTo>
                    <a:pt x="2141220" y="2026920"/>
                  </a:lnTo>
                  <a:lnTo>
                    <a:pt x="2143760" y="2014220"/>
                  </a:lnTo>
                  <a:lnTo>
                    <a:pt x="2143760" y="2001520"/>
                  </a:lnTo>
                  <a:lnTo>
                    <a:pt x="2141220" y="2001520"/>
                  </a:lnTo>
                  <a:lnTo>
                    <a:pt x="2134870" y="2026920"/>
                  </a:lnTo>
                  <a:lnTo>
                    <a:pt x="2133600" y="2052320"/>
                  </a:lnTo>
                  <a:lnTo>
                    <a:pt x="2134870" y="2090420"/>
                  </a:lnTo>
                  <a:lnTo>
                    <a:pt x="2137410" y="2115820"/>
                  </a:lnTo>
                  <a:lnTo>
                    <a:pt x="2138680" y="2141220"/>
                  </a:lnTo>
                  <a:lnTo>
                    <a:pt x="2138680" y="2166620"/>
                  </a:lnTo>
                  <a:lnTo>
                    <a:pt x="2136140" y="2204720"/>
                  </a:lnTo>
                  <a:lnTo>
                    <a:pt x="2127250" y="2230120"/>
                  </a:lnTo>
                  <a:lnTo>
                    <a:pt x="2128520" y="2255520"/>
                  </a:lnTo>
                  <a:lnTo>
                    <a:pt x="2141220" y="2319020"/>
                  </a:lnTo>
                  <a:lnTo>
                    <a:pt x="2150110" y="2331720"/>
                  </a:lnTo>
                  <a:lnTo>
                    <a:pt x="2161540" y="2357120"/>
                  </a:lnTo>
                  <a:lnTo>
                    <a:pt x="2178050" y="2369820"/>
                  </a:lnTo>
                  <a:lnTo>
                    <a:pt x="2198370" y="2382520"/>
                  </a:lnTo>
                  <a:lnTo>
                    <a:pt x="2209800" y="2382520"/>
                  </a:lnTo>
                  <a:lnTo>
                    <a:pt x="2216150" y="2369820"/>
                  </a:lnTo>
                  <a:lnTo>
                    <a:pt x="2219960" y="2369820"/>
                  </a:lnTo>
                  <a:lnTo>
                    <a:pt x="2221230" y="2357120"/>
                  </a:lnTo>
                  <a:lnTo>
                    <a:pt x="2221230" y="2344420"/>
                  </a:lnTo>
                  <a:lnTo>
                    <a:pt x="2219960" y="2331720"/>
                  </a:lnTo>
                  <a:lnTo>
                    <a:pt x="2221230" y="2331720"/>
                  </a:lnTo>
                  <a:close/>
                </a:path>
                <a:path w="2352040" h="2780029">
                  <a:moveTo>
                    <a:pt x="2268220" y="1049020"/>
                  </a:moveTo>
                  <a:lnTo>
                    <a:pt x="2207501" y="1036637"/>
                  </a:lnTo>
                  <a:lnTo>
                    <a:pt x="2217420" y="1049020"/>
                  </a:lnTo>
                  <a:lnTo>
                    <a:pt x="2227580" y="1049020"/>
                  </a:lnTo>
                  <a:lnTo>
                    <a:pt x="2258060" y="1061720"/>
                  </a:lnTo>
                  <a:lnTo>
                    <a:pt x="2268220" y="1061720"/>
                  </a:lnTo>
                  <a:lnTo>
                    <a:pt x="2268220" y="1049020"/>
                  </a:lnTo>
                  <a:close/>
                </a:path>
                <a:path w="2352040" h="2780029">
                  <a:moveTo>
                    <a:pt x="2352040" y="1417320"/>
                  </a:moveTo>
                  <a:lnTo>
                    <a:pt x="2340610" y="1315720"/>
                  </a:lnTo>
                  <a:lnTo>
                    <a:pt x="2335530" y="1277620"/>
                  </a:lnTo>
                  <a:lnTo>
                    <a:pt x="2335530" y="1264920"/>
                  </a:lnTo>
                  <a:lnTo>
                    <a:pt x="2332990" y="1252220"/>
                  </a:lnTo>
                  <a:lnTo>
                    <a:pt x="2325370" y="1226820"/>
                  </a:lnTo>
                  <a:lnTo>
                    <a:pt x="2321560" y="1214120"/>
                  </a:lnTo>
                  <a:lnTo>
                    <a:pt x="2317750" y="1176020"/>
                  </a:lnTo>
                  <a:lnTo>
                    <a:pt x="2321560" y="1163320"/>
                  </a:lnTo>
                  <a:lnTo>
                    <a:pt x="2320290" y="1150620"/>
                  </a:lnTo>
                  <a:lnTo>
                    <a:pt x="2317750" y="1112520"/>
                  </a:lnTo>
                  <a:lnTo>
                    <a:pt x="2305050" y="1074420"/>
                  </a:lnTo>
                  <a:lnTo>
                    <a:pt x="2280920" y="1049020"/>
                  </a:lnTo>
                  <a:lnTo>
                    <a:pt x="2279650" y="1061720"/>
                  </a:lnTo>
                  <a:lnTo>
                    <a:pt x="2280920" y="1061720"/>
                  </a:lnTo>
                  <a:lnTo>
                    <a:pt x="2283460" y="1074420"/>
                  </a:lnTo>
                  <a:lnTo>
                    <a:pt x="2287270" y="1074420"/>
                  </a:lnTo>
                  <a:lnTo>
                    <a:pt x="2289810" y="1087120"/>
                  </a:lnTo>
                  <a:lnTo>
                    <a:pt x="2293620" y="1087120"/>
                  </a:lnTo>
                  <a:lnTo>
                    <a:pt x="2296160" y="1099820"/>
                  </a:lnTo>
                  <a:lnTo>
                    <a:pt x="2296160" y="1112520"/>
                  </a:lnTo>
                  <a:lnTo>
                    <a:pt x="2280920" y="1112520"/>
                  </a:lnTo>
                  <a:lnTo>
                    <a:pt x="2279650" y="1137920"/>
                  </a:lnTo>
                  <a:lnTo>
                    <a:pt x="2277110" y="1176020"/>
                  </a:lnTo>
                  <a:lnTo>
                    <a:pt x="2274570" y="1201420"/>
                  </a:lnTo>
                  <a:lnTo>
                    <a:pt x="2273300" y="1239520"/>
                  </a:lnTo>
                  <a:lnTo>
                    <a:pt x="2269490" y="1239520"/>
                  </a:lnTo>
                  <a:lnTo>
                    <a:pt x="2269490" y="1252220"/>
                  </a:lnTo>
                  <a:lnTo>
                    <a:pt x="2273300" y="1252220"/>
                  </a:lnTo>
                  <a:lnTo>
                    <a:pt x="2273300" y="1264920"/>
                  </a:lnTo>
                  <a:lnTo>
                    <a:pt x="2272030" y="1264920"/>
                  </a:lnTo>
                  <a:lnTo>
                    <a:pt x="2269490" y="1277620"/>
                  </a:lnTo>
                  <a:lnTo>
                    <a:pt x="2265680" y="1277620"/>
                  </a:lnTo>
                  <a:lnTo>
                    <a:pt x="2265680" y="1290320"/>
                  </a:lnTo>
                  <a:lnTo>
                    <a:pt x="2266950" y="1290320"/>
                  </a:lnTo>
                  <a:lnTo>
                    <a:pt x="2270760" y="1303020"/>
                  </a:lnTo>
                  <a:lnTo>
                    <a:pt x="2275840" y="1303020"/>
                  </a:lnTo>
                  <a:lnTo>
                    <a:pt x="2280920" y="1290320"/>
                  </a:lnTo>
                  <a:lnTo>
                    <a:pt x="2293620" y="1303020"/>
                  </a:lnTo>
                  <a:lnTo>
                    <a:pt x="2299970" y="1315720"/>
                  </a:lnTo>
                  <a:lnTo>
                    <a:pt x="2303780" y="1315720"/>
                  </a:lnTo>
                  <a:lnTo>
                    <a:pt x="2313940" y="1328420"/>
                  </a:lnTo>
                  <a:lnTo>
                    <a:pt x="2317750" y="1328420"/>
                  </a:lnTo>
                  <a:lnTo>
                    <a:pt x="2317750" y="1315720"/>
                  </a:lnTo>
                  <a:lnTo>
                    <a:pt x="2311400" y="1303020"/>
                  </a:lnTo>
                  <a:lnTo>
                    <a:pt x="2306320" y="1303020"/>
                  </a:lnTo>
                  <a:lnTo>
                    <a:pt x="2305050" y="1290320"/>
                  </a:lnTo>
                  <a:lnTo>
                    <a:pt x="2306320" y="1277620"/>
                  </a:lnTo>
                  <a:lnTo>
                    <a:pt x="2306320" y="1264920"/>
                  </a:lnTo>
                  <a:lnTo>
                    <a:pt x="2303780" y="1264920"/>
                  </a:lnTo>
                  <a:lnTo>
                    <a:pt x="2297430" y="1252220"/>
                  </a:lnTo>
                  <a:lnTo>
                    <a:pt x="2313940" y="1252220"/>
                  </a:lnTo>
                  <a:lnTo>
                    <a:pt x="2310130" y="1239520"/>
                  </a:lnTo>
                  <a:lnTo>
                    <a:pt x="2287270" y="1239520"/>
                  </a:lnTo>
                  <a:lnTo>
                    <a:pt x="2289810" y="1226820"/>
                  </a:lnTo>
                  <a:lnTo>
                    <a:pt x="2315210" y="1226820"/>
                  </a:lnTo>
                  <a:lnTo>
                    <a:pt x="2332990" y="1315720"/>
                  </a:lnTo>
                  <a:lnTo>
                    <a:pt x="2331720" y="1341120"/>
                  </a:lnTo>
                  <a:lnTo>
                    <a:pt x="2339340" y="1430020"/>
                  </a:lnTo>
                  <a:lnTo>
                    <a:pt x="2340610" y="1468120"/>
                  </a:lnTo>
                  <a:lnTo>
                    <a:pt x="2339340" y="1493520"/>
                  </a:lnTo>
                  <a:lnTo>
                    <a:pt x="2335530" y="1518920"/>
                  </a:lnTo>
                  <a:lnTo>
                    <a:pt x="2326640" y="1544320"/>
                  </a:lnTo>
                  <a:lnTo>
                    <a:pt x="2321560" y="1557020"/>
                  </a:lnTo>
                  <a:lnTo>
                    <a:pt x="2270760" y="1557020"/>
                  </a:lnTo>
                  <a:lnTo>
                    <a:pt x="2268220" y="1531620"/>
                  </a:lnTo>
                  <a:lnTo>
                    <a:pt x="2268220" y="1506220"/>
                  </a:lnTo>
                  <a:lnTo>
                    <a:pt x="2268220" y="1493520"/>
                  </a:lnTo>
                  <a:lnTo>
                    <a:pt x="2268220" y="1480820"/>
                  </a:lnTo>
                  <a:lnTo>
                    <a:pt x="2270760" y="1455420"/>
                  </a:lnTo>
                  <a:lnTo>
                    <a:pt x="2274570" y="1468120"/>
                  </a:lnTo>
                  <a:lnTo>
                    <a:pt x="2277110" y="1480820"/>
                  </a:lnTo>
                  <a:lnTo>
                    <a:pt x="2282190" y="1493520"/>
                  </a:lnTo>
                  <a:lnTo>
                    <a:pt x="2288540" y="1493520"/>
                  </a:lnTo>
                  <a:lnTo>
                    <a:pt x="2292350" y="1480820"/>
                  </a:lnTo>
                  <a:lnTo>
                    <a:pt x="2287270" y="1455420"/>
                  </a:lnTo>
                  <a:lnTo>
                    <a:pt x="2280920" y="1442720"/>
                  </a:lnTo>
                  <a:lnTo>
                    <a:pt x="2275840" y="1430020"/>
                  </a:lnTo>
                  <a:lnTo>
                    <a:pt x="2269490" y="1417320"/>
                  </a:lnTo>
                  <a:lnTo>
                    <a:pt x="2264410" y="1404620"/>
                  </a:lnTo>
                  <a:lnTo>
                    <a:pt x="2263140" y="1391920"/>
                  </a:lnTo>
                  <a:lnTo>
                    <a:pt x="2254250" y="1404620"/>
                  </a:lnTo>
                  <a:lnTo>
                    <a:pt x="2254250" y="1417320"/>
                  </a:lnTo>
                  <a:lnTo>
                    <a:pt x="2258060" y="1455420"/>
                  </a:lnTo>
                  <a:lnTo>
                    <a:pt x="2247900" y="1468120"/>
                  </a:lnTo>
                  <a:lnTo>
                    <a:pt x="2225040" y="1480820"/>
                  </a:lnTo>
                  <a:lnTo>
                    <a:pt x="2190750" y="1480820"/>
                  </a:lnTo>
                  <a:lnTo>
                    <a:pt x="2178050" y="1493520"/>
                  </a:lnTo>
                  <a:lnTo>
                    <a:pt x="2166620" y="1493520"/>
                  </a:lnTo>
                  <a:lnTo>
                    <a:pt x="2156460" y="1480820"/>
                  </a:lnTo>
                  <a:lnTo>
                    <a:pt x="2151380" y="1480820"/>
                  </a:lnTo>
                  <a:lnTo>
                    <a:pt x="2146300" y="1468120"/>
                  </a:lnTo>
                  <a:lnTo>
                    <a:pt x="2142490" y="1455420"/>
                  </a:lnTo>
                  <a:lnTo>
                    <a:pt x="2137410" y="1442720"/>
                  </a:lnTo>
                  <a:lnTo>
                    <a:pt x="2127250" y="1430020"/>
                  </a:lnTo>
                  <a:lnTo>
                    <a:pt x="2114550" y="1430020"/>
                  </a:lnTo>
                  <a:lnTo>
                    <a:pt x="2113280" y="1455420"/>
                  </a:lnTo>
                  <a:lnTo>
                    <a:pt x="2108200" y="1468120"/>
                  </a:lnTo>
                  <a:lnTo>
                    <a:pt x="2101850" y="1493520"/>
                  </a:lnTo>
                  <a:lnTo>
                    <a:pt x="2094230" y="1506220"/>
                  </a:lnTo>
                  <a:lnTo>
                    <a:pt x="2078990" y="1506220"/>
                  </a:lnTo>
                  <a:lnTo>
                    <a:pt x="2070100" y="1493520"/>
                  </a:lnTo>
                  <a:lnTo>
                    <a:pt x="2005330" y="1493520"/>
                  </a:lnTo>
                  <a:lnTo>
                    <a:pt x="1990090" y="1480820"/>
                  </a:lnTo>
                  <a:lnTo>
                    <a:pt x="1982457" y="1480820"/>
                  </a:lnTo>
                  <a:lnTo>
                    <a:pt x="1969757" y="1468120"/>
                  </a:lnTo>
                  <a:lnTo>
                    <a:pt x="1965960" y="1442720"/>
                  </a:lnTo>
                  <a:lnTo>
                    <a:pt x="1955800" y="1366520"/>
                  </a:lnTo>
                  <a:lnTo>
                    <a:pt x="1954530" y="1328420"/>
                  </a:lnTo>
                  <a:lnTo>
                    <a:pt x="1957057" y="1328420"/>
                  </a:lnTo>
                  <a:lnTo>
                    <a:pt x="1957057" y="1315720"/>
                  </a:lnTo>
                  <a:lnTo>
                    <a:pt x="1963407" y="1303020"/>
                  </a:lnTo>
                  <a:lnTo>
                    <a:pt x="1978660" y="1303020"/>
                  </a:lnTo>
                  <a:lnTo>
                    <a:pt x="1986280" y="1315720"/>
                  </a:lnTo>
                  <a:lnTo>
                    <a:pt x="2015490" y="1315720"/>
                  </a:lnTo>
                  <a:lnTo>
                    <a:pt x="2010410" y="1303020"/>
                  </a:lnTo>
                  <a:lnTo>
                    <a:pt x="2002790" y="1290320"/>
                  </a:lnTo>
                  <a:lnTo>
                    <a:pt x="1973580" y="1290320"/>
                  </a:lnTo>
                  <a:lnTo>
                    <a:pt x="1963407" y="1277620"/>
                  </a:lnTo>
                  <a:lnTo>
                    <a:pt x="1954530" y="1277620"/>
                  </a:lnTo>
                  <a:lnTo>
                    <a:pt x="1957057" y="1264920"/>
                  </a:lnTo>
                  <a:lnTo>
                    <a:pt x="1965960" y="1264920"/>
                  </a:lnTo>
                  <a:lnTo>
                    <a:pt x="1957057" y="1252220"/>
                  </a:lnTo>
                  <a:lnTo>
                    <a:pt x="1959610" y="1252220"/>
                  </a:lnTo>
                  <a:lnTo>
                    <a:pt x="1955800" y="1226820"/>
                  </a:lnTo>
                  <a:lnTo>
                    <a:pt x="1955800" y="1214120"/>
                  </a:lnTo>
                  <a:lnTo>
                    <a:pt x="1957057" y="1188720"/>
                  </a:lnTo>
                  <a:lnTo>
                    <a:pt x="1957057" y="1163320"/>
                  </a:lnTo>
                  <a:lnTo>
                    <a:pt x="1958340" y="1137920"/>
                  </a:lnTo>
                  <a:lnTo>
                    <a:pt x="1959610" y="1125220"/>
                  </a:lnTo>
                  <a:lnTo>
                    <a:pt x="1958340" y="1099820"/>
                  </a:lnTo>
                  <a:lnTo>
                    <a:pt x="1959610" y="1087120"/>
                  </a:lnTo>
                  <a:lnTo>
                    <a:pt x="1963407" y="1061720"/>
                  </a:lnTo>
                  <a:lnTo>
                    <a:pt x="1971040" y="1049020"/>
                  </a:lnTo>
                  <a:lnTo>
                    <a:pt x="1964690" y="1049020"/>
                  </a:lnTo>
                  <a:lnTo>
                    <a:pt x="1967230" y="1036320"/>
                  </a:lnTo>
                  <a:lnTo>
                    <a:pt x="1964690" y="1010920"/>
                  </a:lnTo>
                  <a:lnTo>
                    <a:pt x="1962150" y="1010920"/>
                  </a:lnTo>
                  <a:lnTo>
                    <a:pt x="1954530" y="1061720"/>
                  </a:lnTo>
                  <a:lnTo>
                    <a:pt x="1920240" y="1061720"/>
                  </a:lnTo>
                  <a:lnTo>
                    <a:pt x="1917700" y="1074420"/>
                  </a:lnTo>
                  <a:lnTo>
                    <a:pt x="1910080" y="1099820"/>
                  </a:lnTo>
                  <a:lnTo>
                    <a:pt x="1906257" y="1125220"/>
                  </a:lnTo>
                  <a:lnTo>
                    <a:pt x="1897392" y="1125220"/>
                  </a:lnTo>
                  <a:lnTo>
                    <a:pt x="1897380" y="1123950"/>
                  </a:lnTo>
                  <a:lnTo>
                    <a:pt x="1866900" y="1123950"/>
                  </a:lnTo>
                  <a:lnTo>
                    <a:pt x="1861820" y="1122680"/>
                  </a:lnTo>
                  <a:lnTo>
                    <a:pt x="1858010" y="1118870"/>
                  </a:lnTo>
                  <a:lnTo>
                    <a:pt x="1860550" y="1117600"/>
                  </a:lnTo>
                  <a:lnTo>
                    <a:pt x="1860550" y="1111250"/>
                  </a:lnTo>
                  <a:lnTo>
                    <a:pt x="1858010" y="1101090"/>
                  </a:lnTo>
                  <a:lnTo>
                    <a:pt x="1852930" y="1098550"/>
                  </a:lnTo>
                  <a:lnTo>
                    <a:pt x="1850390" y="1068070"/>
                  </a:lnTo>
                  <a:lnTo>
                    <a:pt x="1844040" y="1037590"/>
                  </a:lnTo>
                  <a:lnTo>
                    <a:pt x="1841500" y="1008380"/>
                  </a:lnTo>
                  <a:lnTo>
                    <a:pt x="1845310" y="981710"/>
                  </a:lnTo>
                  <a:lnTo>
                    <a:pt x="1845310" y="905510"/>
                  </a:lnTo>
                  <a:lnTo>
                    <a:pt x="1847850" y="877582"/>
                  </a:lnTo>
                  <a:lnTo>
                    <a:pt x="1850390" y="876300"/>
                  </a:lnTo>
                  <a:lnTo>
                    <a:pt x="1854200" y="876300"/>
                  </a:lnTo>
                  <a:lnTo>
                    <a:pt x="1855470" y="875030"/>
                  </a:lnTo>
                  <a:lnTo>
                    <a:pt x="1855470" y="869950"/>
                  </a:lnTo>
                  <a:lnTo>
                    <a:pt x="1847850" y="869950"/>
                  </a:lnTo>
                  <a:lnTo>
                    <a:pt x="1845310" y="830580"/>
                  </a:lnTo>
                  <a:lnTo>
                    <a:pt x="1845310" y="791210"/>
                  </a:lnTo>
                  <a:lnTo>
                    <a:pt x="1847850" y="713740"/>
                  </a:lnTo>
                  <a:lnTo>
                    <a:pt x="1860550" y="702310"/>
                  </a:lnTo>
                  <a:lnTo>
                    <a:pt x="1870710" y="690880"/>
                  </a:lnTo>
                  <a:lnTo>
                    <a:pt x="1893570" y="648970"/>
                  </a:lnTo>
                  <a:lnTo>
                    <a:pt x="1907540" y="601980"/>
                  </a:lnTo>
                  <a:lnTo>
                    <a:pt x="1902460" y="601980"/>
                  </a:lnTo>
                  <a:lnTo>
                    <a:pt x="1899920" y="613410"/>
                  </a:lnTo>
                  <a:lnTo>
                    <a:pt x="1896110" y="626110"/>
                  </a:lnTo>
                  <a:lnTo>
                    <a:pt x="1891030" y="638810"/>
                  </a:lnTo>
                  <a:lnTo>
                    <a:pt x="1884680" y="650240"/>
                  </a:lnTo>
                  <a:lnTo>
                    <a:pt x="1877060" y="661670"/>
                  </a:lnTo>
                  <a:lnTo>
                    <a:pt x="1870710" y="673100"/>
                  </a:lnTo>
                  <a:lnTo>
                    <a:pt x="1855470" y="695960"/>
                  </a:lnTo>
                  <a:lnTo>
                    <a:pt x="1850390" y="695960"/>
                  </a:lnTo>
                  <a:lnTo>
                    <a:pt x="1851660" y="683260"/>
                  </a:lnTo>
                  <a:lnTo>
                    <a:pt x="1854200" y="670560"/>
                  </a:lnTo>
                  <a:lnTo>
                    <a:pt x="1855470" y="657860"/>
                  </a:lnTo>
                  <a:lnTo>
                    <a:pt x="1865630" y="619760"/>
                  </a:lnTo>
                  <a:lnTo>
                    <a:pt x="1879600" y="601980"/>
                  </a:lnTo>
                  <a:lnTo>
                    <a:pt x="1870710" y="591820"/>
                  </a:lnTo>
                  <a:lnTo>
                    <a:pt x="1871980" y="582930"/>
                  </a:lnTo>
                  <a:lnTo>
                    <a:pt x="1873250" y="576580"/>
                  </a:lnTo>
                  <a:lnTo>
                    <a:pt x="1875790" y="567690"/>
                  </a:lnTo>
                  <a:lnTo>
                    <a:pt x="1878330" y="560070"/>
                  </a:lnTo>
                  <a:lnTo>
                    <a:pt x="1889760" y="570230"/>
                  </a:lnTo>
                  <a:lnTo>
                    <a:pt x="1903730" y="579120"/>
                  </a:lnTo>
                  <a:lnTo>
                    <a:pt x="1917700" y="586740"/>
                  </a:lnTo>
                  <a:lnTo>
                    <a:pt x="1932940" y="594360"/>
                  </a:lnTo>
                  <a:lnTo>
                    <a:pt x="1948180" y="599440"/>
                  </a:lnTo>
                  <a:lnTo>
                    <a:pt x="1964690" y="605790"/>
                  </a:lnTo>
                  <a:lnTo>
                    <a:pt x="1978660" y="612140"/>
                  </a:lnTo>
                  <a:lnTo>
                    <a:pt x="1993900" y="619760"/>
                  </a:lnTo>
                  <a:lnTo>
                    <a:pt x="1993900" y="624840"/>
                  </a:lnTo>
                  <a:lnTo>
                    <a:pt x="1995157" y="628650"/>
                  </a:lnTo>
                  <a:lnTo>
                    <a:pt x="1997710" y="632460"/>
                  </a:lnTo>
                  <a:lnTo>
                    <a:pt x="2002790" y="633730"/>
                  </a:lnTo>
                  <a:lnTo>
                    <a:pt x="2006600" y="636270"/>
                  </a:lnTo>
                  <a:lnTo>
                    <a:pt x="2009140" y="637540"/>
                  </a:lnTo>
                  <a:lnTo>
                    <a:pt x="2011680" y="641350"/>
                  </a:lnTo>
                  <a:lnTo>
                    <a:pt x="2011680" y="646430"/>
                  </a:lnTo>
                  <a:lnTo>
                    <a:pt x="2016760" y="659130"/>
                  </a:lnTo>
                  <a:lnTo>
                    <a:pt x="2021840" y="673100"/>
                  </a:lnTo>
                  <a:lnTo>
                    <a:pt x="2033257" y="701040"/>
                  </a:lnTo>
                  <a:lnTo>
                    <a:pt x="2037080" y="715010"/>
                  </a:lnTo>
                  <a:lnTo>
                    <a:pt x="2047240" y="742950"/>
                  </a:lnTo>
                  <a:lnTo>
                    <a:pt x="2052307" y="755650"/>
                  </a:lnTo>
                  <a:lnTo>
                    <a:pt x="2051050" y="737870"/>
                  </a:lnTo>
                  <a:lnTo>
                    <a:pt x="2047240" y="718820"/>
                  </a:lnTo>
                  <a:lnTo>
                    <a:pt x="2037080" y="683260"/>
                  </a:lnTo>
                  <a:lnTo>
                    <a:pt x="2030730" y="666750"/>
                  </a:lnTo>
                  <a:lnTo>
                    <a:pt x="2024380" y="648970"/>
                  </a:lnTo>
                  <a:lnTo>
                    <a:pt x="2009140" y="615950"/>
                  </a:lnTo>
                  <a:lnTo>
                    <a:pt x="1991360" y="608330"/>
                  </a:lnTo>
                  <a:lnTo>
                    <a:pt x="1981200" y="604520"/>
                  </a:lnTo>
                  <a:lnTo>
                    <a:pt x="1971040" y="599440"/>
                  </a:lnTo>
                  <a:lnTo>
                    <a:pt x="1953260" y="591820"/>
                  </a:lnTo>
                  <a:lnTo>
                    <a:pt x="1944357" y="586740"/>
                  </a:lnTo>
                  <a:lnTo>
                    <a:pt x="1934210" y="582930"/>
                  </a:lnTo>
                  <a:lnTo>
                    <a:pt x="1889760" y="557530"/>
                  </a:lnTo>
                  <a:lnTo>
                    <a:pt x="1882140" y="551180"/>
                  </a:lnTo>
                  <a:lnTo>
                    <a:pt x="1873250" y="544830"/>
                  </a:lnTo>
                  <a:lnTo>
                    <a:pt x="1865630" y="539750"/>
                  </a:lnTo>
                  <a:lnTo>
                    <a:pt x="1850390" y="530860"/>
                  </a:lnTo>
                  <a:lnTo>
                    <a:pt x="1844040" y="521970"/>
                  </a:lnTo>
                  <a:lnTo>
                    <a:pt x="1845310" y="511810"/>
                  </a:lnTo>
                  <a:lnTo>
                    <a:pt x="1850390" y="501650"/>
                  </a:lnTo>
                  <a:lnTo>
                    <a:pt x="1858010" y="491490"/>
                  </a:lnTo>
                  <a:lnTo>
                    <a:pt x="1864360" y="480060"/>
                  </a:lnTo>
                  <a:lnTo>
                    <a:pt x="1870710" y="467360"/>
                  </a:lnTo>
                  <a:lnTo>
                    <a:pt x="1870710" y="445770"/>
                  </a:lnTo>
                  <a:lnTo>
                    <a:pt x="1868170" y="438150"/>
                  </a:lnTo>
                  <a:lnTo>
                    <a:pt x="1863090" y="433070"/>
                  </a:lnTo>
                  <a:lnTo>
                    <a:pt x="1855470" y="429260"/>
                  </a:lnTo>
                  <a:lnTo>
                    <a:pt x="1859280" y="426720"/>
                  </a:lnTo>
                  <a:lnTo>
                    <a:pt x="1861820" y="421640"/>
                  </a:lnTo>
                  <a:lnTo>
                    <a:pt x="1864360" y="419100"/>
                  </a:lnTo>
                  <a:lnTo>
                    <a:pt x="1868170" y="420370"/>
                  </a:lnTo>
                  <a:lnTo>
                    <a:pt x="1865630" y="342900"/>
                  </a:lnTo>
                  <a:lnTo>
                    <a:pt x="1863090" y="334010"/>
                  </a:lnTo>
                  <a:lnTo>
                    <a:pt x="1858010" y="327660"/>
                  </a:lnTo>
                  <a:lnTo>
                    <a:pt x="1842770" y="317500"/>
                  </a:lnTo>
                  <a:lnTo>
                    <a:pt x="1835150" y="314960"/>
                  </a:lnTo>
                  <a:lnTo>
                    <a:pt x="1826260" y="311150"/>
                  </a:lnTo>
                  <a:lnTo>
                    <a:pt x="1818640" y="308610"/>
                  </a:lnTo>
                  <a:lnTo>
                    <a:pt x="1811020" y="304800"/>
                  </a:lnTo>
                  <a:lnTo>
                    <a:pt x="1795780" y="300990"/>
                  </a:lnTo>
                  <a:lnTo>
                    <a:pt x="1781810" y="300990"/>
                  </a:lnTo>
                  <a:lnTo>
                    <a:pt x="1766570" y="303530"/>
                  </a:lnTo>
                  <a:lnTo>
                    <a:pt x="1752600" y="309880"/>
                  </a:lnTo>
                  <a:lnTo>
                    <a:pt x="1738630" y="317500"/>
                  </a:lnTo>
                  <a:lnTo>
                    <a:pt x="1725930" y="325120"/>
                  </a:lnTo>
                  <a:lnTo>
                    <a:pt x="1711960" y="334010"/>
                  </a:lnTo>
                  <a:lnTo>
                    <a:pt x="1697990" y="340360"/>
                  </a:lnTo>
                  <a:lnTo>
                    <a:pt x="1695450" y="344170"/>
                  </a:lnTo>
                  <a:lnTo>
                    <a:pt x="1692910" y="349250"/>
                  </a:lnTo>
                  <a:lnTo>
                    <a:pt x="1694180" y="354330"/>
                  </a:lnTo>
                  <a:lnTo>
                    <a:pt x="1697990" y="358140"/>
                  </a:lnTo>
                  <a:lnTo>
                    <a:pt x="1694180" y="372110"/>
                  </a:lnTo>
                  <a:lnTo>
                    <a:pt x="1694180" y="387350"/>
                  </a:lnTo>
                  <a:lnTo>
                    <a:pt x="1697990" y="402590"/>
                  </a:lnTo>
                  <a:lnTo>
                    <a:pt x="1703070" y="415290"/>
                  </a:lnTo>
                  <a:lnTo>
                    <a:pt x="1695450" y="420370"/>
                  </a:lnTo>
                  <a:lnTo>
                    <a:pt x="1691640" y="424180"/>
                  </a:lnTo>
                  <a:lnTo>
                    <a:pt x="1690370" y="427990"/>
                  </a:lnTo>
                  <a:lnTo>
                    <a:pt x="1691640" y="430530"/>
                  </a:lnTo>
                  <a:lnTo>
                    <a:pt x="1694180" y="433070"/>
                  </a:lnTo>
                  <a:lnTo>
                    <a:pt x="1696720" y="436880"/>
                  </a:lnTo>
                  <a:lnTo>
                    <a:pt x="1700530" y="438150"/>
                  </a:lnTo>
                  <a:lnTo>
                    <a:pt x="1705610" y="445770"/>
                  </a:lnTo>
                  <a:lnTo>
                    <a:pt x="1699260" y="453390"/>
                  </a:lnTo>
                  <a:lnTo>
                    <a:pt x="1697990" y="462280"/>
                  </a:lnTo>
                  <a:lnTo>
                    <a:pt x="1700530" y="472440"/>
                  </a:lnTo>
                  <a:lnTo>
                    <a:pt x="1700530" y="482600"/>
                  </a:lnTo>
                  <a:lnTo>
                    <a:pt x="1704340" y="490220"/>
                  </a:lnTo>
                  <a:lnTo>
                    <a:pt x="1705610" y="500380"/>
                  </a:lnTo>
                  <a:lnTo>
                    <a:pt x="1710690" y="505460"/>
                  </a:lnTo>
                  <a:lnTo>
                    <a:pt x="1720850" y="504190"/>
                  </a:lnTo>
                  <a:lnTo>
                    <a:pt x="1717040" y="492760"/>
                  </a:lnTo>
                  <a:lnTo>
                    <a:pt x="1711960" y="481330"/>
                  </a:lnTo>
                  <a:lnTo>
                    <a:pt x="1706880" y="471170"/>
                  </a:lnTo>
                  <a:lnTo>
                    <a:pt x="1708150" y="459740"/>
                  </a:lnTo>
                  <a:lnTo>
                    <a:pt x="1715770" y="467360"/>
                  </a:lnTo>
                  <a:lnTo>
                    <a:pt x="1714500" y="458470"/>
                  </a:lnTo>
                  <a:lnTo>
                    <a:pt x="1722120" y="443230"/>
                  </a:lnTo>
                  <a:lnTo>
                    <a:pt x="1718310" y="434340"/>
                  </a:lnTo>
                  <a:lnTo>
                    <a:pt x="1725930" y="431800"/>
                  </a:lnTo>
                  <a:lnTo>
                    <a:pt x="1728470" y="430530"/>
                  </a:lnTo>
                  <a:lnTo>
                    <a:pt x="1732280" y="429260"/>
                  </a:lnTo>
                  <a:lnTo>
                    <a:pt x="1734820" y="427990"/>
                  </a:lnTo>
                  <a:lnTo>
                    <a:pt x="1738630" y="426720"/>
                  </a:lnTo>
                  <a:lnTo>
                    <a:pt x="1741170" y="427990"/>
                  </a:lnTo>
                  <a:lnTo>
                    <a:pt x="1744980" y="429260"/>
                  </a:lnTo>
                  <a:lnTo>
                    <a:pt x="1725930" y="440690"/>
                  </a:lnTo>
                  <a:lnTo>
                    <a:pt x="1731010" y="440690"/>
                  </a:lnTo>
                  <a:lnTo>
                    <a:pt x="1752600" y="444500"/>
                  </a:lnTo>
                  <a:lnTo>
                    <a:pt x="1757680" y="443230"/>
                  </a:lnTo>
                  <a:lnTo>
                    <a:pt x="1762760" y="440690"/>
                  </a:lnTo>
                  <a:lnTo>
                    <a:pt x="1766570" y="435610"/>
                  </a:lnTo>
                  <a:lnTo>
                    <a:pt x="1767840" y="427990"/>
                  </a:lnTo>
                  <a:lnTo>
                    <a:pt x="1757680" y="427990"/>
                  </a:lnTo>
                  <a:lnTo>
                    <a:pt x="1757680" y="415290"/>
                  </a:lnTo>
                  <a:lnTo>
                    <a:pt x="1772920" y="415290"/>
                  </a:lnTo>
                  <a:lnTo>
                    <a:pt x="1785620" y="412750"/>
                  </a:lnTo>
                  <a:lnTo>
                    <a:pt x="1798320" y="412750"/>
                  </a:lnTo>
                  <a:lnTo>
                    <a:pt x="1804670" y="414020"/>
                  </a:lnTo>
                  <a:lnTo>
                    <a:pt x="1811020" y="416560"/>
                  </a:lnTo>
                  <a:lnTo>
                    <a:pt x="1808480" y="419100"/>
                  </a:lnTo>
                  <a:lnTo>
                    <a:pt x="1804670" y="421640"/>
                  </a:lnTo>
                  <a:lnTo>
                    <a:pt x="1803400" y="422910"/>
                  </a:lnTo>
                  <a:lnTo>
                    <a:pt x="1799590" y="424180"/>
                  </a:lnTo>
                  <a:lnTo>
                    <a:pt x="1797050" y="425450"/>
                  </a:lnTo>
                  <a:lnTo>
                    <a:pt x="1794510" y="425450"/>
                  </a:lnTo>
                  <a:lnTo>
                    <a:pt x="1790700" y="426720"/>
                  </a:lnTo>
                  <a:lnTo>
                    <a:pt x="1788160" y="427990"/>
                  </a:lnTo>
                  <a:lnTo>
                    <a:pt x="1790700" y="440690"/>
                  </a:lnTo>
                  <a:lnTo>
                    <a:pt x="1795780" y="438150"/>
                  </a:lnTo>
                  <a:lnTo>
                    <a:pt x="1804670" y="438150"/>
                  </a:lnTo>
                  <a:lnTo>
                    <a:pt x="1812290" y="440690"/>
                  </a:lnTo>
                  <a:lnTo>
                    <a:pt x="1821180" y="440690"/>
                  </a:lnTo>
                  <a:lnTo>
                    <a:pt x="1824990" y="438150"/>
                  </a:lnTo>
                  <a:lnTo>
                    <a:pt x="1819910" y="435610"/>
                  </a:lnTo>
                  <a:lnTo>
                    <a:pt x="1813560" y="435610"/>
                  </a:lnTo>
                  <a:lnTo>
                    <a:pt x="1807210" y="434340"/>
                  </a:lnTo>
                  <a:lnTo>
                    <a:pt x="1803400" y="429260"/>
                  </a:lnTo>
                  <a:lnTo>
                    <a:pt x="1808480" y="426720"/>
                  </a:lnTo>
                  <a:lnTo>
                    <a:pt x="1813560" y="426720"/>
                  </a:lnTo>
                  <a:lnTo>
                    <a:pt x="1818640" y="427990"/>
                  </a:lnTo>
                  <a:lnTo>
                    <a:pt x="1823720" y="430530"/>
                  </a:lnTo>
                  <a:lnTo>
                    <a:pt x="1828800" y="431800"/>
                  </a:lnTo>
                  <a:lnTo>
                    <a:pt x="1832610" y="433070"/>
                  </a:lnTo>
                  <a:lnTo>
                    <a:pt x="1837690" y="430530"/>
                  </a:lnTo>
                  <a:lnTo>
                    <a:pt x="1841500" y="425450"/>
                  </a:lnTo>
                  <a:lnTo>
                    <a:pt x="1842770" y="454660"/>
                  </a:lnTo>
                  <a:lnTo>
                    <a:pt x="1849120" y="454660"/>
                  </a:lnTo>
                  <a:lnTo>
                    <a:pt x="1851660" y="450850"/>
                  </a:lnTo>
                  <a:lnTo>
                    <a:pt x="1854200" y="444500"/>
                  </a:lnTo>
                  <a:lnTo>
                    <a:pt x="1860550" y="441960"/>
                  </a:lnTo>
                  <a:lnTo>
                    <a:pt x="1863090" y="453390"/>
                  </a:lnTo>
                  <a:lnTo>
                    <a:pt x="1863090" y="463550"/>
                  </a:lnTo>
                  <a:lnTo>
                    <a:pt x="1860550" y="474980"/>
                  </a:lnTo>
                  <a:lnTo>
                    <a:pt x="1852930" y="485140"/>
                  </a:lnTo>
                  <a:lnTo>
                    <a:pt x="1842770" y="491490"/>
                  </a:lnTo>
                  <a:lnTo>
                    <a:pt x="1838960" y="501650"/>
                  </a:lnTo>
                  <a:lnTo>
                    <a:pt x="1837690" y="514350"/>
                  </a:lnTo>
                  <a:lnTo>
                    <a:pt x="1835150" y="525780"/>
                  </a:lnTo>
                  <a:lnTo>
                    <a:pt x="1837690" y="534670"/>
                  </a:lnTo>
                  <a:lnTo>
                    <a:pt x="1837690" y="544830"/>
                  </a:lnTo>
                  <a:lnTo>
                    <a:pt x="1833880" y="553720"/>
                  </a:lnTo>
                  <a:lnTo>
                    <a:pt x="1819910" y="570230"/>
                  </a:lnTo>
                  <a:lnTo>
                    <a:pt x="1812290" y="577850"/>
                  </a:lnTo>
                  <a:lnTo>
                    <a:pt x="1798320" y="594360"/>
                  </a:lnTo>
                  <a:lnTo>
                    <a:pt x="1778000" y="579120"/>
                  </a:lnTo>
                  <a:lnTo>
                    <a:pt x="1772920" y="570230"/>
                  </a:lnTo>
                  <a:lnTo>
                    <a:pt x="1758950" y="553720"/>
                  </a:lnTo>
                  <a:lnTo>
                    <a:pt x="1750060" y="547370"/>
                  </a:lnTo>
                  <a:lnTo>
                    <a:pt x="1743710" y="539750"/>
                  </a:lnTo>
                  <a:lnTo>
                    <a:pt x="1736090" y="532130"/>
                  </a:lnTo>
                  <a:lnTo>
                    <a:pt x="1729740" y="523240"/>
                  </a:lnTo>
                  <a:lnTo>
                    <a:pt x="1725930" y="514350"/>
                  </a:lnTo>
                  <a:lnTo>
                    <a:pt x="1723390" y="549910"/>
                  </a:lnTo>
                  <a:lnTo>
                    <a:pt x="1717040" y="557530"/>
                  </a:lnTo>
                  <a:lnTo>
                    <a:pt x="1715770" y="565150"/>
                  </a:lnTo>
                  <a:lnTo>
                    <a:pt x="1715770" y="574040"/>
                  </a:lnTo>
                  <a:lnTo>
                    <a:pt x="1713230" y="584200"/>
                  </a:lnTo>
                  <a:lnTo>
                    <a:pt x="1718310" y="584200"/>
                  </a:lnTo>
                  <a:lnTo>
                    <a:pt x="1722120" y="593090"/>
                  </a:lnTo>
                  <a:lnTo>
                    <a:pt x="1727200" y="603250"/>
                  </a:lnTo>
                  <a:lnTo>
                    <a:pt x="1728470" y="612140"/>
                  </a:lnTo>
                  <a:lnTo>
                    <a:pt x="1725930" y="621030"/>
                  </a:lnTo>
                  <a:lnTo>
                    <a:pt x="1723390" y="619760"/>
                  </a:lnTo>
                  <a:lnTo>
                    <a:pt x="1719580" y="618490"/>
                  </a:lnTo>
                  <a:lnTo>
                    <a:pt x="1713230" y="624840"/>
                  </a:lnTo>
                  <a:lnTo>
                    <a:pt x="1714500" y="628650"/>
                  </a:lnTo>
                  <a:lnTo>
                    <a:pt x="1718310" y="629920"/>
                  </a:lnTo>
                  <a:lnTo>
                    <a:pt x="1723390" y="629920"/>
                  </a:lnTo>
                  <a:lnTo>
                    <a:pt x="1725930" y="633730"/>
                  </a:lnTo>
                  <a:lnTo>
                    <a:pt x="1723390" y="645160"/>
                  </a:lnTo>
                  <a:lnTo>
                    <a:pt x="1727200" y="655320"/>
                  </a:lnTo>
                  <a:lnTo>
                    <a:pt x="1731010" y="662940"/>
                  </a:lnTo>
                  <a:lnTo>
                    <a:pt x="1742440" y="676910"/>
                  </a:lnTo>
                  <a:lnTo>
                    <a:pt x="1746250" y="684530"/>
                  </a:lnTo>
                  <a:lnTo>
                    <a:pt x="1747520" y="693420"/>
                  </a:lnTo>
                  <a:lnTo>
                    <a:pt x="1743710" y="703580"/>
                  </a:lnTo>
                  <a:lnTo>
                    <a:pt x="1750060" y="737870"/>
                  </a:lnTo>
                  <a:lnTo>
                    <a:pt x="1751330" y="773430"/>
                  </a:lnTo>
                  <a:lnTo>
                    <a:pt x="1748790" y="845820"/>
                  </a:lnTo>
                  <a:lnTo>
                    <a:pt x="1748790" y="862330"/>
                  </a:lnTo>
                  <a:lnTo>
                    <a:pt x="1756410" y="875030"/>
                  </a:lnTo>
                  <a:lnTo>
                    <a:pt x="1761490" y="880110"/>
                  </a:lnTo>
                  <a:lnTo>
                    <a:pt x="1766570" y="881380"/>
                  </a:lnTo>
                  <a:lnTo>
                    <a:pt x="1774190" y="882650"/>
                  </a:lnTo>
                  <a:lnTo>
                    <a:pt x="1783080" y="880110"/>
                  </a:lnTo>
                  <a:lnTo>
                    <a:pt x="1783080" y="886460"/>
                  </a:lnTo>
                  <a:lnTo>
                    <a:pt x="1781810" y="891540"/>
                  </a:lnTo>
                  <a:lnTo>
                    <a:pt x="1781810" y="896632"/>
                  </a:lnTo>
                  <a:lnTo>
                    <a:pt x="1785620" y="900430"/>
                  </a:lnTo>
                  <a:lnTo>
                    <a:pt x="1788160" y="892810"/>
                  </a:lnTo>
                  <a:lnTo>
                    <a:pt x="1789430" y="885190"/>
                  </a:lnTo>
                  <a:lnTo>
                    <a:pt x="1791970" y="878840"/>
                  </a:lnTo>
                  <a:lnTo>
                    <a:pt x="1800860" y="877582"/>
                  </a:lnTo>
                  <a:lnTo>
                    <a:pt x="1803400" y="889000"/>
                  </a:lnTo>
                  <a:lnTo>
                    <a:pt x="1802130" y="900430"/>
                  </a:lnTo>
                  <a:lnTo>
                    <a:pt x="1799590" y="911860"/>
                  </a:lnTo>
                  <a:lnTo>
                    <a:pt x="1798320" y="923290"/>
                  </a:lnTo>
                  <a:lnTo>
                    <a:pt x="1793240" y="920750"/>
                  </a:lnTo>
                  <a:lnTo>
                    <a:pt x="1789430" y="915682"/>
                  </a:lnTo>
                  <a:lnTo>
                    <a:pt x="1786890" y="911860"/>
                  </a:lnTo>
                  <a:lnTo>
                    <a:pt x="1779270" y="909332"/>
                  </a:lnTo>
                  <a:lnTo>
                    <a:pt x="1778000" y="908050"/>
                  </a:lnTo>
                  <a:lnTo>
                    <a:pt x="1778000" y="901700"/>
                  </a:lnTo>
                  <a:lnTo>
                    <a:pt x="1771650" y="896632"/>
                  </a:lnTo>
                  <a:lnTo>
                    <a:pt x="1765300" y="892810"/>
                  </a:lnTo>
                  <a:lnTo>
                    <a:pt x="1757680" y="889000"/>
                  </a:lnTo>
                  <a:lnTo>
                    <a:pt x="1750060" y="887730"/>
                  </a:lnTo>
                  <a:lnTo>
                    <a:pt x="1743710" y="885190"/>
                  </a:lnTo>
                  <a:lnTo>
                    <a:pt x="1736090" y="885190"/>
                  </a:lnTo>
                  <a:lnTo>
                    <a:pt x="1727200" y="883932"/>
                  </a:lnTo>
                  <a:lnTo>
                    <a:pt x="1719580" y="885190"/>
                  </a:lnTo>
                  <a:lnTo>
                    <a:pt x="1711960" y="885190"/>
                  </a:lnTo>
                  <a:lnTo>
                    <a:pt x="1703070" y="887730"/>
                  </a:lnTo>
                  <a:lnTo>
                    <a:pt x="1687830" y="890282"/>
                  </a:lnTo>
                  <a:lnTo>
                    <a:pt x="1678940" y="892810"/>
                  </a:lnTo>
                  <a:lnTo>
                    <a:pt x="1671320" y="894080"/>
                  </a:lnTo>
                  <a:lnTo>
                    <a:pt x="1663700" y="896632"/>
                  </a:lnTo>
                  <a:lnTo>
                    <a:pt x="1631950" y="928370"/>
                  </a:lnTo>
                  <a:lnTo>
                    <a:pt x="1628140" y="943610"/>
                  </a:lnTo>
                  <a:lnTo>
                    <a:pt x="1624330" y="949960"/>
                  </a:lnTo>
                  <a:lnTo>
                    <a:pt x="1621790" y="957580"/>
                  </a:lnTo>
                  <a:lnTo>
                    <a:pt x="1621790" y="965200"/>
                  </a:lnTo>
                  <a:lnTo>
                    <a:pt x="1624330" y="971550"/>
                  </a:lnTo>
                  <a:lnTo>
                    <a:pt x="1628140" y="977900"/>
                  </a:lnTo>
                  <a:lnTo>
                    <a:pt x="1630680" y="984250"/>
                  </a:lnTo>
                  <a:lnTo>
                    <a:pt x="1631950" y="990600"/>
                  </a:lnTo>
                  <a:lnTo>
                    <a:pt x="1631950" y="998220"/>
                  </a:lnTo>
                  <a:lnTo>
                    <a:pt x="1629410" y="1004570"/>
                  </a:lnTo>
                  <a:lnTo>
                    <a:pt x="1623060" y="1010920"/>
                  </a:lnTo>
                  <a:lnTo>
                    <a:pt x="1620520" y="1017270"/>
                  </a:lnTo>
                  <a:lnTo>
                    <a:pt x="1619250" y="1026160"/>
                  </a:lnTo>
                  <a:lnTo>
                    <a:pt x="1620520" y="1035050"/>
                  </a:lnTo>
                  <a:lnTo>
                    <a:pt x="1625600" y="1052830"/>
                  </a:lnTo>
                  <a:lnTo>
                    <a:pt x="1629410" y="1061720"/>
                  </a:lnTo>
                  <a:lnTo>
                    <a:pt x="1630680" y="1069340"/>
                  </a:lnTo>
                  <a:lnTo>
                    <a:pt x="1638300" y="1070610"/>
                  </a:lnTo>
                  <a:lnTo>
                    <a:pt x="1643380" y="1074420"/>
                  </a:lnTo>
                  <a:lnTo>
                    <a:pt x="1647190" y="1080770"/>
                  </a:lnTo>
                  <a:lnTo>
                    <a:pt x="1648460" y="1087120"/>
                  </a:lnTo>
                  <a:lnTo>
                    <a:pt x="1648460" y="1096010"/>
                  </a:lnTo>
                  <a:lnTo>
                    <a:pt x="1649730" y="1102360"/>
                  </a:lnTo>
                  <a:lnTo>
                    <a:pt x="1649730" y="1109980"/>
                  </a:lnTo>
                  <a:lnTo>
                    <a:pt x="1651000" y="1117600"/>
                  </a:lnTo>
                  <a:lnTo>
                    <a:pt x="1656080" y="1126490"/>
                  </a:lnTo>
                  <a:lnTo>
                    <a:pt x="1663700" y="1134110"/>
                  </a:lnTo>
                  <a:lnTo>
                    <a:pt x="1672590" y="1140460"/>
                  </a:lnTo>
                  <a:lnTo>
                    <a:pt x="1682750" y="1145540"/>
                  </a:lnTo>
                  <a:lnTo>
                    <a:pt x="1691640" y="1151890"/>
                  </a:lnTo>
                  <a:lnTo>
                    <a:pt x="1697990" y="1158240"/>
                  </a:lnTo>
                  <a:lnTo>
                    <a:pt x="1699260" y="1167130"/>
                  </a:lnTo>
                  <a:lnTo>
                    <a:pt x="1695450" y="1178560"/>
                  </a:lnTo>
                  <a:lnTo>
                    <a:pt x="1700530" y="1188720"/>
                  </a:lnTo>
                  <a:lnTo>
                    <a:pt x="1700530" y="1197610"/>
                  </a:lnTo>
                  <a:lnTo>
                    <a:pt x="1696720" y="1206500"/>
                  </a:lnTo>
                  <a:lnTo>
                    <a:pt x="1690370" y="1215390"/>
                  </a:lnTo>
                  <a:lnTo>
                    <a:pt x="1685290" y="1224280"/>
                  </a:lnTo>
                  <a:lnTo>
                    <a:pt x="1681480" y="1234440"/>
                  </a:lnTo>
                  <a:lnTo>
                    <a:pt x="1678940" y="1245870"/>
                  </a:lnTo>
                  <a:lnTo>
                    <a:pt x="1681480" y="1258570"/>
                  </a:lnTo>
                  <a:lnTo>
                    <a:pt x="1676400" y="1250950"/>
                  </a:lnTo>
                  <a:lnTo>
                    <a:pt x="1670050" y="1243330"/>
                  </a:lnTo>
                  <a:lnTo>
                    <a:pt x="1664970" y="1235710"/>
                  </a:lnTo>
                  <a:lnTo>
                    <a:pt x="1658620" y="1228090"/>
                  </a:lnTo>
                  <a:lnTo>
                    <a:pt x="1653540" y="1220470"/>
                  </a:lnTo>
                  <a:lnTo>
                    <a:pt x="1647190" y="1211580"/>
                  </a:lnTo>
                  <a:lnTo>
                    <a:pt x="1637030" y="1196340"/>
                  </a:lnTo>
                  <a:lnTo>
                    <a:pt x="1630680" y="1126490"/>
                  </a:lnTo>
                  <a:lnTo>
                    <a:pt x="1617980" y="1123950"/>
                  </a:lnTo>
                  <a:lnTo>
                    <a:pt x="1595120" y="1135380"/>
                  </a:lnTo>
                  <a:lnTo>
                    <a:pt x="1586230" y="1139190"/>
                  </a:lnTo>
                  <a:lnTo>
                    <a:pt x="1578610" y="1143000"/>
                  </a:lnTo>
                  <a:lnTo>
                    <a:pt x="1570990" y="1145540"/>
                  </a:lnTo>
                  <a:lnTo>
                    <a:pt x="1562100" y="1149350"/>
                  </a:lnTo>
                  <a:lnTo>
                    <a:pt x="1554480" y="1153160"/>
                  </a:lnTo>
                  <a:lnTo>
                    <a:pt x="1545590" y="1155700"/>
                  </a:lnTo>
                  <a:lnTo>
                    <a:pt x="1537970" y="1158240"/>
                  </a:lnTo>
                  <a:lnTo>
                    <a:pt x="1530350" y="1162050"/>
                  </a:lnTo>
                  <a:lnTo>
                    <a:pt x="1520190" y="1164590"/>
                  </a:lnTo>
                  <a:lnTo>
                    <a:pt x="1512570" y="1168400"/>
                  </a:lnTo>
                  <a:lnTo>
                    <a:pt x="1504950" y="1169670"/>
                  </a:lnTo>
                  <a:lnTo>
                    <a:pt x="1494790" y="1173480"/>
                  </a:lnTo>
                  <a:lnTo>
                    <a:pt x="1487170" y="1174750"/>
                  </a:lnTo>
                  <a:lnTo>
                    <a:pt x="1464310" y="1212850"/>
                  </a:lnTo>
                  <a:lnTo>
                    <a:pt x="1459230" y="1262380"/>
                  </a:lnTo>
                  <a:lnTo>
                    <a:pt x="1455420" y="1276350"/>
                  </a:lnTo>
                  <a:lnTo>
                    <a:pt x="1450340" y="1290320"/>
                  </a:lnTo>
                  <a:lnTo>
                    <a:pt x="1433830" y="1280160"/>
                  </a:lnTo>
                  <a:lnTo>
                    <a:pt x="1437640" y="1263650"/>
                  </a:lnTo>
                  <a:lnTo>
                    <a:pt x="1438910" y="1247140"/>
                  </a:lnTo>
                  <a:lnTo>
                    <a:pt x="1438910" y="1229360"/>
                  </a:lnTo>
                  <a:lnTo>
                    <a:pt x="1441450" y="1212850"/>
                  </a:lnTo>
                  <a:lnTo>
                    <a:pt x="1445260" y="1196340"/>
                  </a:lnTo>
                  <a:lnTo>
                    <a:pt x="1451610" y="1182370"/>
                  </a:lnTo>
                  <a:lnTo>
                    <a:pt x="1463040" y="1173480"/>
                  </a:lnTo>
                  <a:lnTo>
                    <a:pt x="1479550" y="1168400"/>
                  </a:lnTo>
                  <a:lnTo>
                    <a:pt x="1483360" y="1168400"/>
                  </a:lnTo>
                  <a:lnTo>
                    <a:pt x="1490980" y="1165860"/>
                  </a:lnTo>
                  <a:lnTo>
                    <a:pt x="1493520" y="1163320"/>
                  </a:lnTo>
                  <a:lnTo>
                    <a:pt x="1497330" y="1160780"/>
                  </a:lnTo>
                  <a:lnTo>
                    <a:pt x="1498600" y="1158240"/>
                  </a:lnTo>
                  <a:lnTo>
                    <a:pt x="1498600" y="1155700"/>
                  </a:lnTo>
                  <a:lnTo>
                    <a:pt x="1497330" y="1151890"/>
                  </a:lnTo>
                  <a:lnTo>
                    <a:pt x="1501140" y="1145540"/>
                  </a:lnTo>
                  <a:lnTo>
                    <a:pt x="1502410" y="1136650"/>
                  </a:lnTo>
                  <a:lnTo>
                    <a:pt x="1502410" y="1117600"/>
                  </a:lnTo>
                  <a:lnTo>
                    <a:pt x="1503680" y="1108710"/>
                  </a:lnTo>
                  <a:lnTo>
                    <a:pt x="1507490" y="1102360"/>
                  </a:lnTo>
                  <a:lnTo>
                    <a:pt x="1513840" y="1098550"/>
                  </a:lnTo>
                  <a:lnTo>
                    <a:pt x="1524000" y="1098550"/>
                  </a:lnTo>
                  <a:lnTo>
                    <a:pt x="1527810" y="1082040"/>
                  </a:lnTo>
                  <a:lnTo>
                    <a:pt x="1535430" y="1042670"/>
                  </a:lnTo>
                  <a:lnTo>
                    <a:pt x="1543050" y="1024890"/>
                  </a:lnTo>
                  <a:lnTo>
                    <a:pt x="1550670" y="1068070"/>
                  </a:lnTo>
                  <a:lnTo>
                    <a:pt x="1554480" y="1082040"/>
                  </a:lnTo>
                  <a:lnTo>
                    <a:pt x="1557020" y="1096010"/>
                  </a:lnTo>
                  <a:lnTo>
                    <a:pt x="1559560" y="1127760"/>
                  </a:lnTo>
                  <a:lnTo>
                    <a:pt x="1564640" y="1141730"/>
                  </a:lnTo>
                  <a:lnTo>
                    <a:pt x="1559560" y="1092200"/>
                  </a:lnTo>
                  <a:lnTo>
                    <a:pt x="1551940" y="1043940"/>
                  </a:lnTo>
                  <a:lnTo>
                    <a:pt x="1545590" y="995680"/>
                  </a:lnTo>
                  <a:lnTo>
                    <a:pt x="1543050" y="947420"/>
                  </a:lnTo>
                  <a:lnTo>
                    <a:pt x="1544320" y="887730"/>
                  </a:lnTo>
                  <a:lnTo>
                    <a:pt x="1544320" y="826770"/>
                  </a:lnTo>
                  <a:lnTo>
                    <a:pt x="1548130" y="767080"/>
                  </a:lnTo>
                  <a:lnTo>
                    <a:pt x="1558290" y="708660"/>
                  </a:lnTo>
                  <a:lnTo>
                    <a:pt x="1564640" y="695960"/>
                  </a:lnTo>
                  <a:lnTo>
                    <a:pt x="1568450" y="683260"/>
                  </a:lnTo>
                  <a:lnTo>
                    <a:pt x="1573530" y="668020"/>
                  </a:lnTo>
                  <a:lnTo>
                    <a:pt x="1577340" y="655320"/>
                  </a:lnTo>
                  <a:lnTo>
                    <a:pt x="1583690" y="642620"/>
                  </a:lnTo>
                  <a:lnTo>
                    <a:pt x="1592580" y="632460"/>
                  </a:lnTo>
                  <a:lnTo>
                    <a:pt x="1605280" y="626110"/>
                  </a:lnTo>
                  <a:lnTo>
                    <a:pt x="1620520" y="624840"/>
                  </a:lnTo>
                  <a:lnTo>
                    <a:pt x="1630680" y="618490"/>
                  </a:lnTo>
                  <a:lnTo>
                    <a:pt x="1684020" y="590550"/>
                  </a:lnTo>
                  <a:lnTo>
                    <a:pt x="1700530" y="574040"/>
                  </a:lnTo>
                  <a:lnTo>
                    <a:pt x="1692910" y="579120"/>
                  </a:lnTo>
                  <a:lnTo>
                    <a:pt x="1686560" y="584200"/>
                  </a:lnTo>
                  <a:lnTo>
                    <a:pt x="1678940" y="588010"/>
                  </a:lnTo>
                  <a:lnTo>
                    <a:pt x="1663700" y="598170"/>
                  </a:lnTo>
                  <a:lnTo>
                    <a:pt x="1625600" y="617220"/>
                  </a:lnTo>
                  <a:lnTo>
                    <a:pt x="1616710" y="619760"/>
                  </a:lnTo>
                  <a:lnTo>
                    <a:pt x="1609090" y="623570"/>
                  </a:lnTo>
                  <a:lnTo>
                    <a:pt x="1601470" y="626110"/>
                  </a:lnTo>
                  <a:lnTo>
                    <a:pt x="1592580" y="628650"/>
                  </a:lnTo>
                  <a:lnTo>
                    <a:pt x="1584960" y="632460"/>
                  </a:lnTo>
                  <a:lnTo>
                    <a:pt x="1560830" y="668020"/>
                  </a:lnTo>
                  <a:lnTo>
                    <a:pt x="1555750" y="693420"/>
                  </a:lnTo>
                  <a:lnTo>
                    <a:pt x="1551940" y="706120"/>
                  </a:lnTo>
                  <a:lnTo>
                    <a:pt x="1549400" y="718820"/>
                  </a:lnTo>
                  <a:lnTo>
                    <a:pt x="1545590" y="731520"/>
                  </a:lnTo>
                  <a:lnTo>
                    <a:pt x="1543050" y="638810"/>
                  </a:lnTo>
                  <a:lnTo>
                    <a:pt x="1535430" y="623570"/>
                  </a:lnTo>
                  <a:lnTo>
                    <a:pt x="1531620" y="605790"/>
                  </a:lnTo>
                  <a:lnTo>
                    <a:pt x="1529080" y="588010"/>
                  </a:lnTo>
                  <a:lnTo>
                    <a:pt x="1527810" y="570230"/>
                  </a:lnTo>
                  <a:lnTo>
                    <a:pt x="1527810" y="553720"/>
                  </a:lnTo>
                  <a:lnTo>
                    <a:pt x="1525270" y="535940"/>
                  </a:lnTo>
                  <a:lnTo>
                    <a:pt x="1520190" y="519430"/>
                  </a:lnTo>
                  <a:lnTo>
                    <a:pt x="1511300" y="504190"/>
                  </a:lnTo>
                  <a:lnTo>
                    <a:pt x="1502410" y="501650"/>
                  </a:lnTo>
                  <a:lnTo>
                    <a:pt x="1492250" y="499110"/>
                  </a:lnTo>
                  <a:lnTo>
                    <a:pt x="1483360" y="496570"/>
                  </a:lnTo>
                  <a:lnTo>
                    <a:pt x="1463040" y="491490"/>
                  </a:lnTo>
                  <a:lnTo>
                    <a:pt x="1452880" y="487680"/>
                  </a:lnTo>
                  <a:lnTo>
                    <a:pt x="1443990" y="483870"/>
                  </a:lnTo>
                  <a:lnTo>
                    <a:pt x="1433830" y="480060"/>
                  </a:lnTo>
                  <a:lnTo>
                    <a:pt x="1424940" y="474980"/>
                  </a:lnTo>
                  <a:lnTo>
                    <a:pt x="1416050" y="471170"/>
                  </a:lnTo>
                  <a:lnTo>
                    <a:pt x="1407160" y="466090"/>
                  </a:lnTo>
                  <a:lnTo>
                    <a:pt x="1399540" y="459740"/>
                  </a:lnTo>
                  <a:lnTo>
                    <a:pt x="1390650" y="454660"/>
                  </a:lnTo>
                  <a:lnTo>
                    <a:pt x="1376680" y="440690"/>
                  </a:lnTo>
                  <a:lnTo>
                    <a:pt x="1370330" y="433070"/>
                  </a:lnTo>
                  <a:lnTo>
                    <a:pt x="1367790" y="412750"/>
                  </a:lnTo>
                  <a:lnTo>
                    <a:pt x="1369060" y="393700"/>
                  </a:lnTo>
                  <a:lnTo>
                    <a:pt x="1371600" y="375920"/>
                  </a:lnTo>
                  <a:lnTo>
                    <a:pt x="1377950" y="358140"/>
                  </a:lnTo>
                  <a:lnTo>
                    <a:pt x="1379220" y="351790"/>
                  </a:lnTo>
                  <a:lnTo>
                    <a:pt x="1383030" y="344170"/>
                  </a:lnTo>
                  <a:lnTo>
                    <a:pt x="1385570" y="336550"/>
                  </a:lnTo>
                  <a:lnTo>
                    <a:pt x="1388110" y="330200"/>
                  </a:lnTo>
                  <a:lnTo>
                    <a:pt x="1390650" y="322580"/>
                  </a:lnTo>
                  <a:lnTo>
                    <a:pt x="1388110" y="316230"/>
                  </a:lnTo>
                  <a:lnTo>
                    <a:pt x="1384300" y="309880"/>
                  </a:lnTo>
                  <a:lnTo>
                    <a:pt x="1377950" y="304800"/>
                  </a:lnTo>
                  <a:lnTo>
                    <a:pt x="1372870" y="259080"/>
                  </a:lnTo>
                  <a:lnTo>
                    <a:pt x="1369060" y="248920"/>
                  </a:lnTo>
                  <a:lnTo>
                    <a:pt x="1363980" y="238760"/>
                  </a:lnTo>
                  <a:lnTo>
                    <a:pt x="1356360" y="232410"/>
                  </a:lnTo>
                  <a:lnTo>
                    <a:pt x="1344930" y="226060"/>
                  </a:lnTo>
                  <a:lnTo>
                    <a:pt x="1339850" y="220980"/>
                  </a:lnTo>
                  <a:lnTo>
                    <a:pt x="1332230" y="215900"/>
                  </a:lnTo>
                  <a:lnTo>
                    <a:pt x="1314450" y="208280"/>
                  </a:lnTo>
                  <a:lnTo>
                    <a:pt x="1305560" y="207010"/>
                  </a:lnTo>
                  <a:lnTo>
                    <a:pt x="1283970" y="204470"/>
                  </a:lnTo>
                  <a:lnTo>
                    <a:pt x="1272540" y="205740"/>
                  </a:lnTo>
                  <a:lnTo>
                    <a:pt x="1272540" y="210820"/>
                  </a:lnTo>
                  <a:lnTo>
                    <a:pt x="1278890" y="212090"/>
                  </a:lnTo>
                  <a:lnTo>
                    <a:pt x="1285240" y="212090"/>
                  </a:lnTo>
                  <a:lnTo>
                    <a:pt x="1292860" y="210820"/>
                  </a:lnTo>
                  <a:lnTo>
                    <a:pt x="1308100" y="210820"/>
                  </a:lnTo>
                  <a:lnTo>
                    <a:pt x="1315720" y="212090"/>
                  </a:lnTo>
                  <a:lnTo>
                    <a:pt x="1322070" y="214630"/>
                  </a:lnTo>
                  <a:lnTo>
                    <a:pt x="1333500" y="223520"/>
                  </a:lnTo>
                  <a:lnTo>
                    <a:pt x="1339850" y="227330"/>
                  </a:lnTo>
                  <a:lnTo>
                    <a:pt x="1342390" y="233680"/>
                  </a:lnTo>
                  <a:lnTo>
                    <a:pt x="1339850" y="241300"/>
                  </a:lnTo>
                  <a:lnTo>
                    <a:pt x="1352550" y="241300"/>
                  </a:lnTo>
                  <a:lnTo>
                    <a:pt x="1356360" y="238760"/>
                  </a:lnTo>
                  <a:lnTo>
                    <a:pt x="1361440" y="243840"/>
                  </a:lnTo>
                  <a:lnTo>
                    <a:pt x="1365250" y="250190"/>
                  </a:lnTo>
                  <a:lnTo>
                    <a:pt x="1366520" y="257810"/>
                  </a:lnTo>
                  <a:lnTo>
                    <a:pt x="1365250" y="264160"/>
                  </a:lnTo>
                  <a:lnTo>
                    <a:pt x="1356360" y="259080"/>
                  </a:lnTo>
                  <a:lnTo>
                    <a:pt x="1352550" y="271780"/>
                  </a:lnTo>
                  <a:lnTo>
                    <a:pt x="1353820" y="284480"/>
                  </a:lnTo>
                  <a:lnTo>
                    <a:pt x="1357630" y="298450"/>
                  </a:lnTo>
                  <a:lnTo>
                    <a:pt x="1362710" y="309880"/>
                  </a:lnTo>
                  <a:lnTo>
                    <a:pt x="1360170" y="318770"/>
                  </a:lnTo>
                  <a:lnTo>
                    <a:pt x="1360170" y="339090"/>
                  </a:lnTo>
                  <a:lnTo>
                    <a:pt x="1362710" y="345440"/>
                  </a:lnTo>
                  <a:lnTo>
                    <a:pt x="1363980" y="340360"/>
                  </a:lnTo>
                  <a:lnTo>
                    <a:pt x="1366520" y="335280"/>
                  </a:lnTo>
                  <a:lnTo>
                    <a:pt x="1366520" y="331470"/>
                  </a:lnTo>
                  <a:lnTo>
                    <a:pt x="1365250" y="326390"/>
                  </a:lnTo>
                  <a:lnTo>
                    <a:pt x="1367790" y="321310"/>
                  </a:lnTo>
                  <a:lnTo>
                    <a:pt x="1372870" y="316230"/>
                  </a:lnTo>
                  <a:lnTo>
                    <a:pt x="1377950" y="314960"/>
                  </a:lnTo>
                  <a:lnTo>
                    <a:pt x="1383030" y="314960"/>
                  </a:lnTo>
                  <a:lnTo>
                    <a:pt x="1380490" y="326390"/>
                  </a:lnTo>
                  <a:lnTo>
                    <a:pt x="1379220" y="337820"/>
                  </a:lnTo>
                  <a:lnTo>
                    <a:pt x="1375410" y="349250"/>
                  </a:lnTo>
                  <a:lnTo>
                    <a:pt x="1370330" y="358140"/>
                  </a:lnTo>
                  <a:lnTo>
                    <a:pt x="1367790" y="359410"/>
                  </a:lnTo>
                  <a:lnTo>
                    <a:pt x="1365250" y="359410"/>
                  </a:lnTo>
                  <a:lnTo>
                    <a:pt x="1361440" y="358140"/>
                  </a:lnTo>
                  <a:lnTo>
                    <a:pt x="1357630" y="358140"/>
                  </a:lnTo>
                  <a:lnTo>
                    <a:pt x="1361440" y="367030"/>
                  </a:lnTo>
                  <a:lnTo>
                    <a:pt x="1362710" y="377190"/>
                  </a:lnTo>
                  <a:lnTo>
                    <a:pt x="1362710" y="386080"/>
                  </a:lnTo>
                  <a:lnTo>
                    <a:pt x="1361440" y="396240"/>
                  </a:lnTo>
                  <a:lnTo>
                    <a:pt x="1358900" y="405130"/>
                  </a:lnTo>
                  <a:lnTo>
                    <a:pt x="1353820" y="414020"/>
                  </a:lnTo>
                  <a:lnTo>
                    <a:pt x="1343660" y="429260"/>
                  </a:lnTo>
                  <a:lnTo>
                    <a:pt x="1341120" y="427990"/>
                  </a:lnTo>
                  <a:lnTo>
                    <a:pt x="1338580" y="425450"/>
                  </a:lnTo>
                  <a:lnTo>
                    <a:pt x="1332230" y="425450"/>
                  </a:lnTo>
                  <a:lnTo>
                    <a:pt x="1327150" y="429260"/>
                  </a:lnTo>
                  <a:lnTo>
                    <a:pt x="1319530" y="433070"/>
                  </a:lnTo>
                  <a:lnTo>
                    <a:pt x="1313180" y="436880"/>
                  </a:lnTo>
                  <a:lnTo>
                    <a:pt x="1305560" y="438150"/>
                  </a:lnTo>
                  <a:lnTo>
                    <a:pt x="1297940" y="440690"/>
                  </a:lnTo>
                  <a:lnTo>
                    <a:pt x="1291590" y="441960"/>
                  </a:lnTo>
                  <a:lnTo>
                    <a:pt x="1286510" y="444500"/>
                  </a:lnTo>
                  <a:lnTo>
                    <a:pt x="1282700" y="447040"/>
                  </a:lnTo>
                  <a:lnTo>
                    <a:pt x="1287780" y="445770"/>
                  </a:lnTo>
                  <a:lnTo>
                    <a:pt x="1292860" y="445770"/>
                  </a:lnTo>
                  <a:lnTo>
                    <a:pt x="1303020" y="453390"/>
                  </a:lnTo>
                  <a:lnTo>
                    <a:pt x="1295400" y="452120"/>
                  </a:lnTo>
                  <a:lnTo>
                    <a:pt x="1290320" y="454660"/>
                  </a:lnTo>
                  <a:lnTo>
                    <a:pt x="1286510" y="458470"/>
                  </a:lnTo>
                  <a:lnTo>
                    <a:pt x="1283970" y="471170"/>
                  </a:lnTo>
                  <a:lnTo>
                    <a:pt x="1281430" y="478790"/>
                  </a:lnTo>
                  <a:lnTo>
                    <a:pt x="1280160" y="483870"/>
                  </a:lnTo>
                  <a:lnTo>
                    <a:pt x="1277620" y="487680"/>
                  </a:lnTo>
                  <a:lnTo>
                    <a:pt x="1282700" y="492760"/>
                  </a:lnTo>
                  <a:lnTo>
                    <a:pt x="1283970" y="496570"/>
                  </a:lnTo>
                  <a:lnTo>
                    <a:pt x="1282700" y="500380"/>
                  </a:lnTo>
                  <a:lnTo>
                    <a:pt x="1271270" y="521970"/>
                  </a:lnTo>
                  <a:lnTo>
                    <a:pt x="1263650" y="544830"/>
                  </a:lnTo>
                  <a:lnTo>
                    <a:pt x="1259840" y="568960"/>
                  </a:lnTo>
                  <a:lnTo>
                    <a:pt x="1258570" y="594360"/>
                  </a:lnTo>
                  <a:lnTo>
                    <a:pt x="1253490" y="642620"/>
                  </a:lnTo>
                  <a:lnTo>
                    <a:pt x="1248410" y="666750"/>
                  </a:lnTo>
                  <a:lnTo>
                    <a:pt x="1238250" y="690880"/>
                  </a:lnTo>
                  <a:lnTo>
                    <a:pt x="1233170" y="685800"/>
                  </a:lnTo>
                  <a:lnTo>
                    <a:pt x="1234440" y="657860"/>
                  </a:lnTo>
                  <a:lnTo>
                    <a:pt x="1234440" y="626110"/>
                  </a:lnTo>
                  <a:lnTo>
                    <a:pt x="1236980" y="595630"/>
                  </a:lnTo>
                  <a:lnTo>
                    <a:pt x="1238250" y="563880"/>
                  </a:lnTo>
                  <a:lnTo>
                    <a:pt x="1245870" y="500380"/>
                  </a:lnTo>
                  <a:lnTo>
                    <a:pt x="1250950" y="469900"/>
                  </a:lnTo>
                  <a:lnTo>
                    <a:pt x="1258570" y="440690"/>
                  </a:lnTo>
                  <a:lnTo>
                    <a:pt x="1252220" y="440690"/>
                  </a:lnTo>
                  <a:lnTo>
                    <a:pt x="1250950" y="445770"/>
                  </a:lnTo>
                  <a:lnTo>
                    <a:pt x="1249680" y="452120"/>
                  </a:lnTo>
                  <a:lnTo>
                    <a:pt x="1249680" y="458470"/>
                  </a:lnTo>
                  <a:lnTo>
                    <a:pt x="1245870" y="462280"/>
                  </a:lnTo>
                  <a:lnTo>
                    <a:pt x="1217930" y="450850"/>
                  </a:lnTo>
                  <a:lnTo>
                    <a:pt x="1223010" y="445770"/>
                  </a:lnTo>
                  <a:lnTo>
                    <a:pt x="1228090" y="443230"/>
                  </a:lnTo>
                  <a:lnTo>
                    <a:pt x="1234440" y="440690"/>
                  </a:lnTo>
                  <a:lnTo>
                    <a:pt x="1239520" y="439420"/>
                  </a:lnTo>
                  <a:lnTo>
                    <a:pt x="1245870" y="436880"/>
                  </a:lnTo>
                  <a:lnTo>
                    <a:pt x="1250950" y="435610"/>
                  </a:lnTo>
                  <a:lnTo>
                    <a:pt x="1254760" y="433070"/>
                  </a:lnTo>
                  <a:lnTo>
                    <a:pt x="1258570" y="429260"/>
                  </a:lnTo>
                  <a:lnTo>
                    <a:pt x="1259840" y="425450"/>
                  </a:lnTo>
                  <a:lnTo>
                    <a:pt x="1252220" y="415290"/>
                  </a:lnTo>
                  <a:lnTo>
                    <a:pt x="1249680" y="410210"/>
                  </a:lnTo>
                  <a:lnTo>
                    <a:pt x="1247140" y="403860"/>
                  </a:lnTo>
                  <a:lnTo>
                    <a:pt x="1243330" y="398780"/>
                  </a:lnTo>
                  <a:lnTo>
                    <a:pt x="1242060" y="391160"/>
                  </a:lnTo>
                  <a:lnTo>
                    <a:pt x="1238250" y="386080"/>
                  </a:lnTo>
                  <a:lnTo>
                    <a:pt x="1235710" y="379730"/>
                  </a:lnTo>
                  <a:lnTo>
                    <a:pt x="1250950" y="429260"/>
                  </a:lnTo>
                  <a:lnTo>
                    <a:pt x="1151890" y="474980"/>
                  </a:lnTo>
                  <a:lnTo>
                    <a:pt x="1145540" y="476250"/>
                  </a:lnTo>
                  <a:lnTo>
                    <a:pt x="1139190" y="476250"/>
                  </a:lnTo>
                  <a:lnTo>
                    <a:pt x="1131570" y="477520"/>
                  </a:lnTo>
                  <a:lnTo>
                    <a:pt x="1106170" y="482600"/>
                  </a:lnTo>
                  <a:lnTo>
                    <a:pt x="1101090" y="485140"/>
                  </a:lnTo>
                  <a:lnTo>
                    <a:pt x="1101090" y="486410"/>
                  </a:lnTo>
                  <a:lnTo>
                    <a:pt x="1102360" y="487680"/>
                  </a:lnTo>
                  <a:lnTo>
                    <a:pt x="1102360" y="488950"/>
                  </a:lnTo>
                  <a:lnTo>
                    <a:pt x="1103630" y="490220"/>
                  </a:lnTo>
                  <a:lnTo>
                    <a:pt x="1099820" y="495300"/>
                  </a:lnTo>
                  <a:lnTo>
                    <a:pt x="1098550" y="501650"/>
                  </a:lnTo>
                  <a:lnTo>
                    <a:pt x="1094740" y="505460"/>
                  </a:lnTo>
                  <a:lnTo>
                    <a:pt x="1089660" y="506730"/>
                  </a:lnTo>
                  <a:lnTo>
                    <a:pt x="1082040" y="557530"/>
                  </a:lnTo>
                  <a:lnTo>
                    <a:pt x="1079500" y="608330"/>
                  </a:lnTo>
                  <a:lnTo>
                    <a:pt x="1071880" y="683260"/>
                  </a:lnTo>
                  <a:lnTo>
                    <a:pt x="1066800" y="708660"/>
                  </a:lnTo>
                  <a:lnTo>
                    <a:pt x="1068070" y="744220"/>
                  </a:lnTo>
                  <a:lnTo>
                    <a:pt x="1066800" y="778510"/>
                  </a:lnTo>
                  <a:lnTo>
                    <a:pt x="1066800" y="811530"/>
                  </a:lnTo>
                  <a:lnTo>
                    <a:pt x="1064260" y="845820"/>
                  </a:lnTo>
                  <a:lnTo>
                    <a:pt x="1064260" y="913130"/>
                  </a:lnTo>
                  <a:lnTo>
                    <a:pt x="1069340" y="947420"/>
                  </a:lnTo>
                  <a:lnTo>
                    <a:pt x="1076960" y="981710"/>
                  </a:lnTo>
                  <a:lnTo>
                    <a:pt x="1076960" y="994410"/>
                  </a:lnTo>
                  <a:lnTo>
                    <a:pt x="1079500" y="1019810"/>
                  </a:lnTo>
                  <a:lnTo>
                    <a:pt x="1082040" y="1029970"/>
                  </a:lnTo>
                  <a:lnTo>
                    <a:pt x="1082040" y="1042670"/>
                  </a:lnTo>
                  <a:lnTo>
                    <a:pt x="1080770" y="1052830"/>
                  </a:lnTo>
                  <a:lnTo>
                    <a:pt x="1075690" y="1062990"/>
                  </a:lnTo>
                  <a:lnTo>
                    <a:pt x="1066800" y="1071880"/>
                  </a:lnTo>
                  <a:lnTo>
                    <a:pt x="1074420" y="1073150"/>
                  </a:lnTo>
                  <a:lnTo>
                    <a:pt x="1080770" y="1076960"/>
                  </a:lnTo>
                  <a:lnTo>
                    <a:pt x="1083310" y="1082040"/>
                  </a:lnTo>
                  <a:lnTo>
                    <a:pt x="1085850" y="1088390"/>
                  </a:lnTo>
                  <a:lnTo>
                    <a:pt x="1085850" y="1094740"/>
                  </a:lnTo>
                  <a:lnTo>
                    <a:pt x="1088390" y="1107440"/>
                  </a:lnTo>
                  <a:lnTo>
                    <a:pt x="1090930" y="1113790"/>
                  </a:lnTo>
                  <a:lnTo>
                    <a:pt x="1084580" y="1126490"/>
                  </a:lnTo>
                  <a:lnTo>
                    <a:pt x="1084580" y="1137920"/>
                  </a:lnTo>
                  <a:lnTo>
                    <a:pt x="1088390" y="1148080"/>
                  </a:lnTo>
                  <a:lnTo>
                    <a:pt x="1096010" y="1158240"/>
                  </a:lnTo>
                  <a:lnTo>
                    <a:pt x="1106170" y="1168400"/>
                  </a:lnTo>
                  <a:lnTo>
                    <a:pt x="1126490" y="1186180"/>
                  </a:lnTo>
                  <a:lnTo>
                    <a:pt x="1132840" y="1196340"/>
                  </a:lnTo>
                  <a:lnTo>
                    <a:pt x="1131570" y="1258570"/>
                  </a:lnTo>
                  <a:lnTo>
                    <a:pt x="1122680" y="1262380"/>
                  </a:lnTo>
                  <a:lnTo>
                    <a:pt x="1113790" y="1263650"/>
                  </a:lnTo>
                  <a:lnTo>
                    <a:pt x="1093470" y="1268730"/>
                  </a:lnTo>
                  <a:lnTo>
                    <a:pt x="1084580" y="1271270"/>
                  </a:lnTo>
                  <a:lnTo>
                    <a:pt x="1078230" y="1276350"/>
                  </a:lnTo>
                  <a:lnTo>
                    <a:pt x="1073150" y="1283970"/>
                  </a:lnTo>
                  <a:lnTo>
                    <a:pt x="1071880" y="1295400"/>
                  </a:lnTo>
                  <a:lnTo>
                    <a:pt x="1060450" y="1309370"/>
                  </a:lnTo>
                  <a:lnTo>
                    <a:pt x="1046480" y="1362710"/>
                  </a:lnTo>
                  <a:lnTo>
                    <a:pt x="1042670" y="1400810"/>
                  </a:lnTo>
                  <a:lnTo>
                    <a:pt x="1038860" y="1419860"/>
                  </a:lnTo>
                  <a:lnTo>
                    <a:pt x="1033780" y="1436370"/>
                  </a:lnTo>
                  <a:lnTo>
                    <a:pt x="1042670" y="1460500"/>
                  </a:lnTo>
                  <a:lnTo>
                    <a:pt x="1045210" y="1488440"/>
                  </a:lnTo>
                  <a:lnTo>
                    <a:pt x="1046480" y="1517650"/>
                  </a:lnTo>
                  <a:lnTo>
                    <a:pt x="1049020" y="1545590"/>
                  </a:lnTo>
                  <a:lnTo>
                    <a:pt x="1043940" y="1553210"/>
                  </a:lnTo>
                  <a:lnTo>
                    <a:pt x="1041400" y="1534160"/>
                  </a:lnTo>
                  <a:lnTo>
                    <a:pt x="1033780" y="1493520"/>
                  </a:lnTo>
                  <a:lnTo>
                    <a:pt x="1026160" y="1428750"/>
                  </a:lnTo>
                  <a:lnTo>
                    <a:pt x="1022350" y="1407160"/>
                  </a:lnTo>
                  <a:lnTo>
                    <a:pt x="1019810" y="1386840"/>
                  </a:lnTo>
                  <a:lnTo>
                    <a:pt x="1016000" y="1367790"/>
                  </a:lnTo>
                  <a:lnTo>
                    <a:pt x="1009650" y="1348740"/>
                  </a:lnTo>
                  <a:lnTo>
                    <a:pt x="1005840" y="1329690"/>
                  </a:lnTo>
                  <a:lnTo>
                    <a:pt x="1007110" y="1311910"/>
                  </a:lnTo>
                  <a:lnTo>
                    <a:pt x="995680" y="1305560"/>
                  </a:lnTo>
                  <a:lnTo>
                    <a:pt x="984250" y="1297940"/>
                  </a:lnTo>
                  <a:lnTo>
                    <a:pt x="971550" y="1292860"/>
                  </a:lnTo>
                  <a:lnTo>
                    <a:pt x="948690" y="1280160"/>
                  </a:lnTo>
                  <a:lnTo>
                    <a:pt x="937260" y="1272540"/>
                  </a:lnTo>
                  <a:lnTo>
                    <a:pt x="927100" y="1263650"/>
                  </a:lnTo>
                  <a:lnTo>
                    <a:pt x="916940" y="1253490"/>
                  </a:lnTo>
                  <a:lnTo>
                    <a:pt x="909320" y="1259840"/>
                  </a:lnTo>
                  <a:lnTo>
                    <a:pt x="896620" y="1258570"/>
                  </a:lnTo>
                  <a:lnTo>
                    <a:pt x="887730" y="1252220"/>
                  </a:lnTo>
                  <a:lnTo>
                    <a:pt x="883920" y="1242060"/>
                  </a:lnTo>
                  <a:lnTo>
                    <a:pt x="883920" y="1217930"/>
                  </a:lnTo>
                  <a:lnTo>
                    <a:pt x="886460" y="1193800"/>
                  </a:lnTo>
                  <a:lnTo>
                    <a:pt x="885190" y="1183640"/>
                  </a:lnTo>
                  <a:lnTo>
                    <a:pt x="890270" y="1177290"/>
                  </a:lnTo>
                  <a:lnTo>
                    <a:pt x="901700" y="1168400"/>
                  </a:lnTo>
                  <a:lnTo>
                    <a:pt x="908050" y="1165860"/>
                  </a:lnTo>
                  <a:lnTo>
                    <a:pt x="914400" y="1164590"/>
                  </a:lnTo>
                  <a:lnTo>
                    <a:pt x="928370" y="1164590"/>
                  </a:lnTo>
                  <a:lnTo>
                    <a:pt x="937260" y="1165860"/>
                  </a:lnTo>
                  <a:lnTo>
                    <a:pt x="939800" y="1162050"/>
                  </a:lnTo>
                  <a:lnTo>
                    <a:pt x="943610" y="1159510"/>
                  </a:lnTo>
                  <a:lnTo>
                    <a:pt x="947420" y="1158240"/>
                  </a:lnTo>
                  <a:lnTo>
                    <a:pt x="957580" y="1160780"/>
                  </a:lnTo>
                  <a:lnTo>
                    <a:pt x="961390" y="1160780"/>
                  </a:lnTo>
                  <a:lnTo>
                    <a:pt x="965200" y="1158240"/>
                  </a:lnTo>
                  <a:lnTo>
                    <a:pt x="966470" y="1154430"/>
                  </a:lnTo>
                  <a:lnTo>
                    <a:pt x="970280" y="1155700"/>
                  </a:lnTo>
                  <a:lnTo>
                    <a:pt x="975360" y="1158240"/>
                  </a:lnTo>
                  <a:lnTo>
                    <a:pt x="979170" y="1158240"/>
                  </a:lnTo>
                  <a:lnTo>
                    <a:pt x="982980" y="1156970"/>
                  </a:lnTo>
                  <a:lnTo>
                    <a:pt x="979170" y="1108710"/>
                  </a:lnTo>
                  <a:lnTo>
                    <a:pt x="974090" y="1016000"/>
                  </a:lnTo>
                  <a:lnTo>
                    <a:pt x="970280" y="969010"/>
                  </a:lnTo>
                  <a:lnTo>
                    <a:pt x="962660" y="831850"/>
                  </a:lnTo>
                  <a:lnTo>
                    <a:pt x="958850" y="786130"/>
                  </a:lnTo>
                  <a:lnTo>
                    <a:pt x="965200" y="782320"/>
                  </a:lnTo>
                  <a:lnTo>
                    <a:pt x="971550" y="777240"/>
                  </a:lnTo>
                  <a:lnTo>
                    <a:pt x="975360" y="770890"/>
                  </a:lnTo>
                  <a:lnTo>
                    <a:pt x="969010" y="732790"/>
                  </a:lnTo>
                  <a:lnTo>
                    <a:pt x="962660" y="701040"/>
                  </a:lnTo>
                  <a:lnTo>
                    <a:pt x="957580" y="669290"/>
                  </a:lnTo>
                  <a:lnTo>
                    <a:pt x="949960" y="605790"/>
                  </a:lnTo>
                  <a:lnTo>
                    <a:pt x="947420" y="543560"/>
                  </a:lnTo>
                  <a:lnTo>
                    <a:pt x="948690" y="513080"/>
                  </a:lnTo>
                  <a:lnTo>
                    <a:pt x="957580" y="481330"/>
                  </a:lnTo>
                  <a:lnTo>
                    <a:pt x="960120" y="449580"/>
                  </a:lnTo>
                  <a:lnTo>
                    <a:pt x="956310" y="419100"/>
                  </a:lnTo>
                  <a:lnTo>
                    <a:pt x="944880" y="389890"/>
                  </a:lnTo>
                  <a:lnTo>
                    <a:pt x="947420" y="373380"/>
                  </a:lnTo>
                  <a:lnTo>
                    <a:pt x="929640" y="330200"/>
                  </a:lnTo>
                  <a:lnTo>
                    <a:pt x="894080" y="295910"/>
                  </a:lnTo>
                  <a:lnTo>
                    <a:pt x="882650" y="285750"/>
                  </a:lnTo>
                  <a:lnTo>
                    <a:pt x="872490" y="274320"/>
                  </a:lnTo>
                  <a:lnTo>
                    <a:pt x="871220" y="265430"/>
                  </a:lnTo>
                  <a:lnTo>
                    <a:pt x="876300" y="260350"/>
                  </a:lnTo>
                  <a:lnTo>
                    <a:pt x="886460" y="255270"/>
                  </a:lnTo>
                  <a:lnTo>
                    <a:pt x="897890" y="251460"/>
                  </a:lnTo>
                  <a:lnTo>
                    <a:pt x="910590" y="248920"/>
                  </a:lnTo>
                  <a:lnTo>
                    <a:pt x="920750" y="242570"/>
                  </a:lnTo>
                  <a:lnTo>
                    <a:pt x="927100" y="233680"/>
                  </a:lnTo>
                  <a:lnTo>
                    <a:pt x="929640" y="186690"/>
                  </a:lnTo>
                  <a:lnTo>
                    <a:pt x="929640" y="161290"/>
                  </a:lnTo>
                  <a:lnTo>
                    <a:pt x="924560" y="114300"/>
                  </a:lnTo>
                  <a:lnTo>
                    <a:pt x="902970" y="76200"/>
                  </a:lnTo>
                  <a:lnTo>
                    <a:pt x="877570" y="62230"/>
                  </a:lnTo>
                  <a:lnTo>
                    <a:pt x="873760" y="59690"/>
                  </a:lnTo>
                  <a:lnTo>
                    <a:pt x="868680" y="58420"/>
                  </a:lnTo>
                  <a:lnTo>
                    <a:pt x="863600" y="58420"/>
                  </a:lnTo>
                  <a:lnTo>
                    <a:pt x="859790" y="57150"/>
                  </a:lnTo>
                  <a:lnTo>
                    <a:pt x="854710" y="55880"/>
                  </a:lnTo>
                  <a:lnTo>
                    <a:pt x="850900" y="54610"/>
                  </a:lnTo>
                  <a:lnTo>
                    <a:pt x="847090" y="52070"/>
                  </a:lnTo>
                  <a:lnTo>
                    <a:pt x="830580" y="57150"/>
                  </a:lnTo>
                  <a:lnTo>
                    <a:pt x="782320" y="73660"/>
                  </a:lnTo>
                  <a:lnTo>
                    <a:pt x="748030" y="107950"/>
                  </a:lnTo>
                  <a:lnTo>
                    <a:pt x="742950" y="127000"/>
                  </a:lnTo>
                  <a:lnTo>
                    <a:pt x="744220" y="138430"/>
                  </a:lnTo>
                  <a:lnTo>
                    <a:pt x="742950" y="149860"/>
                  </a:lnTo>
                  <a:lnTo>
                    <a:pt x="740410" y="161290"/>
                  </a:lnTo>
                  <a:lnTo>
                    <a:pt x="739140" y="171450"/>
                  </a:lnTo>
                  <a:lnTo>
                    <a:pt x="736600" y="181610"/>
                  </a:lnTo>
                  <a:lnTo>
                    <a:pt x="735330" y="191770"/>
                  </a:lnTo>
                  <a:lnTo>
                    <a:pt x="736600" y="203200"/>
                  </a:lnTo>
                  <a:lnTo>
                    <a:pt x="740410" y="214630"/>
                  </a:lnTo>
                  <a:lnTo>
                    <a:pt x="742950" y="214630"/>
                  </a:lnTo>
                  <a:lnTo>
                    <a:pt x="744220" y="212090"/>
                  </a:lnTo>
                  <a:lnTo>
                    <a:pt x="746760" y="210820"/>
                  </a:lnTo>
                  <a:lnTo>
                    <a:pt x="748030" y="208280"/>
                  </a:lnTo>
                  <a:lnTo>
                    <a:pt x="742950" y="203200"/>
                  </a:lnTo>
                  <a:lnTo>
                    <a:pt x="742950" y="198120"/>
                  </a:lnTo>
                  <a:lnTo>
                    <a:pt x="745490" y="193040"/>
                  </a:lnTo>
                  <a:lnTo>
                    <a:pt x="750570" y="201930"/>
                  </a:lnTo>
                  <a:lnTo>
                    <a:pt x="753110" y="209550"/>
                  </a:lnTo>
                  <a:lnTo>
                    <a:pt x="753110" y="228600"/>
                  </a:lnTo>
                  <a:lnTo>
                    <a:pt x="732790" y="229870"/>
                  </a:lnTo>
                  <a:lnTo>
                    <a:pt x="736600" y="233680"/>
                  </a:lnTo>
                  <a:lnTo>
                    <a:pt x="758190" y="255270"/>
                  </a:lnTo>
                  <a:lnTo>
                    <a:pt x="762000" y="255270"/>
                  </a:lnTo>
                  <a:lnTo>
                    <a:pt x="760730" y="257810"/>
                  </a:lnTo>
                  <a:lnTo>
                    <a:pt x="760730" y="266700"/>
                  </a:lnTo>
                  <a:lnTo>
                    <a:pt x="742950" y="276860"/>
                  </a:lnTo>
                  <a:lnTo>
                    <a:pt x="734060" y="280670"/>
                  </a:lnTo>
                  <a:lnTo>
                    <a:pt x="723900" y="284480"/>
                  </a:lnTo>
                  <a:lnTo>
                    <a:pt x="715010" y="289560"/>
                  </a:lnTo>
                  <a:lnTo>
                    <a:pt x="704850" y="293370"/>
                  </a:lnTo>
                  <a:lnTo>
                    <a:pt x="695960" y="298450"/>
                  </a:lnTo>
                  <a:lnTo>
                    <a:pt x="688340" y="303530"/>
                  </a:lnTo>
                  <a:lnTo>
                    <a:pt x="678180" y="302260"/>
                  </a:lnTo>
                  <a:lnTo>
                    <a:pt x="671830" y="303530"/>
                  </a:lnTo>
                  <a:lnTo>
                    <a:pt x="666750" y="308610"/>
                  </a:lnTo>
                  <a:lnTo>
                    <a:pt x="664210" y="313690"/>
                  </a:lnTo>
                  <a:lnTo>
                    <a:pt x="659130" y="328930"/>
                  </a:lnTo>
                  <a:lnTo>
                    <a:pt x="656590" y="335280"/>
                  </a:lnTo>
                  <a:lnTo>
                    <a:pt x="652780" y="340360"/>
                  </a:lnTo>
                  <a:lnTo>
                    <a:pt x="648970" y="355600"/>
                  </a:lnTo>
                  <a:lnTo>
                    <a:pt x="647700" y="372110"/>
                  </a:lnTo>
                  <a:lnTo>
                    <a:pt x="643890" y="386080"/>
                  </a:lnTo>
                  <a:lnTo>
                    <a:pt x="633730" y="394970"/>
                  </a:lnTo>
                  <a:lnTo>
                    <a:pt x="637540" y="383540"/>
                  </a:lnTo>
                  <a:lnTo>
                    <a:pt x="637540" y="373380"/>
                  </a:lnTo>
                  <a:lnTo>
                    <a:pt x="635000" y="360680"/>
                  </a:lnTo>
                  <a:lnTo>
                    <a:pt x="633730" y="347980"/>
                  </a:lnTo>
                  <a:lnTo>
                    <a:pt x="629920" y="335280"/>
                  </a:lnTo>
                  <a:lnTo>
                    <a:pt x="626110" y="321310"/>
                  </a:lnTo>
                  <a:lnTo>
                    <a:pt x="621030" y="295910"/>
                  </a:lnTo>
                  <a:lnTo>
                    <a:pt x="605790" y="276860"/>
                  </a:lnTo>
                  <a:lnTo>
                    <a:pt x="599440" y="270510"/>
                  </a:lnTo>
                  <a:lnTo>
                    <a:pt x="593090" y="266700"/>
                  </a:lnTo>
                  <a:lnTo>
                    <a:pt x="577850" y="259080"/>
                  </a:lnTo>
                  <a:lnTo>
                    <a:pt x="568960" y="257810"/>
                  </a:lnTo>
                  <a:lnTo>
                    <a:pt x="542290" y="250190"/>
                  </a:lnTo>
                  <a:lnTo>
                    <a:pt x="492760" y="228600"/>
                  </a:lnTo>
                  <a:lnTo>
                    <a:pt x="486410" y="220980"/>
                  </a:lnTo>
                  <a:lnTo>
                    <a:pt x="478790" y="228600"/>
                  </a:lnTo>
                  <a:lnTo>
                    <a:pt x="473710" y="232410"/>
                  </a:lnTo>
                  <a:lnTo>
                    <a:pt x="468630" y="238760"/>
                  </a:lnTo>
                  <a:lnTo>
                    <a:pt x="463550" y="243840"/>
                  </a:lnTo>
                  <a:lnTo>
                    <a:pt x="458470" y="250190"/>
                  </a:lnTo>
                  <a:lnTo>
                    <a:pt x="452120" y="254000"/>
                  </a:lnTo>
                  <a:lnTo>
                    <a:pt x="444500" y="259080"/>
                  </a:lnTo>
                  <a:lnTo>
                    <a:pt x="435610" y="260350"/>
                  </a:lnTo>
                  <a:lnTo>
                    <a:pt x="426720" y="259080"/>
                  </a:lnTo>
                  <a:lnTo>
                    <a:pt x="420370" y="254000"/>
                  </a:lnTo>
                  <a:lnTo>
                    <a:pt x="411480" y="248920"/>
                  </a:lnTo>
                  <a:lnTo>
                    <a:pt x="388620" y="229870"/>
                  </a:lnTo>
                  <a:lnTo>
                    <a:pt x="379730" y="226060"/>
                  </a:lnTo>
                  <a:lnTo>
                    <a:pt x="369570" y="176530"/>
                  </a:lnTo>
                  <a:lnTo>
                    <a:pt x="361950" y="176530"/>
                  </a:lnTo>
                  <a:lnTo>
                    <a:pt x="355600" y="166370"/>
                  </a:lnTo>
                  <a:lnTo>
                    <a:pt x="354330" y="153670"/>
                  </a:lnTo>
                  <a:lnTo>
                    <a:pt x="354330" y="130810"/>
                  </a:lnTo>
                  <a:lnTo>
                    <a:pt x="361950" y="132080"/>
                  </a:lnTo>
                  <a:lnTo>
                    <a:pt x="361950" y="143510"/>
                  </a:lnTo>
                  <a:lnTo>
                    <a:pt x="364490" y="148590"/>
                  </a:lnTo>
                  <a:lnTo>
                    <a:pt x="372110" y="121920"/>
                  </a:lnTo>
                  <a:lnTo>
                    <a:pt x="379730" y="119380"/>
                  </a:lnTo>
                  <a:lnTo>
                    <a:pt x="387350" y="120650"/>
                  </a:lnTo>
                  <a:lnTo>
                    <a:pt x="392430" y="123190"/>
                  </a:lnTo>
                  <a:lnTo>
                    <a:pt x="397510" y="127000"/>
                  </a:lnTo>
                  <a:lnTo>
                    <a:pt x="401320" y="130810"/>
                  </a:lnTo>
                  <a:lnTo>
                    <a:pt x="411480" y="135890"/>
                  </a:lnTo>
                  <a:lnTo>
                    <a:pt x="417830" y="135890"/>
                  </a:lnTo>
                  <a:lnTo>
                    <a:pt x="419100" y="132080"/>
                  </a:lnTo>
                  <a:lnTo>
                    <a:pt x="421640" y="129540"/>
                  </a:lnTo>
                  <a:lnTo>
                    <a:pt x="425450" y="128270"/>
                  </a:lnTo>
                  <a:lnTo>
                    <a:pt x="430530" y="127000"/>
                  </a:lnTo>
                  <a:lnTo>
                    <a:pt x="434340" y="127000"/>
                  </a:lnTo>
                  <a:lnTo>
                    <a:pt x="436880" y="125730"/>
                  </a:lnTo>
                  <a:lnTo>
                    <a:pt x="439420" y="121920"/>
                  </a:lnTo>
                  <a:lnTo>
                    <a:pt x="439420" y="118110"/>
                  </a:lnTo>
                  <a:lnTo>
                    <a:pt x="445770" y="118110"/>
                  </a:lnTo>
                  <a:lnTo>
                    <a:pt x="449580" y="120650"/>
                  </a:lnTo>
                  <a:lnTo>
                    <a:pt x="450850" y="124460"/>
                  </a:lnTo>
                  <a:lnTo>
                    <a:pt x="452120" y="129540"/>
                  </a:lnTo>
                  <a:lnTo>
                    <a:pt x="459740" y="130810"/>
                  </a:lnTo>
                  <a:lnTo>
                    <a:pt x="464820" y="130810"/>
                  </a:lnTo>
                  <a:lnTo>
                    <a:pt x="468630" y="129540"/>
                  </a:lnTo>
                  <a:lnTo>
                    <a:pt x="469900" y="125730"/>
                  </a:lnTo>
                  <a:lnTo>
                    <a:pt x="474980" y="120650"/>
                  </a:lnTo>
                  <a:lnTo>
                    <a:pt x="480060" y="119380"/>
                  </a:lnTo>
                  <a:lnTo>
                    <a:pt x="486410" y="118110"/>
                  </a:lnTo>
                  <a:lnTo>
                    <a:pt x="492760" y="166370"/>
                  </a:lnTo>
                  <a:lnTo>
                    <a:pt x="494030" y="166370"/>
                  </a:lnTo>
                  <a:lnTo>
                    <a:pt x="494030" y="158750"/>
                  </a:lnTo>
                  <a:lnTo>
                    <a:pt x="499110" y="153670"/>
                  </a:lnTo>
                  <a:lnTo>
                    <a:pt x="505460" y="151130"/>
                  </a:lnTo>
                  <a:lnTo>
                    <a:pt x="506730" y="143510"/>
                  </a:lnTo>
                  <a:lnTo>
                    <a:pt x="509270" y="138430"/>
                  </a:lnTo>
                  <a:lnTo>
                    <a:pt x="510540" y="132080"/>
                  </a:lnTo>
                  <a:lnTo>
                    <a:pt x="508000" y="125730"/>
                  </a:lnTo>
                  <a:lnTo>
                    <a:pt x="506730" y="118110"/>
                  </a:lnTo>
                  <a:lnTo>
                    <a:pt x="506730" y="113030"/>
                  </a:lnTo>
                  <a:lnTo>
                    <a:pt x="508000" y="109220"/>
                  </a:lnTo>
                  <a:lnTo>
                    <a:pt x="513080" y="106680"/>
                  </a:lnTo>
                  <a:lnTo>
                    <a:pt x="521970" y="106680"/>
                  </a:lnTo>
                  <a:lnTo>
                    <a:pt x="519430" y="99060"/>
                  </a:lnTo>
                  <a:lnTo>
                    <a:pt x="519430" y="91440"/>
                  </a:lnTo>
                  <a:lnTo>
                    <a:pt x="521970" y="85090"/>
                  </a:lnTo>
                  <a:lnTo>
                    <a:pt x="525780" y="78740"/>
                  </a:lnTo>
                  <a:lnTo>
                    <a:pt x="528320" y="72390"/>
                  </a:lnTo>
                  <a:lnTo>
                    <a:pt x="532130" y="66040"/>
                  </a:lnTo>
                  <a:lnTo>
                    <a:pt x="533400" y="59690"/>
                  </a:lnTo>
                  <a:lnTo>
                    <a:pt x="530860" y="54610"/>
                  </a:lnTo>
                  <a:lnTo>
                    <a:pt x="521970" y="54610"/>
                  </a:lnTo>
                  <a:lnTo>
                    <a:pt x="516890" y="52070"/>
                  </a:lnTo>
                  <a:lnTo>
                    <a:pt x="511810" y="41910"/>
                  </a:lnTo>
                  <a:lnTo>
                    <a:pt x="511810" y="36830"/>
                  </a:lnTo>
                  <a:lnTo>
                    <a:pt x="509270" y="22860"/>
                  </a:lnTo>
                  <a:lnTo>
                    <a:pt x="506730" y="16510"/>
                  </a:lnTo>
                  <a:lnTo>
                    <a:pt x="499110" y="17780"/>
                  </a:lnTo>
                  <a:lnTo>
                    <a:pt x="485140" y="15240"/>
                  </a:lnTo>
                  <a:lnTo>
                    <a:pt x="476250" y="11430"/>
                  </a:lnTo>
                  <a:lnTo>
                    <a:pt x="461010" y="6350"/>
                  </a:lnTo>
                  <a:lnTo>
                    <a:pt x="452120" y="3810"/>
                  </a:lnTo>
                  <a:lnTo>
                    <a:pt x="444500" y="2540"/>
                  </a:lnTo>
                  <a:lnTo>
                    <a:pt x="444500" y="0"/>
                  </a:lnTo>
                  <a:lnTo>
                    <a:pt x="435610" y="0"/>
                  </a:lnTo>
                  <a:lnTo>
                    <a:pt x="416560" y="2540"/>
                  </a:lnTo>
                  <a:lnTo>
                    <a:pt x="382270" y="7620"/>
                  </a:lnTo>
                  <a:lnTo>
                    <a:pt x="374650" y="10160"/>
                  </a:lnTo>
                  <a:lnTo>
                    <a:pt x="369570" y="21590"/>
                  </a:lnTo>
                  <a:lnTo>
                    <a:pt x="360680" y="31750"/>
                  </a:lnTo>
                  <a:lnTo>
                    <a:pt x="349250" y="39370"/>
                  </a:lnTo>
                  <a:lnTo>
                    <a:pt x="336550" y="45720"/>
                  </a:lnTo>
                  <a:lnTo>
                    <a:pt x="326390" y="53340"/>
                  </a:lnTo>
                  <a:lnTo>
                    <a:pt x="320040" y="62230"/>
                  </a:lnTo>
                  <a:lnTo>
                    <a:pt x="317500" y="71120"/>
                  </a:lnTo>
                  <a:lnTo>
                    <a:pt x="322580" y="85090"/>
                  </a:lnTo>
                  <a:lnTo>
                    <a:pt x="323850" y="91440"/>
                  </a:lnTo>
                  <a:lnTo>
                    <a:pt x="325120" y="96520"/>
                  </a:lnTo>
                  <a:lnTo>
                    <a:pt x="328930" y="97790"/>
                  </a:lnTo>
                  <a:lnTo>
                    <a:pt x="334010" y="99060"/>
                  </a:lnTo>
                  <a:lnTo>
                    <a:pt x="344170" y="99060"/>
                  </a:lnTo>
                  <a:lnTo>
                    <a:pt x="354330" y="101600"/>
                  </a:lnTo>
                  <a:lnTo>
                    <a:pt x="347980" y="120650"/>
                  </a:lnTo>
                  <a:lnTo>
                    <a:pt x="346710" y="143510"/>
                  </a:lnTo>
                  <a:lnTo>
                    <a:pt x="351790" y="165100"/>
                  </a:lnTo>
                  <a:lnTo>
                    <a:pt x="359410" y="184150"/>
                  </a:lnTo>
                  <a:lnTo>
                    <a:pt x="361950" y="181610"/>
                  </a:lnTo>
                  <a:lnTo>
                    <a:pt x="367030" y="186690"/>
                  </a:lnTo>
                  <a:lnTo>
                    <a:pt x="369570" y="194310"/>
                  </a:lnTo>
                  <a:lnTo>
                    <a:pt x="372110" y="210820"/>
                  </a:lnTo>
                  <a:lnTo>
                    <a:pt x="361950" y="219710"/>
                  </a:lnTo>
                  <a:lnTo>
                    <a:pt x="350520" y="226060"/>
                  </a:lnTo>
                  <a:lnTo>
                    <a:pt x="337820" y="233680"/>
                  </a:lnTo>
                  <a:lnTo>
                    <a:pt x="325120" y="240030"/>
                  </a:lnTo>
                  <a:lnTo>
                    <a:pt x="312420" y="247650"/>
                  </a:lnTo>
                  <a:lnTo>
                    <a:pt x="299720" y="254000"/>
                  </a:lnTo>
                  <a:lnTo>
                    <a:pt x="287020" y="261620"/>
                  </a:lnTo>
                  <a:lnTo>
                    <a:pt x="274320" y="267970"/>
                  </a:lnTo>
                  <a:lnTo>
                    <a:pt x="259080" y="271780"/>
                  </a:lnTo>
                  <a:lnTo>
                    <a:pt x="246380" y="278130"/>
                  </a:lnTo>
                  <a:lnTo>
                    <a:pt x="236220" y="288290"/>
                  </a:lnTo>
                  <a:lnTo>
                    <a:pt x="228600" y="299720"/>
                  </a:lnTo>
                  <a:lnTo>
                    <a:pt x="222250" y="311150"/>
                  </a:lnTo>
                  <a:lnTo>
                    <a:pt x="212090" y="339090"/>
                  </a:lnTo>
                  <a:lnTo>
                    <a:pt x="205740" y="353060"/>
                  </a:lnTo>
                  <a:lnTo>
                    <a:pt x="220980" y="355600"/>
                  </a:lnTo>
                  <a:lnTo>
                    <a:pt x="218440" y="373380"/>
                  </a:lnTo>
                  <a:lnTo>
                    <a:pt x="217170" y="392430"/>
                  </a:lnTo>
                  <a:lnTo>
                    <a:pt x="213360" y="411480"/>
                  </a:lnTo>
                  <a:lnTo>
                    <a:pt x="208280" y="427990"/>
                  </a:lnTo>
                  <a:lnTo>
                    <a:pt x="201930" y="421640"/>
                  </a:lnTo>
                  <a:lnTo>
                    <a:pt x="209550" y="411480"/>
                  </a:lnTo>
                  <a:lnTo>
                    <a:pt x="210820" y="400050"/>
                  </a:lnTo>
                  <a:lnTo>
                    <a:pt x="208280" y="387350"/>
                  </a:lnTo>
                  <a:lnTo>
                    <a:pt x="205740" y="375920"/>
                  </a:lnTo>
                  <a:lnTo>
                    <a:pt x="199390" y="375920"/>
                  </a:lnTo>
                  <a:lnTo>
                    <a:pt x="196850" y="378460"/>
                  </a:lnTo>
                  <a:lnTo>
                    <a:pt x="195580" y="382270"/>
                  </a:lnTo>
                  <a:lnTo>
                    <a:pt x="193040" y="386080"/>
                  </a:lnTo>
                  <a:lnTo>
                    <a:pt x="190500" y="387350"/>
                  </a:lnTo>
                  <a:lnTo>
                    <a:pt x="186690" y="402590"/>
                  </a:lnTo>
                  <a:lnTo>
                    <a:pt x="175260" y="444500"/>
                  </a:lnTo>
                  <a:lnTo>
                    <a:pt x="170180" y="459740"/>
                  </a:lnTo>
                  <a:lnTo>
                    <a:pt x="162560" y="487680"/>
                  </a:lnTo>
                  <a:lnTo>
                    <a:pt x="157480" y="501650"/>
                  </a:lnTo>
                  <a:lnTo>
                    <a:pt x="176530" y="514350"/>
                  </a:lnTo>
                  <a:lnTo>
                    <a:pt x="175260" y="538480"/>
                  </a:lnTo>
                  <a:lnTo>
                    <a:pt x="176530" y="561340"/>
                  </a:lnTo>
                  <a:lnTo>
                    <a:pt x="180340" y="585470"/>
                  </a:lnTo>
                  <a:lnTo>
                    <a:pt x="185420" y="607060"/>
                  </a:lnTo>
                  <a:lnTo>
                    <a:pt x="191770" y="629920"/>
                  </a:lnTo>
                  <a:lnTo>
                    <a:pt x="196850" y="652780"/>
                  </a:lnTo>
                  <a:lnTo>
                    <a:pt x="203200" y="675640"/>
                  </a:lnTo>
                  <a:lnTo>
                    <a:pt x="208280" y="698500"/>
                  </a:lnTo>
                  <a:lnTo>
                    <a:pt x="210820" y="713740"/>
                  </a:lnTo>
                  <a:lnTo>
                    <a:pt x="214630" y="727710"/>
                  </a:lnTo>
                  <a:lnTo>
                    <a:pt x="219710" y="740410"/>
                  </a:lnTo>
                  <a:lnTo>
                    <a:pt x="223520" y="755650"/>
                  </a:lnTo>
                  <a:lnTo>
                    <a:pt x="227330" y="768350"/>
                  </a:lnTo>
                  <a:lnTo>
                    <a:pt x="229870" y="782320"/>
                  </a:lnTo>
                  <a:lnTo>
                    <a:pt x="231140" y="797560"/>
                  </a:lnTo>
                  <a:lnTo>
                    <a:pt x="231140" y="812800"/>
                  </a:lnTo>
                  <a:lnTo>
                    <a:pt x="238760" y="816610"/>
                  </a:lnTo>
                  <a:lnTo>
                    <a:pt x="243840" y="821690"/>
                  </a:lnTo>
                  <a:lnTo>
                    <a:pt x="251460" y="836930"/>
                  </a:lnTo>
                  <a:lnTo>
                    <a:pt x="255270" y="843280"/>
                  </a:lnTo>
                  <a:lnTo>
                    <a:pt x="259080" y="850900"/>
                  </a:lnTo>
                  <a:lnTo>
                    <a:pt x="265430" y="854710"/>
                  </a:lnTo>
                  <a:lnTo>
                    <a:pt x="273050" y="858532"/>
                  </a:lnTo>
                  <a:lnTo>
                    <a:pt x="274320" y="887730"/>
                  </a:lnTo>
                  <a:lnTo>
                    <a:pt x="281940" y="942340"/>
                  </a:lnTo>
                  <a:lnTo>
                    <a:pt x="281940" y="970280"/>
                  </a:lnTo>
                  <a:lnTo>
                    <a:pt x="274320" y="970280"/>
                  </a:lnTo>
                  <a:lnTo>
                    <a:pt x="271780" y="965200"/>
                  </a:lnTo>
                  <a:lnTo>
                    <a:pt x="271780" y="962660"/>
                  </a:lnTo>
                  <a:lnTo>
                    <a:pt x="270510" y="960120"/>
                  </a:lnTo>
                  <a:lnTo>
                    <a:pt x="261620" y="963930"/>
                  </a:lnTo>
                  <a:lnTo>
                    <a:pt x="252730" y="963930"/>
                  </a:lnTo>
                  <a:lnTo>
                    <a:pt x="245110" y="961390"/>
                  </a:lnTo>
                  <a:lnTo>
                    <a:pt x="238760" y="960120"/>
                  </a:lnTo>
                  <a:lnTo>
                    <a:pt x="231140" y="957580"/>
                  </a:lnTo>
                  <a:lnTo>
                    <a:pt x="224790" y="955040"/>
                  </a:lnTo>
                  <a:lnTo>
                    <a:pt x="215900" y="953770"/>
                  </a:lnTo>
                  <a:lnTo>
                    <a:pt x="195580" y="965200"/>
                  </a:lnTo>
                  <a:lnTo>
                    <a:pt x="191770" y="969010"/>
                  </a:lnTo>
                  <a:lnTo>
                    <a:pt x="189230" y="970280"/>
                  </a:lnTo>
                  <a:lnTo>
                    <a:pt x="186690" y="970280"/>
                  </a:lnTo>
                  <a:lnTo>
                    <a:pt x="180340" y="967740"/>
                  </a:lnTo>
                  <a:lnTo>
                    <a:pt x="175260" y="967740"/>
                  </a:lnTo>
                  <a:lnTo>
                    <a:pt x="170180" y="969010"/>
                  </a:lnTo>
                  <a:lnTo>
                    <a:pt x="166370" y="972820"/>
                  </a:lnTo>
                  <a:lnTo>
                    <a:pt x="162560" y="975360"/>
                  </a:lnTo>
                  <a:lnTo>
                    <a:pt x="158750" y="979170"/>
                  </a:lnTo>
                  <a:lnTo>
                    <a:pt x="156210" y="982980"/>
                  </a:lnTo>
                  <a:lnTo>
                    <a:pt x="152400" y="988060"/>
                  </a:lnTo>
                  <a:lnTo>
                    <a:pt x="149860" y="991870"/>
                  </a:lnTo>
                  <a:lnTo>
                    <a:pt x="142240" y="990600"/>
                  </a:lnTo>
                  <a:lnTo>
                    <a:pt x="137160" y="991870"/>
                  </a:lnTo>
                  <a:lnTo>
                    <a:pt x="132080" y="995680"/>
                  </a:lnTo>
                  <a:lnTo>
                    <a:pt x="129540" y="999490"/>
                  </a:lnTo>
                  <a:lnTo>
                    <a:pt x="127000" y="1004570"/>
                  </a:lnTo>
                  <a:lnTo>
                    <a:pt x="124460" y="1010920"/>
                  </a:lnTo>
                  <a:lnTo>
                    <a:pt x="120650" y="1014730"/>
                  </a:lnTo>
                  <a:lnTo>
                    <a:pt x="116840" y="1017270"/>
                  </a:lnTo>
                  <a:lnTo>
                    <a:pt x="111760" y="1026160"/>
                  </a:lnTo>
                  <a:lnTo>
                    <a:pt x="111760" y="1036320"/>
                  </a:lnTo>
                  <a:lnTo>
                    <a:pt x="115570" y="1045210"/>
                  </a:lnTo>
                  <a:lnTo>
                    <a:pt x="121920" y="1051560"/>
                  </a:lnTo>
                  <a:lnTo>
                    <a:pt x="111760" y="1059180"/>
                  </a:lnTo>
                  <a:lnTo>
                    <a:pt x="111760" y="1068070"/>
                  </a:lnTo>
                  <a:lnTo>
                    <a:pt x="113030" y="1076960"/>
                  </a:lnTo>
                  <a:lnTo>
                    <a:pt x="115570" y="1084580"/>
                  </a:lnTo>
                  <a:lnTo>
                    <a:pt x="119380" y="1092200"/>
                  </a:lnTo>
                  <a:lnTo>
                    <a:pt x="123190" y="1101090"/>
                  </a:lnTo>
                  <a:lnTo>
                    <a:pt x="128270" y="1107440"/>
                  </a:lnTo>
                  <a:lnTo>
                    <a:pt x="134620" y="1113790"/>
                  </a:lnTo>
                  <a:lnTo>
                    <a:pt x="140970" y="1118870"/>
                  </a:lnTo>
                  <a:lnTo>
                    <a:pt x="143510" y="1131570"/>
                  </a:lnTo>
                  <a:lnTo>
                    <a:pt x="146050" y="1140460"/>
                  </a:lnTo>
                  <a:lnTo>
                    <a:pt x="151130" y="1149350"/>
                  </a:lnTo>
                  <a:lnTo>
                    <a:pt x="162560" y="1154430"/>
                  </a:lnTo>
                  <a:lnTo>
                    <a:pt x="152400" y="1186180"/>
                  </a:lnTo>
                  <a:lnTo>
                    <a:pt x="148590" y="1186180"/>
                  </a:lnTo>
                  <a:lnTo>
                    <a:pt x="140970" y="1183640"/>
                  </a:lnTo>
                  <a:lnTo>
                    <a:pt x="139700" y="1179830"/>
                  </a:lnTo>
                  <a:lnTo>
                    <a:pt x="138430" y="1173480"/>
                  </a:lnTo>
                  <a:lnTo>
                    <a:pt x="142240" y="1165860"/>
                  </a:lnTo>
                  <a:lnTo>
                    <a:pt x="147320" y="1160780"/>
                  </a:lnTo>
                  <a:lnTo>
                    <a:pt x="152400" y="1156970"/>
                  </a:lnTo>
                  <a:lnTo>
                    <a:pt x="149860" y="1155700"/>
                  </a:lnTo>
                  <a:lnTo>
                    <a:pt x="149860" y="1154430"/>
                  </a:lnTo>
                  <a:lnTo>
                    <a:pt x="148590" y="1153160"/>
                  </a:lnTo>
                  <a:lnTo>
                    <a:pt x="146050" y="1154430"/>
                  </a:lnTo>
                  <a:lnTo>
                    <a:pt x="139700" y="1158240"/>
                  </a:lnTo>
                  <a:lnTo>
                    <a:pt x="135890" y="1165860"/>
                  </a:lnTo>
                  <a:lnTo>
                    <a:pt x="133350" y="1173480"/>
                  </a:lnTo>
                  <a:lnTo>
                    <a:pt x="133350" y="1183640"/>
                  </a:lnTo>
                  <a:lnTo>
                    <a:pt x="137160" y="1186180"/>
                  </a:lnTo>
                  <a:lnTo>
                    <a:pt x="140970" y="1189990"/>
                  </a:lnTo>
                  <a:lnTo>
                    <a:pt x="144780" y="1191260"/>
                  </a:lnTo>
                  <a:lnTo>
                    <a:pt x="149860" y="1191260"/>
                  </a:lnTo>
                  <a:lnTo>
                    <a:pt x="157480" y="1187450"/>
                  </a:lnTo>
                  <a:lnTo>
                    <a:pt x="161290" y="1182370"/>
                  </a:lnTo>
                  <a:lnTo>
                    <a:pt x="163830" y="1165860"/>
                  </a:lnTo>
                  <a:lnTo>
                    <a:pt x="166370" y="1168400"/>
                  </a:lnTo>
                  <a:lnTo>
                    <a:pt x="175260" y="1179830"/>
                  </a:lnTo>
                  <a:lnTo>
                    <a:pt x="179070" y="1189990"/>
                  </a:lnTo>
                  <a:lnTo>
                    <a:pt x="176530" y="1200150"/>
                  </a:lnTo>
                  <a:lnTo>
                    <a:pt x="171450" y="1209040"/>
                  </a:lnTo>
                  <a:lnTo>
                    <a:pt x="163830" y="1217930"/>
                  </a:lnTo>
                  <a:lnTo>
                    <a:pt x="154940" y="1226820"/>
                  </a:lnTo>
                  <a:lnTo>
                    <a:pt x="147320" y="1235710"/>
                  </a:lnTo>
                  <a:lnTo>
                    <a:pt x="140970" y="1245870"/>
                  </a:lnTo>
                  <a:lnTo>
                    <a:pt x="148590" y="1240790"/>
                  </a:lnTo>
                  <a:lnTo>
                    <a:pt x="158750" y="1230630"/>
                  </a:lnTo>
                  <a:lnTo>
                    <a:pt x="168910" y="1217930"/>
                  </a:lnTo>
                  <a:lnTo>
                    <a:pt x="173990" y="1212850"/>
                  </a:lnTo>
                  <a:lnTo>
                    <a:pt x="180340" y="1207770"/>
                  </a:lnTo>
                  <a:lnTo>
                    <a:pt x="187960" y="1205230"/>
                  </a:lnTo>
                  <a:lnTo>
                    <a:pt x="193040" y="1212850"/>
                  </a:lnTo>
                  <a:lnTo>
                    <a:pt x="191770" y="1216660"/>
                  </a:lnTo>
                  <a:lnTo>
                    <a:pt x="189230" y="1220470"/>
                  </a:lnTo>
                  <a:lnTo>
                    <a:pt x="187960" y="1224280"/>
                  </a:lnTo>
                  <a:lnTo>
                    <a:pt x="184150" y="1226820"/>
                  </a:lnTo>
                  <a:lnTo>
                    <a:pt x="179070" y="1231900"/>
                  </a:lnTo>
                  <a:lnTo>
                    <a:pt x="175260" y="1234440"/>
                  </a:lnTo>
                  <a:lnTo>
                    <a:pt x="171450" y="1235710"/>
                  </a:lnTo>
                  <a:lnTo>
                    <a:pt x="190500" y="1337310"/>
                  </a:lnTo>
                  <a:lnTo>
                    <a:pt x="191770" y="1357630"/>
                  </a:lnTo>
                  <a:lnTo>
                    <a:pt x="194310" y="1379220"/>
                  </a:lnTo>
                  <a:lnTo>
                    <a:pt x="201930" y="1397000"/>
                  </a:lnTo>
                  <a:lnTo>
                    <a:pt x="218440" y="1379220"/>
                  </a:lnTo>
                  <a:lnTo>
                    <a:pt x="231140" y="1360170"/>
                  </a:lnTo>
                  <a:lnTo>
                    <a:pt x="242570" y="1339850"/>
                  </a:lnTo>
                  <a:lnTo>
                    <a:pt x="265430" y="1296670"/>
                  </a:lnTo>
                  <a:lnTo>
                    <a:pt x="276860" y="1276350"/>
                  </a:lnTo>
                  <a:lnTo>
                    <a:pt x="292100" y="1256030"/>
                  </a:lnTo>
                  <a:lnTo>
                    <a:pt x="311150" y="1240790"/>
                  </a:lnTo>
                  <a:lnTo>
                    <a:pt x="307340" y="1235710"/>
                  </a:lnTo>
                  <a:lnTo>
                    <a:pt x="307340" y="1229360"/>
                  </a:lnTo>
                  <a:lnTo>
                    <a:pt x="309880" y="1221740"/>
                  </a:lnTo>
                  <a:lnTo>
                    <a:pt x="312420" y="1215390"/>
                  </a:lnTo>
                  <a:lnTo>
                    <a:pt x="318770" y="1216660"/>
                  </a:lnTo>
                  <a:lnTo>
                    <a:pt x="322580" y="1220470"/>
                  </a:lnTo>
                  <a:lnTo>
                    <a:pt x="325120" y="1224280"/>
                  </a:lnTo>
                  <a:lnTo>
                    <a:pt x="327660" y="1229360"/>
                  </a:lnTo>
                  <a:lnTo>
                    <a:pt x="328930" y="1234440"/>
                  </a:lnTo>
                  <a:lnTo>
                    <a:pt x="331470" y="1238250"/>
                  </a:lnTo>
                  <a:lnTo>
                    <a:pt x="336550" y="1240790"/>
                  </a:lnTo>
                  <a:lnTo>
                    <a:pt x="342900" y="1240790"/>
                  </a:lnTo>
                  <a:lnTo>
                    <a:pt x="345440" y="1244600"/>
                  </a:lnTo>
                  <a:lnTo>
                    <a:pt x="349250" y="1248410"/>
                  </a:lnTo>
                  <a:lnTo>
                    <a:pt x="353060" y="1250950"/>
                  </a:lnTo>
                  <a:lnTo>
                    <a:pt x="356870" y="1254760"/>
                  </a:lnTo>
                  <a:lnTo>
                    <a:pt x="377190" y="1264920"/>
                  </a:lnTo>
                  <a:lnTo>
                    <a:pt x="374650" y="1267460"/>
                  </a:lnTo>
                  <a:lnTo>
                    <a:pt x="372110" y="1268730"/>
                  </a:lnTo>
                  <a:lnTo>
                    <a:pt x="370840" y="1271270"/>
                  </a:lnTo>
                  <a:lnTo>
                    <a:pt x="369570" y="1275080"/>
                  </a:lnTo>
                  <a:lnTo>
                    <a:pt x="369570" y="1277620"/>
                  </a:lnTo>
                  <a:lnTo>
                    <a:pt x="377190" y="1277620"/>
                  </a:lnTo>
                  <a:lnTo>
                    <a:pt x="378460" y="1275080"/>
                  </a:lnTo>
                  <a:lnTo>
                    <a:pt x="378460" y="1272540"/>
                  </a:lnTo>
                  <a:lnTo>
                    <a:pt x="379730" y="1270000"/>
                  </a:lnTo>
                  <a:lnTo>
                    <a:pt x="382270" y="1267460"/>
                  </a:lnTo>
                  <a:lnTo>
                    <a:pt x="388620" y="1268730"/>
                  </a:lnTo>
                  <a:lnTo>
                    <a:pt x="396240" y="1271270"/>
                  </a:lnTo>
                  <a:lnTo>
                    <a:pt x="402590" y="1272540"/>
                  </a:lnTo>
                  <a:lnTo>
                    <a:pt x="408940" y="1276350"/>
                  </a:lnTo>
                  <a:lnTo>
                    <a:pt x="415290" y="1277620"/>
                  </a:lnTo>
                  <a:lnTo>
                    <a:pt x="421640" y="1281430"/>
                  </a:lnTo>
                  <a:lnTo>
                    <a:pt x="445770" y="1322070"/>
                  </a:lnTo>
                  <a:lnTo>
                    <a:pt x="448310" y="1332230"/>
                  </a:lnTo>
                  <a:lnTo>
                    <a:pt x="452120" y="1344930"/>
                  </a:lnTo>
                  <a:lnTo>
                    <a:pt x="457200" y="1367790"/>
                  </a:lnTo>
                  <a:lnTo>
                    <a:pt x="461010" y="1379220"/>
                  </a:lnTo>
                  <a:lnTo>
                    <a:pt x="455930" y="1383030"/>
                  </a:lnTo>
                  <a:lnTo>
                    <a:pt x="448310" y="1384300"/>
                  </a:lnTo>
                  <a:lnTo>
                    <a:pt x="444500" y="1386840"/>
                  </a:lnTo>
                  <a:lnTo>
                    <a:pt x="444500" y="1394460"/>
                  </a:lnTo>
                  <a:lnTo>
                    <a:pt x="463550" y="1397000"/>
                  </a:lnTo>
                  <a:lnTo>
                    <a:pt x="466090" y="1405890"/>
                  </a:lnTo>
                  <a:lnTo>
                    <a:pt x="467360" y="1416050"/>
                  </a:lnTo>
                  <a:lnTo>
                    <a:pt x="464820" y="1424940"/>
                  </a:lnTo>
                  <a:lnTo>
                    <a:pt x="457200" y="1428750"/>
                  </a:lnTo>
                  <a:lnTo>
                    <a:pt x="457200" y="1432560"/>
                  </a:lnTo>
                  <a:lnTo>
                    <a:pt x="459740" y="1435100"/>
                  </a:lnTo>
                  <a:lnTo>
                    <a:pt x="463550" y="1437640"/>
                  </a:lnTo>
                  <a:lnTo>
                    <a:pt x="468630" y="1437640"/>
                  </a:lnTo>
                  <a:lnTo>
                    <a:pt x="472440" y="1438910"/>
                  </a:lnTo>
                  <a:lnTo>
                    <a:pt x="476250" y="1438910"/>
                  </a:lnTo>
                  <a:lnTo>
                    <a:pt x="480060" y="1440180"/>
                  </a:lnTo>
                  <a:lnTo>
                    <a:pt x="481330" y="1441450"/>
                  </a:lnTo>
                  <a:lnTo>
                    <a:pt x="480060" y="1399540"/>
                  </a:lnTo>
                  <a:lnTo>
                    <a:pt x="482600" y="1400810"/>
                  </a:lnTo>
                  <a:lnTo>
                    <a:pt x="486410" y="1403350"/>
                  </a:lnTo>
                  <a:lnTo>
                    <a:pt x="490220" y="1404620"/>
                  </a:lnTo>
                  <a:lnTo>
                    <a:pt x="495300" y="1404620"/>
                  </a:lnTo>
                  <a:lnTo>
                    <a:pt x="499110" y="1407160"/>
                  </a:lnTo>
                  <a:lnTo>
                    <a:pt x="502920" y="1408430"/>
                  </a:lnTo>
                  <a:lnTo>
                    <a:pt x="505460" y="1412240"/>
                  </a:lnTo>
                  <a:lnTo>
                    <a:pt x="506730" y="1417320"/>
                  </a:lnTo>
                  <a:lnTo>
                    <a:pt x="505460" y="1424940"/>
                  </a:lnTo>
                  <a:lnTo>
                    <a:pt x="505460" y="1432560"/>
                  </a:lnTo>
                  <a:lnTo>
                    <a:pt x="506730" y="1438910"/>
                  </a:lnTo>
                  <a:lnTo>
                    <a:pt x="510540" y="1446530"/>
                  </a:lnTo>
                  <a:lnTo>
                    <a:pt x="511810" y="1452880"/>
                  </a:lnTo>
                  <a:lnTo>
                    <a:pt x="511810" y="1459230"/>
                  </a:lnTo>
                  <a:lnTo>
                    <a:pt x="509270" y="1466850"/>
                  </a:lnTo>
                  <a:lnTo>
                    <a:pt x="504190" y="1473200"/>
                  </a:lnTo>
                  <a:lnTo>
                    <a:pt x="503555" y="1482090"/>
                  </a:lnTo>
                  <a:lnTo>
                    <a:pt x="487680" y="1482090"/>
                  </a:lnTo>
                  <a:lnTo>
                    <a:pt x="483870" y="1494790"/>
                  </a:lnTo>
                  <a:lnTo>
                    <a:pt x="481330" y="1494790"/>
                  </a:lnTo>
                  <a:lnTo>
                    <a:pt x="485140" y="1507490"/>
                  </a:lnTo>
                  <a:lnTo>
                    <a:pt x="483870" y="1520190"/>
                  </a:lnTo>
                  <a:lnTo>
                    <a:pt x="478790" y="1520190"/>
                  </a:lnTo>
                  <a:lnTo>
                    <a:pt x="469900" y="1532890"/>
                  </a:lnTo>
                  <a:lnTo>
                    <a:pt x="463550" y="1545590"/>
                  </a:lnTo>
                  <a:lnTo>
                    <a:pt x="455930" y="1558290"/>
                  </a:lnTo>
                  <a:lnTo>
                    <a:pt x="452120" y="1570990"/>
                  </a:lnTo>
                  <a:lnTo>
                    <a:pt x="454660" y="1583690"/>
                  </a:lnTo>
                  <a:lnTo>
                    <a:pt x="463550" y="1596390"/>
                  </a:lnTo>
                  <a:lnTo>
                    <a:pt x="473710" y="1609090"/>
                  </a:lnTo>
                  <a:lnTo>
                    <a:pt x="480060" y="1609090"/>
                  </a:lnTo>
                  <a:lnTo>
                    <a:pt x="483870" y="1621790"/>
                  </a:lnTo>
                  <a:lnTo>
                    <a:pt x="482600" y="1634490"/>
                  </a:lnTo>
                  <a:lnTo>
                    <a:pt x="476250" y="1647190"/>
                  </a:lnTo>
                  <a:lnTo>
                    <a:pt x="485140" y="1647190"/>
                  </a:lnTo>
                  <a:lnTo>
                    <a:pt x="476250" y="1672590"/>
                  </a:lnTo>
                  <a:lnTo>
                    <a:pt x="471170" y="1710690"/>
                  </a:lnTo>
                  <a:lnTo>
                    <a:pt x="468630" y="1736090"/>
                  </a:lnTo>
                  <a:lnTo>
                    <a:pt x="467360" y="1774190"/>
                  </a:lnTo>
                  <a:lnTo>
                    <a:pt x="459740" y="1786890"/>
                  </a:lnTo>
                  <a:lnTo>
                    <a:pt x="461010" y="1786890"/>
                  </a:lnTo>
                  <a:lnTo>
                    <a:pt x="462280" y="1799590"/>
                  </a:lnTo>
                  <a:lnTo>
                    <a:pt x="461010" y="1812290"/>
                  </a:lnTo>
                  <a:lnTo>
                    <a:pt x="458470" y="1824990"/>
                  </a:lnTo>
                  <a:lnTo>
                    <a:pt x="454660" y="1837690"/>
                  </a:lnTo>
                  <a:lnTo>
                    <a:pt x="452120" y="1850390"/>
                  </a:lnTo>
                  <a:lnTo>
                    <a:pt x="448310" y="1850390"/>
                  </a:lnTo>
                  <a:lnTo>
                    <a:pt x="443230" y="1863090"/>
                  </a:lnTo>
                  <a:lnTo>
                    <a:pt x="434340" y="1863090"/>
                  </a:lnTo>
                  <a:lnTo>
                    <a:pt x="429260" y="1875790"/>
                  </a:lnTo>
                  <a:lnTo>
                    <a:pt x="419100" y="1875790"/>
                  </a:lnTo>
                  <a:lnTo>
                    <a:pt x="421640" y="1888490"/>
                  </a:lnTo>
                  <a:lnTo>
                    <a:pt x="420370" y="1888490"/>
                  </a:lnTo>
                  <a:lnTo>
                    <a:pt x="415290" y="1901190"/>
                  </a:lnTo>
                  <a:lnTo>
                    <a:pt x="408940" y="1901190"/>
                  </a:lnTo>
                  <a:lnTo>
                    <a:pt x="403860" y="1913890"/>
                  </a:lnTo>
                  <a:lnTo>
                    <a:pt x="398780" y="1913890"/>
                  </a:lnTo>
                  <a:lnTo>
                    <a:pt x="397510" y="1926590"/>
                  </a:lnTo>
                  <a:lnTo>
                    <a:pt x="400050" y="1939290"/>
                  </a:lnTo>
                  <a:lnTo>
                    <a:pt x="382270" y="1926590"/>
                  </a:lnTo>
                  <a:lnTo>
                    <a:pt x="346710" y="1926590"/>
                  </a:lnTo>
                  <a:lnTo>
                    <a:pt x="341630" y="1913890"/>
                  </a:lnTo>
                  <a:lnTo>
                    <a:pt x="340360" y="1913890"/>
                  </a:lnTo>
                  <a:lnTo>
                    <a:pt x="341630" y="1901190"/>
                  </a:lnTo>
                  <a:lnTo>
                    <a:pt x="345440" y="1888490"/>
                  </a:lnTo>
                  <a:lnTo>
                    <a:pt x="353060" y="1888490"/>
                  </a:lnTo>
                  <a:lnTo>
                    <a:pt x="359410" y="1875790"/>
                  </a:lnTo>
                  <a:lnTo>
                    <a:pt x="354330" y="1875790"/>
                  </a:lnTo>
                  <a:lnTo>
                    <a:pt x="369570" y="1863090"/>
                  </a:lnTo>
                  <a:lnTo>
                    <a:pt x="379730" y="1850390"/>
                  </a:lnTo>
                  <a:lnTo>
                    <a:pt x="388620" y="1850390"/>
                  </a:lnTo>
                  <a:lnTo>
                    <a:pt x="386080" y="1863090"/>
                  </a:lnTo>
                  <a:lnTo>
                    <a:pt x="382270" y="1863090"/>
                  </a:lnTo>
                  <a:lnTo>
                    <a:pt x="378460" y="1875790"/>
                  </a:lnTo>
                  <a:lnTo>
                    <a:pt x="367030" y="1875790"/>
                  </a:lnTo>
                  <a:lnTo>
                    <a:pt x="364490" y="1888490"/>
                  </a:lnTo>
                  <a:lnTo>
                    <a:pt x="401320" y="1888490"/>
                  </a:lnTo>
                  <a:lnTo>
                    <a:pt x="400050" y="1875790"/>
                  </a:lnTo>
                  <a:lnTo>
                    <a:pt x="387350" y="1875790"/>
                  </a:lnTo>
                  <a:lnTo>
                    <a:pt x="391160" y="1863090"/>
                  </a:lnTo>
                  <a:lnTo>
                    <a:pt x="403860" y="1863090"/>
                  </a:lnTo>
                  <a:lnTo>
                    <a:pt x="414020" y="1850390"/>
                  </a:lnTo>
                  <a:lnTo>
                    <a:pt x="417830" y="1850390"/>
                  </a:lnTo>
                  <a:lnTo>
                    <a:pt x="414020" y="1837690"/>
                  </a:lnTo>
                  <a:lnTo>
                    <a:pt x="405130" y="1837690"/>
                  </a:lnTo>
                  <a:lnTo>
                    <a:pt x="410210" y="1850390"/>
                  </a:lnTo>
                  <a:lnTo>
                    <a:pt x="391160" y="1850390"/>
                  </a:lnTo>
                  <a:lnTo>
                    <a:pt x="401320" y="1837690"/>
                  </a:lnTo>
                  <a:lnTo>
                    <a:pt x="383540" y="1837690"/>
                  </a:lnTo>
                  <a:lnTo>
                    <a:pt x="374650" y="1850390"/>
                  </a:lnTo>
                  <a:lnTo>
                    <a:pt x="365760" y="1850390"/>
                  </a:lnTo>
                  <a:lnTo>
                    <a:pt x="356870" y="1863090"/>
                  </a:lnTo>
                  <a:lnTo>
                    <a:pt x="342900" y="1875790"/>
                  </a:lnTo>
                  <a:lnTo>
                    <a:pt x="340360" y="1875790"/>
                  </a:lnTo>
                  <a:lnTo>
                    <a:pt x="334010" y="1863090"/>
                  </a:lnTo>
                  <a:lnTo>
                    <a:pt x="331470" y="1850390"/>
                  </a:lnTo>
                  <a:lnTo>
                    <a:pt x="332740" y="1824990"/>
                  </a:lnTo>
                  <a:lnTo>
                    <a:pt x="337820" y="1812290"/>
                  </a:lnTo>
                  <a:lnTo>
                    <a:pt x="339090" y="1812290"/>
                  </a:lnTo>
                  <a:lnTo>
                    <a:pt x="342900" y="1799590"/>
                  </a:lnTo>
                  <a:lnTo>
                    <a:pt x="358140" y="1799590"/>
                  </a:lnTo>
                  <a:lnTo>
                    <a:pt x="359410" y="1786890"/>
                  </a:lnTo>
                  <a:lnTo>
                    <a:pt x="344170" y="1786890"/>
                  </a:lnTo>
                  <a:lnTo>
                    <a:pt x="349250" y="1774190"/>
                  </a:lnTo>
                  <a:lnTo>
                    <a:pt x="356870" y="1748790"/>
                  </a:lnTo>
                  <a:lnTo>
                    <a:pt x="361950" y="1736090"/>
                  </a:lnTo>
                  <a:lnTo>
                    <a:pt x="374650" y="1736090"/>
                  </a:lnTo>
                  <a:lnTo>
                    <a:pt x="378460" y="1710690"/>
                  </a:lnTo>
                  <a:lnTo>
                    <a:pt x="384810" y="1710690"/>
                  </a:lnTo>
                  <a:lnTo>
                    <a:pt x="388620" y="1685290"/>
                  </a:lnTo>
                  <a:lnTo>
                    <a:pt x="392430" y="1672590"/>
                  </a:lnTo>
                  <a:lnTo>
                    <a:pt x="394970" y="1647190"/>
                  </a:lnTo>
                  <a:lnTo>
                    <a:pt x="392430" y="1634490"/>
                  </a:lnTo>
                  <a:lnTo>
                    <a:pt x="377190" y="1634490"/>
                  </a:lnTo>
                  <a:lnTo>
                    <a:pt x="379730" y="1621790"/>
                  </a:lnTo>
                  <a:lnTo>
                    <a:pt x="387350" y="1596390"/>
                  </a:lnTo>
                  <a:lnTo>
                    <a:pt x="392430" y="1583690"/>
                  </a:lnTo>
                  <a:lnTo>
                    <a:pt x="396240" y="1570990"/>
                  </a:lnTo>
                  <a:lnTo>
                    <a:pt x="398780" y="1558290"/>
                  </a:lnTo>
                  <a:lnTo>
                    <a:pt x="400050" y="1558290"/>
                  </a:lnTo>
                  <a:lnTo>
                    <a:pt x="397510" y="1545590"/>
                  </a:lnTo>
                  <a:lnTo>
                    <a:pt x="419100" y="1545590"/>
                  </a:lnTo>
                  <a:lnTo>
                    <a:pt x="408940" y="1532890"/>
                  </a:lnTo>
                  <a:lnTo>
                    <a:pt x="403860" y="1520190"/>
                  </a:lnTo>
                  <a:lnTo>
                    <a:pt x="400050" y="1494790"/>
                  </a:lnTo>
                  <a:lnTo>
                    <a:pt x="400050" y="1482090"/>
                  </a:lnTo>
                  <a:lnTo>
                    <a:pt x="394970" y="1482090"/>
                  </a:lnTo>
                  <a:lnTo>
                    <a:pt x="392430" y="1469390"/>
                  </a:lnTo>
                  <a:lnTo>
                    <a:pt x="389890" y="1418590"/>
                  </a:lnTo>
                  <a:lnTo>
                    <a:pt x="386080" y="1380490"/>
                  </a:lnTo>
                  <a:lnTo>
                    <a:pt x="382270" y="1367790"/>
                  </a:lnTo>
                  <a:lnTo>
                    <a:pt x="374650" y="1355090"/>
                  </a:lnTo>
                  <a:lnTo>
                    <a:pt x="364490" y="1329690"/>
                  </a:lnTo>
                  <a:lnTo>
                    <a:pt x="356870" y="1342390"/>
                  </a:lnTo>
                  <a:lnTo>
                    <a:pt x="359410" y="1355090"/>
                  </a:lnTo>
                  <a:lnTo>
                    <a:pt x="367030" y="1355090"/>
                  </a:lnTo>
                  <a:lnTo>
                    <a:pt x="365760" y="1367790"/>
                  </a:lnTo>
                  <a:lnTo>
                    <a:pt x="365760" y="1380490"/>
                  </a:lnTo>
                  <a:lnTo>
                    <a:pt x="368300" y="1393190"/>
                  </a:lnTo>
                  <a:lnTo>
                    <a:pt x="375920" y="1418590"/>
                  </a:lnTo>
                  <a:lnTo>
                    <a:pt x="378460" y="1431290"/>
                  </a:lnTo>
                  <a:lnTo>
                    <a:pt x="382270" y="1456690"/>
                  </a:lnTo>
                  <a:lnTo>
                    <a:pt x="382270" y="1469390"/>
                  </a:lnTo>
                  <a:lnTo>
                    <a:pt x="367030" y="1469390"/>
                  </a:lnTo>
                  <a:lnTo>
                    <a:pt x="367030" y="1482090"/>
                  </a:lnTo>
                  <a:lnTo>
                    <a:pt x="384810" y="1482090"/>
                  </a:lnTo>
                  <a:lnTo>
                    <a:pt x="386080" y="1494790"/>
                  </a:lnTo>
                  <a:lnTo>
                    <a:pt x="391160" y="1494790"/>
                  </a:lnTo>
                  <a:lnTo>
                    <a:pt x="394970" y="1507490"/>
                  </a:lnTo>
                  <a:lnTo>
                    <a:pt x="397510" y="1520190"/>
                  </a:lnTo>
                  <a:lnTo>
                    <a:pt x="381000" y="1520190"/>
                  </a:lnTo>
                  <a:lnTo>
                    <a:pt x="375920" y="1532890"/>
                  </a:lnTo>
                  <a:lnTo>
                    <a:pt x="356870" y="1532890"/>
                  </a:lnTo>
                  <a:lnTo>
                    <a:pt x="350520" y="1520190"/>
                  </a:lnTo>
                  <a:lnTo>
                    <a:pt x="345440" y="1520190"/>
                  </a:lnTo>
                  <a:lnTo>
                    <a:pt x="341630" y="1507490"/>
                  </a:lnTo>
                  <a:lnTo>
                    <a:pt x="337820" y="1507490"/>
                  </a:lnTo>
                  <a:lnTo>
                    <a:pt x="334010" y="1494790"/>
                  </a:lnTo>
                  <a:lnTo>
                    <a:pt x="327660" y="1494790"/>
                  </a:lnTo>
                  <a:lnTo>
                    <a:pt x="332740" y="1520190"/>
                  </a:lnTo>
                  <a:lnTo>
                    <a:pt x="318770" y="1520190"/>
                  </a:lnTo>
                  <a:lnTo>
                    <a:pt x="314960" y="1507490"/>
                  </a:lnTo>
                  <a:lnTo>
                    <a:pt x="312420" y="1507490"/>
                  </a:lnTo>
                  <a:lnTo>
                    <a:pt x="309880" y="1494790"/>
                  </a:lnTo>
                  <a:lnTo>
                    <a:pt x="293370" y="1494790"/>
                  </a:lnTo>
                  <a:lnTo>
                    <a:pt x="281940" y="1507490"/>
                  </a:lnTo>
                  <a:lnTo>
                    <a:pt x="275590" y="1520190"/>
                  </a:lnTo>
                  <a:lnTo>
                    <a:pt x="271780" y="1545590"/>
                  </a:lnTo>
                  <a:lnTo>
                    <a:pt x="270510" y="1558290"/>
                  </a:lnTo>
                  <a:lnTo>
                    <a:pt x="270510" y="1570990"/>
                  </a:lnTo>
                  <a:lnTo>
                    <a:pt x="273050" y="1609090"/>
                  </a:lnTo>
                  <a:lnTo>
                    <a:pt x="274320" y="1621790"/>
                  </a:lnTo>
                  <a:lnTo>
                    <a:pt x="281940" y="1647190"/>
                  </a:lnTo>
                  <a:lnTo>
                    <a:pt x="287020" y="1659890"/>
                  </a:lnTo>
                  <a:lnTo>
                    <a:pt x="290830" y="1672590"/>
                  </a:lnTo>
                  <a:lnTo>
                    <a:pt x="295910" y="1672590"/>
                  </a:lnTo>
                  <a:lnTo>
                    <a:pt x="299720" y="1685290"/>
                  </a:lnTo>
                  <a:lnTo>
                    <a:pt x="302260" y="1697990"/>
                  </a:lnTo>
                  <a:lnTo>
                    <a:pt x="302260" y="1710690"/>
                  </a:lnTo>
                  <a:lnTo>
                    <a:pt x="297180" y="1697990"/>
                  </a:lnTo>
                  <a:lnTo>
                    <a:pt x="285750" y="1697990"/>
                  </a:lnTo>
                  <a:lnTo>
                    <a:pt x="294640" y="1710690"/>
                  </a:lnTo>
                  <a:lnTo>
                    <a:pt x="299720" y="1710690"/>
                  </a:lnTo>
                  <a:lnTo>
                    <a:pt x="304800" y="1723390"/>
                  </a:lnTo>
                  <a:lnTo>
                    <a:pt x="309880" y="1723390"/>
                  </a:lnTo>
                  <a:lnTo>
                    <a:pt x="314960" y="1710690"/>
                  </a:lnTo>
                  <a:lnTo>
                    <a:pt x="307340" y="1697990"/>
                  </a:lnTo>
                  <a:lnTo>
                    <a:pt x="299720" y="1672590"/>
                  </a:lnTo>
                  <a:lnTo>
                    <a:pt x="287020" y="1634490"/>
                  </a:lnTo>
                  <a:lnTo>
                    <a:pt x="281940" y="1609090"/>
                  </a:lnTo>
                  <a:lnTo>
                    <a:pt x="278130" y="1596390"/>
                  </a:lnTo>
                  <a:lnTo>
                    <a:pt x="275590" y="1570990"/>
                  </a:lnTo>
                  <a:lnTo>
                    <a:pt x="274320" y="1545590"/>
                  </a:lnTo>
                  <a:lnTo>
                    <a:pt x="287020" y="1545590"/>
                  </a:lnTo>
                  <a:lnTo>
                    <a:pt x="281940" y="1532890"/>
                  </a:lnTo>
                  <a:lnTo>
                    <a:pt x="278130" y="1532890"/>
                  </a:lnTo>
                  <a:lnTo>
                    <a:pt x="283210" y="1520190"/>
                  </a:lnTo>
                  <a:lnTo>
                    <a:pt x="287020" y="1520190"/>
                  </a:lnTo>
                  <a:lnTo>
                    <a:pt x="294640" y="1507490"/>
                  </a:lnTo>
                  <a:lnTo>
                    <a:pt x="306070" y="1520190"/>
                  </a:lnTo>
                  <a:lnTo>
                    <a:pt x="314960" y="1532890"/>
                  </a:lnTo>
                  <a:lnTo>
                    <a:pt x="322580" y="1532890"/>
                  </a:lnTo>
                  <a:lnTo>
                    <a:pt x="342900" y="1583690"/>
                  </a:lnTo>
                  <a:lnTo>
                    <a:pt x="349250" y="1596390"/>
                  </a:lnTo>
                  <a:lnTo>
                    <a:pt x="353060" y="1609090"/>
                  </a:lnTo>
                  <a:lnTo>
                    <a:pt x="350520" y="1609090"/>
                  </a:lnTo>
                  <a:lnTo>
                    <a:pt x="351790" y="1621790"/>
                  </a:lnTo>
                  <a:lnTo>
                    <a:pt x="359410" y="1621790"/>
                  </a:lnTo>
                  <a:lnTo>
                    <a:pt x="361950" y="1609090"/>
                  </a:lnTo>
                  <a:lnTo>
                    <a:pt x="361950" y="1596390"/>
                  </a:lnTo>
                  <a:lnTo>
                    <a:pt x="359410" y="1583690"/>
                  </a:lnTo>
                  <a:lnTo>
                    <a:pt x="356870" y="1583690"/>
                  </a:lnTo>
                  <a:lnTo>
                    <a:pt x="353060" y="1570990"/>
                  </a:lnTo>
                  <a:lnTo>
                    <a:pt x="347980" y="1545590"/>
                  </a:lnTo>
                  <a:lnTo>
                    <a:pt x="347980" y="1532890"/>
                  </a:lnTo>
                  <a:lnTo>
                    <a:pt x="353060" y="1545590"/>
                  </a:lnTo>
                  <a:lnTo>
                    <a:pt x="358140" y="1545590"/>
                  </a:lnTo>
                  <a:lnTo>
                    <a:pt x="361950" y="1558290"/>
                  </a:lnTo>
                  <a:lnTo>
                    <a:pt x="377190" y="1583690"/>
                  </a:lnTo>
                  <a:lnTo>
                    <a:pt x="372110" y="1647190"/>
                  </a:lnTo>
                  <a:lnTo>
                    <a:pt x="370840" y="1647190"/>
                  </a:lnTo>
                  <a:lnTo>
                    <a:pt x="369570" y="1659890"/>
                  </a:lnTo>
                  <a:lnTo>
                    <a:pt x="364490" y="1659890"/>
                  </a:lnTo>
                  <a:lnTo>
                    <a:pt x="367030" y="1672590"/>
                  </a:lnTo>
                  <a:lnTo>
                    <a:pt x="361950" y="1685290"/>
                  </a:lnTo>
                  <a:lnTo>
                    <a:pt x="358140" y="1697990"/>
                  </a:lnTo>
                  <a:lnTo>
                    <a:pt x="353060" y="1723390"/>
                  </a:lnTo>
                  <a:lnTo>
                    <a:pt x="349250" y="1736090"/>
                  </a:lnTo>
                  <a:lnTo>
                    <a:pt x="344170" y="1748790"/>
                  </a:lnTo>
                  <a:lnTo>
                    <a:pt x="340360" y="1761490"/>
                  </a:lnTo>
                  <a:lnTo>
                    <a:pt x="330200" y="1799590"/>
                  </a:lnTo>
                  <a:lnTo>
                    <a:pt x="316230" y="1799590"/>
                  </a:lnTo>
                  <a:lnTo>
                    <a:pt x="303530" y="1812290"/>
                  </a:lnTo>
                  <a:lnTo>
                    <a:pt x="205740" y="1812290"/>
                  </a:lnTo>
                  <a:lnTo>
                    <a:pt x="191770" y="1799590"/>
                  </a:lnTo>
                  <a:lnTo>
                    <a:pt x="109220" y="1799590"/>
                  </a:lnTo>
                  <a:lnTo>
                    <a:pt x="116840" y="1761490"/>
                  </a:lnTo>
                  <a:lnTo>
                    <a:pt x="92710" y="1761490"/>
                  </a:lnTo>
                  <a:lnTo>
                    <a:pt x="88900" y="1748790"/>
                  </a:lnTo>
                  <a:lnTo>
                    <a:pt x="86360" y="1748790"/>
                  </a:lnTo>
                  <a:lnTo>
                    <a:pt x="87630" y="1736090"/>
                  </a:lnTo>
                  <a:lnTo>
                    <a:pt x="91440" y="1710690"/>
                  </a:lnTo>
                  <a:lnTo>
                    <a:pt x="96520" y="1710690"/>
                  </a:lnTo>
                  <a:lnTo>
                    <a:pt x="97790" y="1723390"/>
                  </a:lnTo>
                  <a:lnTo>
                    <a:pt x="97790" y="1736090"/>
                  </a:lnTo>
                  <a:lnTo>
                    <a:pt x="106680" y="1736090"/>
                  </a:lnTo>
                  <a:lnTo>
                    <a:pt x="111760" y="1710690"/>
                  </a:lnTo>
                  <a:lnTo>
                    <a:pt x="119380" y="1697990"/>
                  </a:lnTo>
                  <a:lnTo>
                    <a:pt x="123190" y="1685290"/>
                  </a:lnTo>
                  <a:lnTo>
                    <a:pt x="127000" y="1672590"/>
                  </a:lnTo>
                  <a:lnTo>
                    <a:pt x="135890" y="1647190"/>
                  </a:lnTo>
                  <a:lnTo>
                    <a:pt x="142240" y="1634490"/>
                  </a:lnTo>
                  <a:lnTo>
                    <a:pt x="147320" y="1609090"/>
                  </a:lnTo>
                  <a:lnTo>
                    <a:pt x="148590" y="1583690"/>
                  </a:lnTo>
                  <a:lnTo>
                    <a:pt x="144780" y="1570990"/>
                  </a:lnTo>
                  <a:lnTo>
                    <a:pt x="139700" y="1558290"/>
                  </a:lnTo>
                  <a:lnTo>
                    <a:pt x="130810" y="1558290"/>
                  </a:lnTo>
                  <a:lnTo>
                    <a:pt x="119380" y="1545590"/>
                  </a:lnTo>
                  <a:lnTo>
                    <a:pt x="115570" y="1545590"/>
                  </a:lnTo>
                  <a:lnTo>
                    <a:pt x="116840" y="1558290"/>
                  </a:lnTo>
                  <a:lnTo>
                    <a:pt x="120650" y="1558290"/>
                  </a:lnTo>
                  <a:lnTo>
                    <a:pt x="124460" y="1570990"/>
                  </a:lnTo>
                  <a:lnTo>
                    <a:pt x="129540" y="1570990"/>
                  </a:lnTo>
                  <a:lnTo>
                    <a:pt x="137160" y="1583690"/>
                  </a:lnTo>
                  <a:lnTo>
                    <a:pt x="139700" y="1583690"/>
                  </a:lnTo>
                  <a:lnTo>
                    <a:pt x="137160" y="1596390"/>
                  </a:lnTo>
                  <a:lnTo>
                    <a:pt x="135890" y="1609090"/>
                  </a:lnTo>
                  <a:lnTo>
                    <a:pt x="128270" y="1647190"/>
                  </a:lnTo>
                  <a:lnTo>
                    <a:pt x="124460" y="1659890"/>
                  </a:lnTo>
                  <a:lnTo>
                    <a:pt x="119380" y="1672590"/>
                  </a:lnTo>
                  <a:lnTo>
                    <a:pt x="111760" y="1685290"/>
                  </a:lnTo>
                  <a:lnTo>
                    <a:pt x="109220" y="1634490"/>
                  </a:lnTo>
                  <a:lnTo>
                    <a:pt x="109220" y="1583690"/>
                  </a:lnTo>
                  <a:lnTo>
                    <a:pt x="111760" y="1596390"/>
                  </a:lnTo>
                  <a:lnTo>
                    <a:pt x="116840" y="1596390"/>
                  </a:lnTo>
                  <a:lnTo>
                    <a:pt x="119380" y="1583690"/>
                  </a:lnTo>
                  <a:lnTo>
                    <a:pt x="118110" y="1583690"/>
                  </a:lnTo>
                  <a:lnTo>
                    <a:pt x="111760" y="1570990"/>
                  </a:lnTo>
                  <a:lnTo>
                    <a:pt x="107950" y="1570990"/>
                  </a:lnTo>
                  <a:lnTo>
                    <a:pt x="109220" y="1558290"/>
                  </a:lnTo>
                  <a:lnTo>
                    <a:pt x="100330" y="1558290"/>
                  </a:lnTo>
                  <a:lnTo>
                    <a:pt x="93980" y="1545590"/>
                  </a:lnTo>
                  <a:lnTo>
                    <a:pt x="90170" y="1532890"/>
                  </a:lnTo>
                  <a:lnTo>
                    <a:pt x="88900" y="1520190"/>
                  </a:lnTo>
                  <a:lnTo>
                    <a:pt x="88900" y="1507490"/>
                  </a:lnTo>
                  <a:lnTo>
                    <a:pt x="90170" y="1494790"/>
                  </a:lnTo>
                  <a:lnTo>
                    <a:pt x="92710" y="1482090"/>
                  </a:lnTo>
                  <a:lnTo>
                    <a:pt x="93980" y="1469390"/>
                  </a:lnTo>
                  <a:lnTo>
                    <a:pt x="101600" y="1469390"/>
                  </a:lnTo>
                  <a:lnTo>
                    <a:pt x="102870" y="1456690"/>
                  </a:lnTo>
                  <a:lnTo>
                    <a:pt x="101600" y="1443990"/>
                  </a:lnTo>
                  <a:lnTo>
                    <a:pt x="99060" y="1431290"/>
                  </a:lnTo>
                  <a:lnTo>
                    <a:pt x="115570" y="1431290"/>
                  </a:lnTo>
                  <a:lnTo>
                    <a:pt x="118110" y="1418590"/>
                  </a:lnTo>
                  <a:lnTo>
                    <a:pt x="96520" y="1418590"/>
                  </a:lnTo>
                  <a:lnTo>
                    <a:pt x="80010" y="1342390"/>
                  </a:lnTo>
                  <a:lnTo>
                    <a:pt x="74930" y="1342390"/>
                  </a:lnTo>
                  <a:lnTo>
                    <a:pt x="77470" y="1367790"/>
                  </a:lnTo>
                  <a:lnTo>
                    <a:pt x="85090" y="1405890"/>
                  </a:lnTo>
                  <a:lnTo>
                    <a:pt x="87630" y="1431290"/>
                  </a:lnTo>
                  <a:lnTo>
                    <a:pt x="82550" y="1431290"/>
                  </a:lnTo>
                  <a:lnTo>
                    <a:pt x="74930" y="1405890"/>
                  </a:lnTo>
                  <a:lnTo>
                    <a:pt x="69850" y="1393190"/>
                  </a:lnTo>
                  <a:lnTo>
                    <a:pt x="67310" y="1393190"/>
                  </a:lnTo>
                  <a:lnTo>
                    <a:pt x="72390" y="1418590"/>
                  </a:lnTo>
                  <a:lnTo>
                    <a:pt x="80010" y="1431290"/>
                  </a:lnTo>
                  <a:lnTo>
                    <a:pt x="83820" y="1443990"/>
                  </a:lnTo>
                  <a:lnTo>
                    <a:pt x="88900" y="1443990"/>
                  </a:lnTo>
                  <a:lnTo>
                    <a:pt x="85090" y="1482090"/>
                  </a:lnTo>
                  <a:lnTo>
                    <a:pt x="80010" y="1507490"/>
                  </a:lnTo>
                  <a:lnTo>
                    <a:pt x="69850" y="1520190"/>
                  </a:lnTo>
                  <a:lnTo>
                    <a:pt x="76200" y="1520190"/>
                  </a:lnTo>
                  <a:lnTo>
                    <a:pt x="80010" y="1532890"/>
                  </a:lnTo>
                  <a:lnTo>
                    <a:pt x="82550" y="1532890"/>
                  </a:lnTo>
                  <a:lnTo>
                    <a:pt x="82550" y="1545590"/>
                  </a:lnTo>
                  <a:lnTo>
                    <a:pt x="90170" y="1558290"/>
                  </a:lnTo>
                  <a:lnTo>
                    <a:pt x="95250" y="1570990"/>
                  </a:lnTo>
                  <a:lnTo>
                    <a:pt x="97790" y="1583690"/>
                  </a:lnTo>
                  <a:lnTo>
                    <a:pt x="99060" y="1596390"/>
                  </a:lnTo>
                  <a:lnTo>
                    <a:pt x="99060" y="1647190"/>
                  </a:lnTo>
                  <a:lnTo>
                    <a:pt x="91440" y="1647190"/>
                  </a:lnTo>
                  <a:lnTo>
                    <a:pt x="87630" y="1659890"/>
                  </a:lnTo>
                  <a:lnTo>
                    <a:pt x="86360" y="1672590"/>
                  </a:lnTo>
                  <a:lnTo>
                    <a:pt x="87630" y="1685290"/>
                  </a:lnTo>
                  <a:lnTo>
                    <a:pt x="82550" y="1697990"/>
                  </a:lnTo>
                  <a:lnTo>
                    <a:pt x="80010" y="1697990"/>
                  </a:lnTo>
                  <a:lnTo>
                    <a:pt x="77470" y="1710690"/>
                  </a:lnTo>
                  <a:lnTo>
                    <a:pt x="82550" y="1723390"/>
                  </a:lnTo>
                  <a:lnTo>
                    <a:pt x="85090" y="1723390"/>
                  </a:lnTo>
                  <a:lnTo>
                    <a:pt x="82550" y="1736090"/>
                  </a:lnTo>
                  <a:lnTo>
                    <a:pt x="59690" y="1736090"/>
                  </a:lnTo>
                  <a:lnTo>
                    <a:pt x="54610" y="1748790"/>
                  </a:lnTo>
                  <a:lnTo>
                    <a:pt x="81280" y="1748790"/>
                  </a:lnTo>
                  <a:lnTo>
                    <a:pt x="82550" y="1761490"/>
                  </a:lnTo>
                  <a:lnTo>
                    <a:pt x="88900" y="1761490"/>
                  </a:lnTo>
                  <a:lnTo>
                    <a:pt x="92710" y="1774190"/>
                  </a:lnTo>
                  <a:lnTo>
                    <a:pt x="77470" y="1774190"/>
                  </a:lnTo>
                  <a:lnTo>
                    <a:pt x="68580" y="1786890"/>
                  </a:lnTo>
                  <a:lnTo>
                    <a:pt x="67310" y="1799590"/>
                  </a:lnTo>
                  <a:lnTo>
                    <a:pt x="72390" y="1799590"/>
                  </a:lnTo>
                  <a:lnTo>
                    <a:pt x="82550" y="1824990"/>
                  </a:lnTo>
                  <a:lnTo>
                    <a:pt x="82550" y="1837690"/>
                  </a:lnTo>
                  <a:lnTo>
                    <a:pt x="74930" y="1850390"/>
                  </a:lnTo>
                  <a:lnTo>
                    <a:pt x="13970" y="1850390"/>
                  </a:lnTo>
                  <a:lnTo>
                    <a:pt x="25400" y="1774190"/>
                  </a:lnTo>
                  <a:lnTo>
                    <a:pt x="30480" y="1761490"/>
                  </a:lnTo>
                  <a:lnTo>
                    <a:pt x="34290" y="1736090"/>
                  </a:lnTo>
                  <a:lnTo>
                    <a:pt x="35560" y="1710690"/>
                  </a:lnTo>
                  <a:lnTo>
                    <a:pt x="38100" y="1685290"/>
                  </a:lnTo>
                  <a:lnTo>
                    <a:pt x="38100" y="1672590"/>
                  </a:lnTo>
                  <a:lnTo>
                    <a:pt x="55880" y="1634490"/>
                  </a:lnTo>
                  <a:lnTo>
                    <a:pt x="66040" y="1583690"/>
                  </a:lnTo>
                  <a:lnTo>
                    <a:pt x="67310" y="1545590"/>
                  </a:lnTo>
                  <a:lnTo>
                    <a:pt x="64770" y="1507490"/>
                  </a:lnTo>
                  <a:lnTo>
                    <a:pt x="55880" y="1418590"/>
                  </a:lnTo>
                  <a:lnTo>
                    <a:pt x="55880" y="1380490"/>
                  </a:lnTo>
                  <a:lnTo>
                    <a:pt x="62230" y="1329690"/>
                  </a:lnTo>
                  <a:lnTo>
                    <a:pt x="69850" y="1316990"/>
                  </a:lnTo>
                  <a:lnTo>
                    <a:pt x="81280" y="1316990"/>
                  </a:lnTo>
                  <a:lnTo>
                    <a:pt x="92710" y="1304290"/>
                  </a:lnTo>
                  <a:lnTo>
                    <a:pt x="104140" y="1304290"/>
                  </a:lnTo>
                  <a:lnTo>
                    <a:pt x="116840" y="1291590"/>
                  </a:lnTo>
                  <a:lnTo>
                    <a:pt x="142240" y="1291590"/>
                  </a:lnTo>
                  <a:lnTo>
                    <a:pt x="153670" y="1278890"/>
                  </a:lnTo>
                  <a:lnTo>
                    <a:pt x="158750" y="1278890"/>
                  </a:lnTo>
                  <a:lnTo>
                    <a:pt x="158750" y="1266190"/>
                  </a:lnTo>
                  <a:lnTo>
                    <a:pt x="157480" y="1253490"/>
                  </a:lnTo>
                  <a:lnTo>
                    <a:pt x="153670" y="1253490"/>
                  </a:lnTo>
                  <a:lnTo>
                    <a:pt x="154940" y="1266190"/>
                  </a:lnTo>
                  <a:lnTo>
                    <a:pt x="143510" y="1266190"/>
                  </a:lnTo>
                  <a:lnTo>
                    <a:pt x="128270" y="1278890"/>
                  </a:lnTo>
                  <a:lnTo>
                    <a:pt x="109220" y="1278890"/>
                  </a:lnTo>
                  <a:lnTo>
                    <a:pt x="101600" y="1291590"/>
                  </a:lnTo>
                  <a:lnTo>
                    <a:pt x="88900" y="1291590"/>
                  </a:lnTo>
                  <a:lnTo>
                    <a:pt x="81280" y="1304290"/>
                  </a:lnTo>
                  <a:lnTo>
                    <a:pt x="64770" y="1304290"/>
                  </a:lnTo>
                  <a:lnTo>
                    <a:pt x="57150" y="1316990"/>
                  </a:lnTo>
                  <a:lnTo>
                    <a:pt x="53340" y="1367790"/>
                  </a:lnTo>
                  <a:lnTo>
                    <a:pt x="52070" y="1431290"/>
                  </a:lnTo>
                  <a:lnTo>
                    <a:pt x="53340" y="1494790"/>
                  </a:lnTo>
                  <a:lnTo>
                    <a:pt x="59690" y="1558290"/>
                  </a:lnTo>
                  <a:lnTo>
                    <a:pt x="44450" y="1609090"/>
                  </a:lnTo>
                  <a:lnTo>
                    <a:pt x="39370" y="1647190"/>
                  </a:lnTo>
                  <a:lnTo>
                    <a:pt x="33020" y="1672590"/>
                  </a:lnTo>
                  <a:lnTo>
                    <a:pt x="27940" y="1697990"/>
                  </a:lnTo>
                  <a:lnTo>
                    <a:pt x="24130" y="1736090"/>
                  </a:lnTo>
                  <a:lnTo>
                    <a:pt x="19050" y="1761490"/>
                  </a:lnTo>
                  <a:lnTo>
                    <a:pt x="16510" y="1786890"/>
                  </a:lnTo>
                  <a:lnTo>
                    <a:pt x="17780" y="1799590"/>
                  </a:lnTo>
                  <a:lnTo>
                    <a:pt x="16510" y="1812290"/>
                  </a:lnTo>
                  <a:lnTo>
                    <a:pt x="12700" y="1824990"/>
                  </a:lnTo>
                  <a:lnTo>
                    <a:pt x="10160" y="1837690"/>
                  </a:lnTo>
                  <a:lnTo>
                    <a:pt x="5080" y="1837690"/>
                  </a:lnTo>
                  <a:lnTo>
                    <a:pt x="0" y="1863090"/>
                  </a:lnTo>
                  <a:lnTo>
                    <a:pt x="34290" y="1863090"/>
                  </a:lnTo>
                  <a:lnTo>
                    <a:pt x="34290" y="1875790"/>
                  </a:lnTo>
                  <a:lnTo>
                    <a:pt x="35560" y="1888490"/>
                  </a:lnTo>
                  <a:lnTo>
                    <a:pt x="34290" y="1901190"/>
                  </a:lnTo>
                  <a:lnTo>
                    <a:pt x="26670" y="1913890"/>
                  </a:lnTo>
                  <a:lnTo>
                    <a:pt x="44450" y="1926590"/>
                  </a:lnTo>
                  <a:lnTo>
                    <a:pt x="52070" y="1939290"/>
                  </a:lnTo>
                  <a:lnTo>
                    <a:pt x="52070" y="1951990"/>
                  </a:lnTo>
                  <a:lnTo>
                    <a:pt x="48260" y="1964690"/>
                  </a:lnTo>
                  <a:lnTo>
                    <a:pt x="43180" y="1977390"/>
                  </a:lnTo>
                  <a:lnTo>
                    <a:pt x="41910" y="1990090"/>
                  </a:lnTo>
                  <a:lnTo>
                    <a:pt x="45720" y="2002790"/>
                  </a:lnTo>
                  <a:lnTo>
                    <a:pt x="59690" y="2015490"/>
                  </a:lnTo>
                  <a:lnTo>
                    <a:pt x="34290" y="2218690"/>
                  </a:lnTo>
                  <a:lnTo>
                    <a:pt x="31750" y="2256790"/>
                  </a:lnTo>
                  <a:lnTo>
                    <a:pt x="31750" y="2320290"/>
                  </a:lnTo>
                  <a:lnTo>
                    <a:pt x="25400" y="2345690"/>
                  </a:lnTo>
                  <a:lnTo>
                    <a:pt x="36830" y="2358390"/>
                  </a:lnTo>
                  <a:lnTo>
                    <a:pt x="88900" y="2358390"/>
                  </a:lnTo>
                  <a:lnTo>
                    <a:pt x="99060" y="2371090"/>
                  </a:lnTo>
                  <a:lnTo>
                    <a:pt x="133350" y="2383790"/>
                  </a:lnTo>
                  <a:lnTo>
                    <a:pt x="132080" y="2383790"/>
                  </a:lnTo>
                  <a:lnTo>
                    <a:pt x="128270" y="2396490"/>
                  </a:lnTo>
                  <a:lnTo>
                    <a:pt x="124460" y="2396490"/>
                  </a:lnTo>
                  <a:lnTo>
                    <a:pt x="149860" y="2599690"/>
                  </a:lnTo>
                  <a:lnTo>
                    <a:pt x="149860" y="2625090"/>
                  </a:lnTo>
                  <a:lnTo>
                    <a:pt x="144780" y="2650490"/>
                  </a:lnTo>
                  <a:lnTo>
                    <a:pt x="135890" y="2663190"/>
                  </a:lnTo>
                  <a:lnTo>
                    <a:pt x="124460" y="2688590"/>
                  </a:lnTo>
                  <a:lnTo>
                    <a:pt x="104140" y="2726690"/>
                  </a:lnTo>
                  <a:lnTo>
                    <a:pt x="96520" y="2739390"/>
                  </a:lnTo>
                  <a:lnTo>
                    <a:pt x="93980" y="2764790"/>
                  </a:lnTo>
                  <a:lnTo>
                    <a:pt x="101600" y="2764790"/>
                  </a:lnTo>
                  <a:lnTo>
                    <a:pt x="105410" y="2777490"/>
                  </a:lnTo>
                  <a:lnTo>
                    <a:pt x="127000" y="2777490"/>
                  </a:lnTo>
                  <a:lnTo>
                    <a:pt x="139700" y="2764790"/>
                  </a:lnTo>
                  <a:lnTo>
                    <a:pt x="165100" y="2752090"/>
                  </a:lnTo>
                  <a:lnTo>
                    <a:pt x="176530" y="2752090"/>
                  </a:lnTo>
                  <a:lnTo>
                    <a:pt x="187960" y="2739390"/>
                  </a:lnTo>
                  <a:lnTo>
                    <a:pt x="195580" y="2726690"/>
                  </a:lnTo>
                  <a:lnTo>
                    <a:pt x="200660" y="2713990"/>
                  </a:lnTo>
                  <a:lnTo>
                    <a:pt x="201930" y="2701290"/>
                  </a:lnTo>
                  <a:lnTo>
                    <a:pt x="205740" y="2726690"/>
                  </a:lnTo>
                  <a:lnTo>
                    <a:pt x="212090" y="2701290"/>
                  </a:lnTo>
                  <a:lnTo>
                    <a:pt x="217170" y="2675890"/>
                  </a:lnTo>
                  <a:lnTo>
                    <a:pt x="219710" y="2637790"/>
                  </a:lnTo>
                  <a:lnTo>
                    <a:pt x="218440" y="2612390"/>
                  </a:lnTo>
                  <a:lnTo>
                    <a:pt x="210820" y="2612390"/>
                  </a:lnTo>
                  <a:lnTo>
                    <a:pt x="213360" y="2548890"/>
                  </a:lnTo>
                  <a:lnTo>
                    <a:pt x="220980" y="2498090"/>
                  </a:lnTo>
                  <a:lnTo>
                    <a:pt x="227330" y="2447290"/>
                  </a:lnTo>
                  <a:lnTo>
                    <a:pt x="231140" y="2396490"/>
                  </a:lnTo>
                  <a:lnTo>
                    <a:pt x="265430" y="2396490"/>
                  </a:lnTo>
                  <a:lnTo>
                    <a:pt x="260350" y="2459990"/>
                  </a:lnTo>
                  <a:lnTo>
                    <a:pt x="260350" y="2536190"/>
                  </a:lnTo>
                  <a:lnTo>
                    <a:pt x="259080" y="2599690"/>
                  </a:lnTo>
                  <a:lnTo>
                    <a:pt x="250190" y="2663190"/>
                  </a:lnTo>
                  <a:lnTo>
                    <a:pt x="243840" y="2675890"/>
                  </a:lnTo>
                  <a:lnTo>
                    <a:pt x="240030" y="2675890"/>
                  </a:lnTo>
                  <a:lnTo>
                    <a:pt x="234950" y="2701290"/>
                  </a:lnTo>
                  <a:lnTo>
                    <a:pt x="233680" y="2701290"/>
                  </a:lnTo>
                  <a:lnTo>
                    <a:pt x="231140" y="2713990"/>
                  </a:lnTo>
                  <a:lnTo>
                    <a:pt x="229870" y="2713990"/>
                  </a:lnTo>
                  <a:lnTo>
                    <a:pt x="226060" y="2726690"/>
                  </a:lnTo>
                  <a:lnTo>
                    <a:pt x="223520" y="2726690"/>
                  </a:lnTo>
                  <a:lnTo>
                    <a:pt x="222250" y="2739390"/>
                  </a:lnTo>
                  <a:lnTo>
                    <a:pt x="217170" y="2752090"/>
                  </a:lnTo>
                  <a:lnTo>
                    <a:pt x="210820" y="2764790"/>
                  </a:lnTo>
                  <a:lnTo>
                    <a:pt x="208280" y="2777490"/>
                  </a:lnTo>
                  <a:lnTo>
                    <a:pt x="251460" y="2777490"/>
                  </a:lnTo>
                  <a:lnTo>
                    <a:pt x="276860" y="2764790"/>
                  </a:lnTo>
                  <a:lnTo>
                    <a:pt x="287020" y="2752090"/>
                  </a:lnTo>
                  <a:lnTo>
                    <a:pt x="297180" y="2752090"/>
                  </a:lnTo>
                  <a:lnTo>
                    <a:pt x="306070" y="2739390"/>
                  </a:lnTo>
                  <a:lnTo>
                    <a:pt x="320040" y="2739390"/>
                  </a:lnTo>
                  <a:lnTo>
                    <a:pt x="327660" y="2726690"/>
                  </a:lnTo>
                  <a:lnTo>
                    <a:pt x="330200" y="2726690"/>
                  </a:lnTo>
                  <a:lnTo>
                    <a:pt x="331470" y="2701290"/>
                  </a:lnTo>
                  <a:lnTo>
                    <a:pt x="335280" y="2675890"/>
                  </a:lnTo>
                  <a:lnTo>
                    <a:pt x="335280" y="2663190"/>
                  </a:lnTo>
                  <a:lnTo>
                    <a:pt x="327660" y="2637790"/>
                  </a:lnTo>
                  <a:lnTo>
                    <a:pt x="323850" y="2599690"/>
                  </a:lnTo>
                  <a:lnTo>
                    <a:pt x="326390" y="2574290"/>
                  </a:lnTo>
                  <a:lnTo>
                    <a:pt x="331470" y="2536190"/>
                  </a:lnTo>
                  <a:lnTo>
                    <a:pt x="339090" y="2510790"/>
                  </a:lnTo>
                  <a:lnTo>
                    <a:pt x="346710" y="2472690"/>
                  </a:lnTo>
                  <a:lnTo>
                    <a:pt x="354330" y="2447290"/>
                  </a:lnTo>
                  <a:lnTo>
                    <a:pt x="359410" y="2421890"/>
                  </a:lnTo>
                  <a:lnTo>
                    <a:pt x="361950" y="2383790"/>
                  </a:lnTo>
                  <a:lnTo>
                    <a:pt x="364490" y="2383790"/>
                  </a:lnTo>
                  <a:lnTo>
                    <a:pt x="365760" y="2371090"/>
                  </a:lnTo>
                  <a:lnTo>
                    <a:pt x="377190" y="2371090"/>
                  </a:lnTo>
                  <a:lnTo>
                    <a:pt x="383540" y="2358390"/>
                  </a:lnTo>
                  <a:lnTo>
                    <a:pt x="397510" y="2358390"/>
                  </a:lnTo>
                  <a:lnTo>
                    <a:pt x="405130" y="2345690"/>
                  </a:lnTo>
                  <a:lnTo>
                    <a:pt x="434340" y="2345690"/>
                  </a:lnTo>
                  <a:lnTo>
                    <a:pt x="426720" y="2244090"/>
                  </a:lnTo>
                  <a:lnTo>
                    <a:pt x="422910" y="2155190"/>
                  </a:lnTo>
                  <a:lnTo>
                    <a:pt x="422910" y="1951990"/>
                  </a:lnTo>
                  <a:lnTo>
                    <a:pt x="421640" y="1939290"/>
                  </a:lnTo>
                  <a:lnTo>
                    <a:pt x="417830" y="1926590"/>
                  </a:lnTo>
                  <a:lnTo>
                    <a:pt x="417830" y="1913890"/>
                  </a:lnTo>
                  <a:lnTo>
                    <a:pt x="422910" y="1901190"/>
                  </a:lnTo>
                  <a:lnTo>
                    <a:pt x="448310" y="1875790"/>
                  </a:lnTo>
                  <a:lnTo>
                    <a:pt x="464820" y="1837690"/>
                  </a:lnTo>
                  <a:lnTo>
                    <a:pt x="472440" y="1812290"/>
                  </a:lnTo>
                  <a:lnTo>
                    <a:pt x="476250" y="1774190"/>
                  </a:lnTo>
                  <a:lnTo>
                    <a:pt x="477520" y="1736090"/>
                  </a:lnTo>
                  <a:lnTo>
                    <a:pt x="478790" y="1710690"/>
                  </a:lnTo>
                  <a:lnTo>
                    <a:pt x="482600" y="1672590"/>
                  </a:lnTo>
                  <a:lnTo>
                    <a:pt x="492760" y="1647190"/>
                  </a:lnTo>
                  <a:lnTo>
                    <a:pt x="493560" y="1635633"/>
                  </a:lnTo>
                  <a:lnTo>
                    <a:pt x="500380" y="1634490"/>
                  </a:lnTo>
                  <a:lnTo>
                    <a:pt x="509270" y="1634490"/>
                  </a:lnTo>
                  <a:lnTo>
                    <a:pt x="528320" y="1631950"/>
                  </a:lnTo>
                  <a:lnTo>
                    <a:pt x="546100" y="1626870"/>
                  </a:lnTo>
                  <a:lnTo>
                    <a:pt x="553720" y="1621790"/>
                  </a:lnTo>
                  <a:lnTo>
                    <a:pt x="558800" y="1615440"/>
                  </a:lnTo>
                  <a:lnTo>
                    <a:pt x="558800" y="1653540"/>
                  </a:lnTo>
                  <a:lnTo>
                    <a:pt x="571500" y="1699260"/>
                  </a:lnTo>
                  <a:lnTo>
                    <a:pt x="580390" y="1708150"/>
                  </a:lnTo>
                  <a:lnTo>
                    <a:pt x="577850" y="1732280"/>
                  </a:lnTo>
                  <a:lnTo>
                    <a:pt x="575310" y="1743710"/>
                  </a:lnTo>
                  <a:lnTo>
                    <a:pt x="574040" y="1756410"/>
                  </a:lnTo>
                  <a:lnTo>
                    <a:pt x="571500" y="1767840"/>
                  </a:lnTo>
                  <a:lnTo>
                    <a:pt x="567690" y="1778000"/>
                  </a:lnTo>
                  <a:lnTo>
                    <a:pt x="561340" y="1788160"/>
                  </a:lnTo>
                  <a:lnTo>
                    <a:pt x="553720" y="1797050"/>
                  </a:lnTo>
                  <a:lnTo>
                    <a:pt x="561340" y="1804670"/>
                  </a:lnTo>
                  <a:lnTo>
                    <a:pt x="561340" y="1813560"/>
                  </a:lnTo>
                  <a:lnTo>
                    <a:pt x="558800" y="1822450"/>
                  </a:lnTo>
                  <a:lnTo>
                    <a:pt x="558800" y="1832610"/>
                  </a:lnTo>
                  <a:lnTo>
                    <a:pt x="554990" y="1841500"/>
                  </a:lnTo>
                  <a:lnTo>
                    <a:pt x="553720" y="1850390"/>
                  </a:lnTo>
                  <a:lnTo>
                    <a:pt x="549910" y="1858010"/>
                  </a:lnTo>
                  <a:lnTo>
                    <a:pt x="543560" y="1864360"/>
                  </a:lnTo>
                  <a:lnTo>
                    <a:pt x="541020" y="1880870"/>
                  </a:lnTo>
                  <a:lnTo>
                    <a:pt x="541020" y="1896110"/>
                  </a:lnTo>
                  <a:lnTo>
                    <a:pt x="542290" y="1912620"/>
                  </a:lnTo>
                  <a:lnTo>
                    <a:pt x="546100" y="1926590"/>
                  </a:lnTo>
                  <a:lnTo>
                    <a:pt x="548640" y="2018030"/>
                  </a:lnTo>
                  <a:lnTo>
                    <a:pt x="548640" y="2112010"/>
                  </a:lnTo>
                  <a:lnTo>
                    <a:pt x="543560" y="2287270"/>
                  </a:lnTo>
                  <a:lnTo>
                    <a:pt x="543560" y="2306320"/>
                  </a:lnTo>
                  <a:lnTo>
                    <a:pt x="548640" y="2339340"/>
                  </a:lnTo>
                  <a:lnTo>
                    <a:pt x="543560" y="2354580"/>
                  </a:lnTo>
                  <a:lnTo>
                    <a:pt x="547370" y="2372360"/>
                  </a:lnTo>
                  <a:lnTo>
                    <a:pt x="552450" y="2392680"/>
                  </a:lnTo>
                  <a:lnTo>
                    <a:pt x="554990" y="2413000"/>
                  </a:lnTo>
                  <a:lnTo>
                    <a:pt x="558800" y="2434590"/>
                  </a:lnTo>
                  <a:lnTo>
                    <a:pt x="551180" y="2494280"/>
                  </a:lnTo>
                  <a:lnTo>
                    <a:pt x="543560" y="2586990"/>
                  </a:lnTo>
                  <a:lnTo>
                    <a:pt x="535940" y="2646680"/>
                  </a:lnTo>
                  <a:lnTo>
                    <a:pt x="529590" y="2675890"/>
                  </a:lnTo>
                  <a:lnTo>
                    <a:pt x="534670" y="2680970"/>
                  </a:lnTo>
                  <a:lnTo>
                    <a:pt x="524510" y="2688590"/>
                  </a:lnTo>
                  <a:lnTo>
                    <a:pt x="511810" y="2696210"/>
                  </a:lnTo>
                  <a:lnTo>
                    <a:pt x="497840" y="2702560"/>
                  </a:lnTo>
                  <a:lnTo>
                    <a:pt x="482600" y="2708910"/>
                  </a:lnTo>
                  <a:lnTo>
                    <a:pt x="472440" y="2715260"/>
                  </a:lnTo>
                  <a:lnTo>
                    <a:pt x="464820" y="2724150"/>
                  </a:lnTo>
                  <a:lnTo>
                    <a:pt x="461010" y="2734310"/>
                  </a:lnTo>
                  <a:lnTo>
                    <a:pt x="467360" y="2748280"/>
                  </a:lnTo>
                  <a:lnTo>
                    <a:pt x="473710" y="2750820"/>
                  </a:lnTo>
                  <a:lnTo>
                    <a:pt x="482600" y="2752090"/>
                  </a:lnTo>
                  <a:lnTo>
                    <a:pt x="497840" y="2754630"/>
                  </a:lnTo>
                  <a:lnTo>
                    <a:pt x="523240" y="2754630"/>
                  </a:lnTo>
                  <a:lnTo>
                    <a:pt x="530860" y="2753360"/>
                  </a:lnTo>
                  <a:lnTo>
                    <a:pt x="539750" y="2753360"/>
                  </a:lnTo>
                  <a:lnTo>
                    <a:pt x="546100" y="2750820"/>
                  </a:lnTo>
                  <a:lnTo>
                    <a:pt x="562610" y="2748280"/>
                  </a:lnTo>
                  <a:lnTo>
                    <a:pt x="570230" y="2745740"/>
                  </a:lnTo>
                  <a:lnTo>
                    <a:pt x="579120" y="2744470"/>
                  </a:lnTo>
                  <a:lnTo>
                    <a:pt x="586740" y="2741930"/>
                  </a:lnTo>
                  <a:lnTo>
                    <a:pt x="593090" y="2740660"/>
                  </a:lnTo>
                  <a:lnTo>
                    <a:pt x="598170" y="2738120"/>
                  </a:lnTo>
                  <a:lnTo>
                    <a:pt x="601980" y="2735580"/>
                  </a:lnTo>
                  <a:lnTo>
                    <a:pt x="605790" y="2730500"/>
                  </a:lnTo>
                  <a:lnTo>
                    <a:pt x="608330" y="2726690"/>
                  </a:lnTo>
                  <a:lnTo>
                    <a:pt x="612140" y="2724150"/>
                  </a:lnTo>
                  <a:lnTo>
                    <a:pt x="615950" y="2722880"/>
                  </a:lnTo>
                  <a:lnTo>
                    <a:pt x="621030" y="2722880"/>
                  </a:lnTo>
                  <a:lnTo>
                    <a:pt x="626110" y="2726690"/>
                  </a:lnTo>
                  <a:lnTo>
                    <a:pt x="645160" y="2727960"/>
                  </a:lnTo>
                  <a:lnTo>
                    <a:pt x="655320" y="2724150"/>
                  </a:lnTo>
                  <a:lnTo>
                    <a:pt x="660400" y="2715260"/>
                  </a:lnTo>
                  <a:lnTo>
                    <a:pt x="660400" y="2689860"/>
                  </a:lnTo>
                  <a:lnTo>
                    <a:pt x="662940" y="2677160"/>
                  </a:lnTo>
                  <a:lnTo>
                    <a:pt x="668020" y="2665730"/>
                  </a:lnTo>
                  <a:lnTo>
                    <a:pt x="680720" y="2659380"/>
                  </a:lnTo>
                  <a:lnTo>
                    <a:pt x="679450" y="2656840"/>
                  </a:lnTo>
                  <a:lnTo>
                    <a:pt x="676910" y="2655570"/>
                  </a:lnTo>
                  <a:lnTo>
                    <a:pt x="675640" y="2653030"/>
                  </a:lnTo>
                  <a:lnTo>
                    <a:pt x="673100" y="2653030"/>
                  </a:lnTo>
                  <a:lnTo>
                    <a:pt x="673100" y="2590800"/>
                  </a:lnTo>
                  <a:lnTo>
                    <a:pt x="675640" y="2519680"/>
                  </a:lnTo>
                  <a:lnTo>
                    <a:pt x="680720" y="2448560"/>
                  </a:lnTo>
                  <a:lnTo>
                    <a:pt x="688340" y="2379980"/>
                  </a:lnTo>
                  <a:lnTo>
                    <a:pt x="684530" y="2357120"/>
                  </a:lnTo>
                  <a:lnTo>
                    <a:pt x="685800" y="2289810"/>
                  </a:lnTo>
                  <a:lnTo>
                    <a:pt x="699770" y="2223770"/>
                  </a:lnTo>
                  <a:lnTo>
                    <a:pt x="706120" y="2203450"/>
                  </a:lnTo>
                  <a:lnTo>
                    <a:pt x="707390" y="2217420"/>
                  </a:lnTo>
                  <a:lnTo>
                    <a:pt x="712470" y="2246630"/>
                  </a:lnTo>
                  <a:lnTo>
                    <a:pt x="713740" y="2260600"/>
                  </a:lnTo>
                  <a:lnTo>
                    <a:pt x="720090" y="2272030"/>
                  </a:lnTo>
                  <a:lnTo>
                    <a:pt x="720090" y="2286000"/>
                  </a:lnTo>
                  <a:lnTo>
                    <a:pt x="718820" y="2301240"/>
                  </a:lnTo>
                  <a:lnTo>
                    <a:pt x="721360" y="2315210"/>
                  </a:lnTo>
                  <a:lnTo>
                    <a:pt x="735330" y="2355850"/>
                  </a:lnTo>
                  <a:lnTo>
                    <a:pt x="742950" y="2399030"/>
                  </a:lnTo>
                  <a:lnTo>
                    <a:pt x="746760" y="2442210"/>
                  </a:lnTo>
                  <a:lnTo>
                    <a:pt x="746760" y="2486660"/>
                  </a:lnTo>
                  <a:lnTo>
                    <a:pt x="744220" y="2532380"/>
                  </a:lnTo>
                  <a:lnTo>
                    <a:pt x="740410" y="2578100"/>
                  </a:lnTo>
                  <a:lnTo>
                    <a:pt x="735330" y="2665730"/>
                  </a:lnTo>
                  <a:lnTo>
                    <a:pt x="740410" y="2678430"/>
                  </a:lnTo>
                  <a:lnTo>
                    <a:pt x="740410" y="2689860"/>
                  </a:lnTo>
                  <a:lnTo>
                    <a:pt x="736600" y="2702560"/>
                  </a:lnTo>
                  <a:lnTo>
                    <a:pt x="731520" y="2715260"/>
                  </a:lnTo>
                  <a:lnTo>
                    <a:pt x="725170" y="2726690"/>
                  </a:lnTo>
                  <a:lnTo>
                    <a:pt x="718820" y="2739390"/>
                  </a:lnTo>
                  <a:lnTo>
                    <a:pt x="713740" y="2752090"/>
                  </a:lnTo>
                  <a:lnTo>
                    <a:pt x="711200" y="2766060"/>
                  </a:lnTo>
                  <a:lnTo>
                    <a:pt x="712470" y="2768600"/>
                  </a:lnTo>
                  <a:lnTo>
                    <a:pt x="717550" y="2773680"/>
                  </a:lnTo>
                  <a:lnTo>
                    <a:pt x="725170" y="2776220"/>
                  </a:lnTo>
                  <a:lnTo>
                    <a:pt x="727710" y="2778760"/>
                  </a:lnTo>
                  <a:lnTo>
                    <a:pt x="731520" y="2778760"/>
                  </a:lnTo>
                  <a:lnTo>
                    <a:pt x="735330" y="2780030"/>
                  </a:lnTo>
                  <a:lnTo>
                    <a:pt x="750570" y="2776220"/>
                  </a:lnTo>
                  <a:lnTo>
                    <a:pt x="765810" y="2773680"/>
                  </a:lnTo>
                  <a:lnTo>
                    <a:pt x="798830" y="2768600"/>
                  </a:lnTo>
                  <a:lnTo>
                    <a:pt x="812800" y="2763520"/>
                  </a:lnTo>
                  <a:lnTo>
                    <a:pt x="825500" y="2755900"/>
                  </a:lnTo>
                  <a:lnTo>
                    <a:pt x="834390" y="2744470"/>
                  </a:lnTo>
                  <a:lnTo>
                    <a:pt x="839470" y="2727960"/>
                  </a:lnTo>
                  <a:lnTo>
                    <a:pt x="854710" y="2724150"/>
                  </a:lnTo>
                  <a:lnTo>
                    <a:pt x="862330" y="2716530"/>
                  </a:lnTo>
                  <a:lnTo>
                    <a:pt x="866140" y="2706370"/>
                  </a:lnTo>
                  <a:lnTo>
                    <a:pt x="867410" y="2694940"/>
                  </a:lnTo>
                  <a:lnTo>
                    <a:pt x="867410" y="2683510"/>
                  </a:lnTo>
                  <a:lnTo>
                    <a:pt x="868680" y="2672080"/>
                  </a:lnTo>
                  <a:lnTo>
                    <a:pt x="872490" y="2661920"/>
                  </a:lnTo>
                  <a:lnTo>
                    <a:pt x="880110" y="2653030"/>
                  </a:lnTo>
                  <a:lnTo>
                    <a:pt x="877570" y="2580640"/>
                  </a:lnTo>
                  <a:lnTo>
                    <a:pt x="880110" y="2510790"/>
                  </a:lnTo>
                  <a:lnTo>
                    <a:pt x="883920" y="2439670"/>
                  </a:lnTo>
                  <a:lnTo>
                    <a:pt x="890270" y="2369820"/>
                  </a:lnTo>
                  <a:lnTo>
                    <a:pt x="883920" y="2307590"/>
                  </a:lnTo>
                  <a:lnTo>
                    <a:pt x="885190" y="2246630"/>
                  </a:lnTo>
                  <a:lnTo>
                    <a:pt x="892810" y="2185670"/>
                  </a:lnTo>
                  <a:lnTo>
                    <a:pt x="902970" y="2124710"/>
                  </a:lnTo>
                  <a:lnTo>
                    <a:pt x="914400" y="2063750"/>
                  </a:lnTo>
                  <a:lnTo>
                    <a:pt x="923290" y="2001520"/>
                  </a:lnTo>
                  <a:lnTo>
                    <a:pt x="929640" y="1936750"/>
                  </a:lnTo>
                  <a:lnTo>
                    <a:pt x="929640" y="1871980"/>
                  </a:lnTo>
                  <a:lnTo>
                    <a:pt x="941070" y="1859280"/>
                  </a:lnTo>
                  <a:lnTo>
                    <a:pt x="951230" y="1845310"/>
                  </a:lnTo>
                  <a:lnTo>
                    <a:pt x="960120" y="1830070"/>
                  </a:lnTo>
                  <a:lnTo>
                    <a:pt x="969010" y="1813560"/>
                  </a:lnTo>
                  <a:lnTo>
                    <a:pt x="977900" y="1799590"/>
                  </a:lnTo>
                  <a:lnTo>
                    <a:pt x="986790" y="1784350"/>
                  </a:lnTo>
                  <a:lnTo>
                    <a:pt x="996950" y="1771650"/>
                  </a:lnTo>
                  <a:lnTo>
                    <a:pt x="1009650" y="1760220"/>
                  </a:lnTo>
                  <a:lnTo>
                    <a:pt x="1010920" y="1779270"/>
                  </a:lnTo>
                  <a:lnTo>
                    <a:pt x="1013460" y="1803400"/>
                  </a:lnTo>
                  <a:lnTo>
                    <a:pt x="1013460" y="1827530"/>
                  </a:lnTo>
                  <a:lnTo>
                    <a:pt x="1009650" y="1851660"/>
                  </a:lnTo>
                  <a:lnTo>
                    <a:pt x="1036320" y="1879600"/>
                  </a:lnTo>
                  <a:lnTo>
                    <a:pt x="1031240" y="1977390"/>
                  </a:lnTo>
                  <a:lnTo>
                    <a:pt x="1028700" y="2175510"/>
                  </a:lnTo>
                  <a:lnTo>
                    <a:pt x="1019810" y="2273300"/>
                  </a:lnTo>
                  <a:lnTo>
                    <a:pt x="1004570" y="2297430"/>
                  </a:lnTo>
                  <a:lnTo>
                    <a:pt x="1018540" y="2301240"/>
                  </a:lnTo>
                  <a:lnTo>
                    <a:pt x="1032510" y="2302510"/>
                  </a:lnTo>
                  <a:lnTo>
                    <a:pt x="1089660" y="2302510"/>
                  </a:lnTo>
                  <a:lnTo>
                    <a:pt x="1104900" y="2303780"/>
                  </a:lnTo>
                  <a:lnTo>
                    <a:pt x="1118870" y="2307590"/>
                  </a:lnTo>
                  <a:lnTo>
                    <a:pt x="1118870" y="2312670"/>
                  </a:lnTo>
                  <a:lnTo>
                    <a:pt x="1117600" y="2313940"/>
                  </a:lnTo>
                  <a:lnTo>
                    <a:pt x="1115060" y="2315210"/>
                  </a:lnTo>
                  <a:lnTo>
                    <a:pt x="1111250" y="2315210"/>
                  </a:lnTo>
                  <a:lnTo>
                    <a:pt x="1111250" y="2320290"/>
                  </a:lnTo>
                  <a:lnTo>
                    <a:pt x="1113790" y="2324100"/>
                  </a:lnTo>
                  <a:lnTo>
                    <a:pt x="1116330" y="2326640"/>
                  </a:lnTo>
                  <a:lnTo>
                    <a:pt x="1127760" y="2330450"/>
                  </a:lnTo>
                  <a:lnTo>
                    <a:pt x="1132840" y="2332990"/>
                  </a:lnTo>
                  <a:lnTo>
                    <a:pt x="1135380" y="2335530"/>
                  </a:lnTo>
                  <a:lnTo>
                    <a:pt x="1144270" y="2501900"/>
                  </a:lnTo>
                  <a:lnTo>
                    <a:pt x="1137920" y="2519680"/>
                  </a:lnTo>
                  <a:lnTo>
                    <a:pt x="1127760" y="2536190"/>
                  </a:lnTo>
                  <a:lnTo>
                    <a:pt x="1116330" y="2548890"/>
                  </a:lnTo>
                  <a:lnTo>
                    <a:pt x="1102360" y="2561590"/>
                  </a:lnTo>
                  <a:lnTo>
                    <a:pt x="1089660" y="2574290"/>
                  </a:lnTo>
                  <a:lnTo>
                    <a:pt x="1075690" y="2586990"/>
                  </a:lnTo>
                  <a:lnTo>
                    <a:pt x="1064260" y="2600960"/>
                  </a:lnTo>
                  <a:lnTo>
                    <a:pt x="1054100" y="2617470"/>
                  </a:lnTo>
                  <a:lnTo>
                    <a:pt x="1066800" y="2617470"/>
                  </a:lnTo>
                  <a:lnTo>
                    <a:pt x="1078230" y="2616200"/>
                  </a:lnTo>
                  <a:lnTo>
                    <a:pt x="1089660" y="2613660"/>
                  </a:lnTo>
                  <a:lnTo>
                    <a:pt x="1102360" y="2609850"/>
                  </a:lnTo>
                  <a:lnTo>
                    <a:pt x="1115060" y="2607310"/>
                  </a:lnTo>
                  <a:lnTo>
                    <a:pt x="1127760" y="2603500"/>
                  </a:lnTo>
                  <a:lnTo>
                    <a:pt x="1139190" y="2599690"/>
                  </a:lnTo>
                  <a:lnTo>
                    <a:pt x="1151890" y="2595880"/>
                  </a:lnTo>
                  <a:lnTo>
                    <a:pt x="1156970" y="2594610"/>
                  </a:lnTo>
                  <a:lnTo>
                    <a:pt x="1163320" y="2592070"/>
                  </a:lnTo>
                  <a:lnTo>
                    <a:pt x="1168400" y="2589530"/>
                  </a:lnTo>
                  <a:lnTo>
                    <a:pt x="1173480" y="2585720"/>
                  </a:lnTo>
                  <a:lnTo>
                    <a:pt x="1179830" y="2581910"/>
                  </a:lnTo>
                  <a:lnTo>
                    <a:pt x="1184910" y="2579370"/>
                  </a:lnTo>
                  <a:lnTo>
                    <a:pt x="1189990" y="2578100"/>
                  </a:lnTo>
                  <a:lnTo>
                    <a:pt x="1196340" y="2579370"/>
                  </a:lnTo>
                  <a:lnTo>
                    <a:pt x="1192530" y="2597150"/>
                  </a:lnTo>
                  <a:lnTo>
                    <a:pt x="1184910" y="2613660"/>
                  </a:lnTo>
                  <a:lnTo>
                    <a:pt x="1174750" y="2628900"/>
                  </a:lnTo>
                  <a:lnTo>
                    <a:pt x="1164590" y="2642870"/>
                  </a:lnTo>
                  <a:lnTo>
                    <a:pt x="1154430" y="2658110"/>
                  </a:lnTo>
                  <a:lnTo>
                    <a:pt x="1146810" y="2673350"/>
                  </a:lnTo>
                  <a:lnTo>
                    <a:pt x="1144270" y="2691130"/>
                  </a:lnTo>
                  <a:lnTo>
                    <a:pt x="1145540" y="2710180"/>
                  </a:lnTo>
                  <a:lnTo>
                    <a:pt x="1181100" y="2710180"/>
                  </a:lnTo>
                  <a:lnTo>
                    <a:pt x="1191260" y="2706370"/>
                  </a:lnTo>
                  <a:lnTo>
                    <a:pt x="1203960" y="2701290"/>
                  </a:lnTo>
                  <a:lnTo>
                    <a:pt x="1214120" y="2696210"/>
                  </a:lnTo>
                  <a:lnTo>
                    <a:pt x="1226820" y="2691130"/>
                  </a:lnTo>
                  <a:lnTo>
                    <a:pt x="1236980" y="2684780"/>
                  </a:lnTo>
                  <a:lnTo>
                    <a:pt x="1245870" y="2675890"/>
                  </a:lnTo>
                  <a:lnTo>
                    <a:pt x="1252220" y="2665730"/>
                  </a:lnTo>
                  <a:lnTo>
                    <a:pt x="1256030" y="2653030"/>
                  </a:lnTo>
                  <a:lnTo>
                    <a:pt x="1268730" y="2639060"/>
                  </a:lnTo>
                  <a:lnTo>
                    <a:pt x="1276350" y="2622550"/>
                  </a:lnTo>
                  <a:lnTo>
                    <a:pt x="1281430" y="2604770"/>
                  </a:lnTo>
                  <a:lnTo>
                    <a:pt x="1283970" y="2585720"/>
                  </a:lnTo>
                  <a:lnTo>
                    <a:pt x="1283970" y="2565400"/>
                  </a:lnTo>
                  <a:lnTo>
                    <a:pt x="1281430" y="2546350"/>
                  </a:lnTo>
                  <a:lnTo>
                    <a:pt x="1277620" y="2528570"/>
                  </a:lnTo>
                  <a:lnTo>
                    <a:pt x="1272540" y="2510790"/>
                  </a:lnTo>
                  <a:lnTo>
                    <a:pt x="1287780" y="2467610"/>
                  </a:lnTo>
                  <a:lnTo>
                    <a:pt x="1303020" y="2424430"/>
                  </a:lnTo>
                  <a:lnTo>
                    <a:pt x="1313180" y="2378710"/>
                  </a:lnTo>
                  <a:lnTo>
                    <a:pt x="1315720" y="2355850"/>
                  </a:lnTo>
                  <a:lnTo>
                    <a:pt x="1314450" y="2331720"/>
                  </a:lnTo>
                  <a:lnTo>
                    <a:pt x="1344930" y="2317750"/>
                  </a:lnTo>
                  <a:lnTo>
                    <a:pt x="1374140" y="2289810"/>
                  </a:lnTo>
                  <a:lnTo>
                    <a:pt x="1414780" y="2278380"/>
                  </a:lnTo>
                  <a:lnTo>
                    <a:pt x="1413510" y="2274570"/>
                  </a:lnTo>
                  <a:lnTo>
                    <a:pt x="1412240" y="2273300"/>
                  </a:lnTo>
                  <a:lnTo>
                    <a:pt x="1409700" y="2272030"/>
                  </a:lnTo>
                  <a:lnTo>
                    <a:pt x="1407160" y="2269490"/>
                  </a:lnTo>
                  <a:lnTo>
                    <a:pt x="1403350" y="2161540"/>
                  </a:lnTo>
                  <a:lnTo>
                    <a:pt x="1400810" y="2049780"/>
                  </a:lnTo>
                  <a:lnTo>
                    <a:pt x="1395730" y="1939290"/>
                  </a:lnTo>
                  <a:lnTo>
                    <a:pt x="1388110" y="1830070"/>
                  </a:lnTo>
                  <a:lnTo>
                    <a:pt x="1384300" y="1817370"/>
                  </a:lnTo>
                  <a:lnTo>
                    <a:pt x="1384300" y="1791970"/>
                  </a:lnTo>
                  <a:lnTo>
                    <a:pt x="1377950" y="1784350"/>
                  </a:lnTo>
                  <a:lnTo>
                    <a:pt x="1381760" y="1783080"/>
                  </a:lnTo>
                  <a:lnTo>
                    <a:pt x="1385570" y="1780540"/>
                  </a:lnTo>
                  <a:lnTo>
                    <a:pt x="1395730" y="1775460"/>
                  </a:lnTo>
                  <a:lnTo>
                    <a:pt x="1399540" y="1774190"/>
                  </a:lnTo>
                  <a:lnTo>
                    <a:pt x="1404620" y="1772920"/>
                  </a:lnTo>
                  <a:lnTo>
                    <a:pt x="1412240" y="1772920"/>
                  </a:lnTo>
                  <a:lnTo>
                    <a:pt x="1407160" y="1744980"/>
                  </a:lnTo>
                  <a:lnTo>
                    <a:pt x="1399540" y="1686560"/>
                  </a:lnTo>
                  <a:lnTo>
                    <a:pt x="1393190" y="1658620"/>
                  </a:lnTo>
                  <a:lnTo>
                    <a:pt x="1400810" y="1657350"/>
                  </a:lnTo>
                  <a:lnTo>
                    <a:pt x="1413510" y="1652270"/>
                  </a:lnTo>
                  <a:lnTo>
                    <a:pt x="1421130" y="1649730"/>
                  </a:lnTo>
                  <a:lnTo>
                    <a:pt x="1427480" y="1647190"/>
                  </a:lnTo>
                  <a:lnTo>
                    <a:pt x="1433830" y="1645920"/>
                  </a:lnTo>
                  <a:lnTo>
                    <a:pt x="1450340" y="1645920"/>
                  </a:lnTo>
                  <a:lnTo>
                    <a:pt x="1450340" y="1684020"/>
                  </a:lnTo>
                  <a:lnTo>
                    <a:pt x="1451610" y="1692910"/>
                  </a:lnTo>
                  <a:lnTo>
                    <a:pt x="1454150" y="1701800"/>
                  </a:lnTo>
                  <a:lnTo>
                    <a:pt x="1459230" y="1708150"/>
                  </a:lnTo>
                  <a:lnTo>
                    <a:pt x="1468120" y="1713230"/>
                  </a:lnTo>
                  <a:lnTo>
                    <a:pt x="1464310" y="1750060"/>
                  </a:lnTo>
                  <a:lnTo>
                    <a:pt x="1457960" y="1785620"/>
                  </a:lnTo>
                  <a:lnTo>
                    <a:pt x="1454150" y="1821180"/>
                  </a:lnTo>
                  <a:lnTo>
                    <a:pt x="1451610" y="1859280"/>
                  </a:lnTo>
                  <a:lnTo>
                    <a:pt x="1446530" y="1860550"/>
                  </a:lnTo>
                  <a:lnTo>
                    <a:pt x="1441450" y="1856740"/>
                  </a:lnTo>
                  <a:lnTo>
                    <a:pt x="1435100" y="1854200"/>
                  </a:lnTo>
                  <a:lnTo>
                    <a:pt x="1430020" y="1856740"/>
                  </a:lnTo>
                  <a:lnTo>
                    <a:pt x="1430020" y="1863090"/>
                  </a:lnTo>
                  <a:lnTo>
                    <a:pt x="1438910" y="1863090"/>
                  </a:lnTo>
                  <a:lnTo>
                    <a:pt x="1447800" y="1864360"/>
                  </a:lnTo>
                  <a:lnTo>
                    <a:pt x="1456690" y="1868170"/>
                  </a:lnTo>
                  <a:lnTo>
                    <a:pt x="1464310" y="1873250"/>
                  </a:lnTo>
                  <a:lnTo>
                    <a:pt x="1471930" y="1877060"/>
                  </a:lnTo>
                  <a:lnTo>
                    <a:pt x="1479550" y="1882140"/>
                  </a:lnTo>
                  <a:lnTo>
                    <a:pt x="1487170" y="1888490"/>
                  </a:lnTo>
                  <a:lnTo>
                    <a:pt x="1494790" y="1892300"/>
                  </a:lnTo>
                  <a:lnTo>
                    <a:pt x="1493520" y="1940560"/>
                  </a:lnTo>
                  <a:lnTo>
                    <a:pt x="1493520" y="1987550"/>
                  </a:lnTo>
                  <a:lnTo>
                    <a:pt x="1494790" y="2034540"/>
                  </a:lnTo>
                  <a:lnTo>
                    <a:pt x="1502410" y="2127250"/>
                  </a:lnTo>
                  <a:lnTo>
                    <a:pt x="1507490" y="2172970"/>
                  </a:lnTo>
                  <a:lnTo>
                    <a:pt x="1511300" y="2218690"/>
                  </a:lnTo>
                  <a:lnTo>
                    <a:pt x="1513840" y="2265680"/>
                  </a:lnTo>
                  <a:lnTo>
                    <a:pt x="1506220" y="2269490"/>
                  </a:lnTo>
                  <a:lnTo>
                    <a:pt x="1499870" y="2364740"/>
                  </a:lnTo>
                  <a:lnTo>
                    <a:pt x="1498600" y="2373630"/>
                  </a:lnTo>
                  <a:lnTo>
                    <a:pt x="1501140" y="2381250"/>
                  </a:lnTo>
                  <a:lnTo>
                    <a:pt x="1502410" y="2390140"/>
                  </a:lnTo>
                  <a:lnTo>
                    <a:pt x="1504950" y="2399030"/>
                  </a:lnTo>
                  <a:lnTo>
                    <a:pt x="1506220" y="2406650"/>
                  </a:lnTo>
                  <a:lnTo>
                    <a:pt x="1506220" y="2414270"/>
                  </a:lnTo>
                  <a:lnTo>
                    <a:pt x="1502410" y="2420620"/>
                  </a:lnTo>
                  <a:lnTo>
                    <a:pt x="1494790" y="2424430"/>
                  </a:lnTo>
                  <a:lnTo>
                    <a:pt x="1489710" y="2446020"/>
                  </a:lnTo>
                  <a:lnTo>
                    <a:pt x="1489710" y="2486660"/>
                  </a:lnTo>
                  <a:lnTo>
                    <a:pt x="1490980" y="2506980"/>
                  </a:lnTo>
                  <a:lnTo>
                    <a:pt x="1489710" y="2524772"/>
                  </a:lnTo>
                  <a:lnTo>
                    <a:pt x="1484630" y="2541270"/>
                  </a:lnTo>
                  <a:lnTo>
                    <a:pt x="1473200" y="2556510"/>
                  </a:lnTo>
                  <a:lnTo>
                    <a:pt x="1455420" y="2569210"/>
                  </a:lnTo>
                  <a:lnTo>
                    <a:pt x="1447800" y="2579370"/>
                  </a:lnTo>
                  <a:lnTo>
                    <a:pt x="1447800" y="2590800"/>
                  </a:lnTo>
                  <a:lnTo>
                    <a:pt x="1451610" y="2602230"/>
                  </a:lnTo>
                  <a:lnTo>
                    <a:pt x="1457960" y="2613660"/>
                  </a:lnTo>
                  <a:lnTo>
                    <a:pt x="1460500" y="2613660"/>
                  </a:lnTo>
                  <a:lnTo>
                    <a:pt x="1464310" y="2612390"/>
                  </a:lnTo>
                  <a:lnTo>
                    <a:pt x="1466850" y="2611120"/>
                  </a:lnTo>
                  <a:lnTo>
                    <a:pt x="1469390" y="2608580"/>
                  </a:lnTo>
                  <a:lnTo>
                    <a:pt x="1480820" y="2609850"/>
                  </a:lnTo>
                  <a:lnTo>
                    <a:pt x="1490980" y="2609850"/>
                  </a:lnTo>
                  <a:lnTo>
                    <a:pt x="1499870" y="2608580"/>
                  </a:lnTo>
                  <a:lnTo>
                    <a:pt x="1507490" y="2604770"/>
                  </a:lnTo>
                  <a:lnTo>
                    <a:pt x="1515110" y="2599690"/>
                  </a:lnTo>
                  <a:lnTo>
                    <a:pt x="1530350" y="2586990"/>
                  </a:lnTo>
                  <a:lnTo>
                    <a:pt x="1536700" y="2579370"/>
                  </a:lnTo>
                  <a:lnTo>
                    <a:pt x="1543050" y="2573020"/>
                  </a:lnTo>
                  <a:lnTo>
                    <a:pt x="1579880" y="2546350"/>
                  </a:lnTo>
                  <a:lnTo>
                    <a:pt x="1590040" y="2545080"/>
                  </a:lnTo>
                  <a:lnTo>
                    <a:pt x="1601470" y="2546350"/>
                  </a:lnTo>
                  <a:lnTo>
                    <a:pt x="1605280" y="2541270"/>
                  </a:lnTo>
                  <a:lnTo>
                    <a:pt x="1605280" y="2533650"/>
                  </a:lnTo>
                  <a:lnTo>
                    <a:pt x="1607820" y="2527300"/>
                  </a:lnTo>
                  <a:lnTo>
                    <a:pt x="1614170" y="2523490"/>
                  </a:lnTo>
                  <a:lnTo>
                    <a:pt x="1614170" y="2518422"/>
                  </a:lnTo>
                  <a:lnTo>
                    <a:pt x="1615440" y="2512060"/>
                  </a:lnTo>
                  <a:lnTo>
                    <a:pt x="1617980" y="2506980"/>
                  </a:lnTo>
                  <a:lnTo>
                    <a:pt x="1624330" y="2504440"/>
                  </a:lnTo>
                  <a:lnTo>
                    <a:pt x="1621790" y="2438400"/>
                  </a:lnTo>
                  <a:lnTo>
                    <a:pt x="1624330" y="2377440"/>
                  </a:lnTo>
                  <a:lnTo>
                    <a:pt x="1630680" y="2319020"/>
                  </a:lnTo>
                  <a:lnTo>
                    <a:pt x="1638300" y="2261870"/>
                  </a:lnTo>
                  <a:lnTo>
                    <a:pt x="1647190" y="2205990"/>
                  </a:lnTo>
                  <a:lnTo>
                    <a:pt x="1657350" y="2148840"/>
                  </a:lnTo>
                  <a:lnTo>
                    <a:pt x="1666240" y="2089150"/>
                  </a:lnTo>
                  <a:lnTo>
                    <a:pt x="1673860" y="2025650"/>
                  </a:lnTo>
                  <a:lnTo>
                    <a:pt x="1680210" y="2063750"/>
                  </a:lnTo>
                  <a:lnTo>
                    <a:pt x="1684020" y="2101850"/>
                  </a:lnTo>
                  <a:lnTo>
                    <a:pt x="1681480" y="2174240"/>
                  </a:lnTo>
                  <a:lnTo>
                    <a:pt x="1678940" y="2209800"/>
                  </a:lnTo>
                  <a:lnTo>
                    <a:pt x="1677670" y="2246630"/>
                  </a:lnTo>
                  <a:lnTo>
                    <a:pt x="1677670" y="2284730"/>
                  </a:lnTo>
                  <a:lnTo>
                    <a:pt x="1681480" y="2322830"/>
                  </a:lnTo>
                  <a:lnTo>
                    <a:pt x="1680210" y="2335530"/>
                  </a:lnTo>
                  <a:lnTo>
                    <a:pt x="1675130" y="2364740"/>
                  </a:lnTo>
                  <a:lnTo>
                    <a:pt x="1671320" y="2379980"/>
                  </a:lnTo>
                  <a:lnTo>
                    <a:pt x="1668780" y="2395220"/>
                  </a:lnTo>
                  <a:lnTo>
                    <a:pt x="1667510" y="2411730"/>
                  </a:lnTo>
                  <a:lnTo>
                    <a:pt x="1668780" y="2425700"/>
                  </a:lnTo>
                  <a:lnTo>
                    <a:pt x="1677670" y="2454910"/>
                  </a:lnTo>
                  <a:lnTo>
                    <a:pt x="1678940" y="2468880"/>
                  </a:lnTo>
                  <a:lnTo>
                    <a:pt x="1677670" y="2482850"/>
                  </a:lnTo>
                  <a:lnTo>
                    <a:pt x="1677670" y="2496820"/>
                  </a:lnTo>
                  <a:lnTo>
                    <a:pt x="1676400" y="2510790"/>
                  </a:lnTo>
                  <a:lnTo>
                    <a:pt x="1676400" y="2524772"/>
                  </a:lnTo>
                  <a:lnTo>
                    <a:pt x="1677670" y="2538730"/>
                  </a:lnTo>
                  <a:lnTo>
                    <a:pt x="1684020" y="2551430"/>
                  </a:lnTo>
                  <a:lnTo>
                    <a:pt x="1695450" y="2552700"/>
                  </a:lnTo>
                  <a:lnTo>
                    <a:pt x="1703070" y="2557780"/>
                  </a:lnTo>
                  <a:lnTo>
                    <a:pt x="1708150" y="2565400"/>
                  </a:lnTo>
                  <a:lnTo>
                    <a:pt x="1711960" y="2573020"/>
                  </a:lnTo>
                  <a:lnTo>
                    <a:pt x="1714500" y="2580640"/>
                  </a:lnTo>
                  <a:lnTo>
                    <a:pt x="1719580" y="2589530"/>
                  </a:lnTo>
                  <a:lnTo>
                    <a:pt x="1725930" y="2597150"/>
                  </a:lnTo>
                  <a:lnTo>
                    <a:pt x="1736090" y="2600960"/>
                  </a:lnTo>
                  <a:lnTo>
                    <a:pt x="1744980" y="2606040"/>
                  </a:lnTo>
                  <a:lnTo>
                    <a:pt x="1765300" y="2616200"/>
                  </a:lnTo>
                  <a:lnTo>
                    <a:pt x="1775460" y="2620010"/>
                  </a:lnTo>
                  <a:lnTo>
                    <a:pt x="1785620" y="2622550"/>
                  </a:lnTo>
                  <a:lnTo>
                    <a:pt x="1795780" y="2623820"/>
                  </a:lnTo>
                  <a:lnTo>
                    <a:pt x="1805940" y="2621280"/>
                  </a:lnTo>
                  <a:lnTo>
                    <a:pt x="1816100" y="2616200"/>
                  </a:lnTo>
                  <a:lnTo>
                    <a:pt x="1817370" y="2604770"/>
                  </a:lnTo>
                  <a:lnTo>
                    <a:pt x="1817370" y="2592070"/>
                  </a:lnTo>
                  <a:lnTo>
                    <a:pt x="1813560" y="2580640"/>
                  </a:lnTo>
                  <a:lnTo>
                    <a:pt x="1807210" y="2571750"/>
                  </a:lnTo>
                  <a:lnTo>
                    <a:pt x="1804670" y="2561590"/>
                  </a:lnTo>
                  <a:lnTo>
                    <a:pt x="1797050" y="2543822"/>
                  </a:lnTo>
                  <a:lnTo>
                    <a:pt x="1791970" y="2536190"/>
                  </a:lnTo>
                  <a:lnTo>
                    <a:pt x="1786890" y="2527300"/>
                  </a:lnTo>
                  <a:lnTo>
                    <a:pt x="1784350" y="2518422"/>
                  </a:lnTo>
                  <a:lnTo>
                    <a:pt x="1783080" y="2510790"/>
                  </a:lnTo>
                  <a:lnTo>
                    <a:pt x="1785620" y="2501900"/>
                  </a:lnTo>
                  <a:lnTo>
                    <a:pt x="1783080" y="2498090"/>
                  </a:lnTo>
                  <a:lnTo>
                    <a:pt x="1779270" y="2498090"/>
                  </a:lnTo>
                  <a:lnTo>
                    <a:pt x="1775460" y="2499360"/>
                  </a:lnTo>
                  <a:lnTo>
                    <a:pt x="1772920" y="2496820"/>
                  </a:lnTo>
                  <a:lnTo>
                    <a:pt x="1774190" y="2490470"/>
                  </a:lnTo>
                  <a:lnTo>
                    <a:pt x="1772920" y="2485390"/>
                  </a:lnTo>
                  <a:lnTo>
                    <a:pt x="1774190" y="2479040"/>
                  </a:lnTo>
                  <a:lnTo>
                    <a:pt x="1775460" y="2473960"/>
                  </a:lnTo>
                  <a:lnTo>
                    <a:pt x="1784350" y="2482850"/>
                  </a:lnTo>
                  <a:lnTo>
                    <a:pt x="1788160" y="2484120"/>
                  </a:lnTo>
                  <a:lnTo>
                    <a:pt x="1800860" y="2459990"/>
                  </a:lnTo>
                  <a:lnTo>
                    <a:pt x="1798320" y="2414270"/>
                  </a:lnTo>
                  <a:lnTo>
                    <a:pt x="1798320" y="2373630"/>
                  </a:lnTo>
                  <a:lnTo>
                    <a:pt x="1797050" y="2331720"/>
                  </a:lnTo>
                  <a:lnTo>
                    <a:pt x="1793240" y="2287270"/>
                  </a:lnTo>
                  <a:lnTo>
                    <a:pt x="1785620" y="2292350"/>
                  </a:lnTo>
                  <a:lnTo>
                    <a:pt x="1784350" y="2284730"/>
                  </a:lnTo>
                  <a:lnTo>
                    <a:pt x="1785620" y="2274570"/>
                  </a:lnTo>
                  <a:lnTo>
                    <a:pt x="1789430" y="2264410"/>
                  </a:lnTo>
                  <a:lnTo>
                    <a:pt x="1795780" y="2255520"/>
                  </a:lnTo>
                  <a:lnTo>
                    <a:pt x="1800860" y="2209800"/>
                  </a:lnTo>
                  <a:lnTo>
                    <a:pt x="1827530" y="2075180"/>
                  </a:lnTo>
                  <a:lnTo>
                    <a:pt x="1835150" y="2029460"/>
                  </a:lnTo>
                  <a:lnTo>
                    <a:pt x="1841500" y="1983740"/>
                  </a:lnTo>
                  <a:lnTo>
                    <a:pt x="1845310" y="1939290"/>
                  </a:lnTo>
                  <a:lnTo>
                    <a:pt x="1845310" y="1892300"/>
                  </a:lnTo>
                  <a:lnTo>
                    <a:pt x="1850390" y="1887220"/>
                  </a:lnTo>
                  <a:lnTo>
                    <a:pt x="1863090" y="1882140"/>
                  </a:lnTo>
                  <a:lnTo>
                    <a:pt x="1885950" y="1882140"/>
                  </a:lnTo>
                  <a:lnTo>
                    <a:pt x="1899920" y="1879600"/>
                  </a:lnTo>
                  <a:lnTo>
                    <a:pt x="1903730" y="1883410"/>
                  </a:lnTo>
                  <a:lnTo>
                    <a:pt x="1905000" y="1888490"/>
                  </a:lnTo>
                  <a:lnTo>
                    <a:pt x="1905000" y="1897380"/>
                  </a:lnTo>
                  <a:lnTo>
                    <a:pt x="1911350" y="1897380"/>
                  </a:lnTo>
                  <a:lnTo>
                    <a:pt x="1913890" y="1832610"/>
                  </a:lnTo>
                  <a:lnTo>
                    <a:pt x="1906257" y="1706880"/>
                  </a:lnTo>
                  <a:lnTo>
                    <a:pt x="1907514" y="1644637"/>
                  </a:lnTo>
                  <a:lnTo>
                    <a:pt x="1907540" y="1645920"/>
                  </a:lnTo>
                  <a:lnTo>
                    <a:pt x="1911350" y="1658620"/>
                  </a:lnTo>
                  <a:lnTo>
                    <a:pt x="1916430" y="1658620"/>
                  </a:lnTo>
                  <a:lnTo>
                    <a:pt x="1921510" y="1671320"/>
                  </a:lnTo>
                  <a:lnTo>
                    <a:pt x="1925307" y="1671320"/>
                  </a:lnTo>
                  <a:lnTo>
                    <a:pt x="1929130" y="1684020"/>
                  </a:lnTo>
                  <a:lnTo>
                    <a:pt x="1930400" y="1684020"/>
                  </a:lnTo>
                  <a:lnTo>
                    <a:pt x="1929130" y="1696720"/>
                  </a:lnTo>
                  <a:lnTo>
                    <a:pt x="1924050" y="1709420"/>
                  </a:lnTo>
                  <a:lnTo>
                    <a:pt x="1931657" y="1760220"/>
                  </a:lnTo>
                  <a:lnTo>
                    <a:pt x="1932940" y="1811020"/>
                  </a:lnTo>
                  <a:lnTo>
                    <a:pt x="1927860" y="1874520"/>
                  </a:lnTo>
                  <a:lnTo>
                    <a:pt x="1922780" y="1925320"/>
                  </a:lnTo>
                  <a:lnTo>
                    <a:pt x="1918957" y="1938020"/>
                  </a:lnTo>
                  <a:lnTo>
                    <a:pt x="1918957" y="1950720"/>
                  </a:lnTo>
                  <a:lnTo>
                    <a:pt x="1916430" y="1950720"/>
                  </a:lnTo>
                  <a:lnTo>
                    <a:pt x="1907540" y="1963420"/>
                  </a:lnTo>
                  <a:lnTo>
                    <a:pt x="1910080" y="1963420"/>
                  </a:lnTo>
                  <a:lnTo>
                    <a:pt x="1913890" y="1976120"/>
                  </a:lnTo>
                  <a:lnTo>
                    <a:pt x="1927860" y="1976120"/>
                  </a:lnTo>
                  <a:lnTo>
                    <a:pt x="1931657" y="1988820"/>
                  </a:lnTo>
                  <a:lnTo>
                    <a:pt x="1932940" y="1976120"/>
                  </a:lnTo>
                  <a:lnTo>
                    <a:pt x="1957057" y="1976120"/>
                  </a:lnTo>
                  <a:lnTo>
                    <a:pt x="1957057" y="1963420"/>
                  </a:lnTo>
                  <a:lnTo>
                    <a:pt x="1935480" y="1963420"/>
                  </a:lnTo>
                  <a:lnTo>
                    <a:pt x="1935480" y="1836420"/>
                  </a:lnTo>
                  <a:lnTo>
                    <a:pt x="1939290" y="1760220"/>
                  </a:lnTo>
                  <a:lnTo>
                    <a:pt x="1943100" y="1696720"/>
                  </a:lnTo>
                  <a:lnTo>
                    <a:pt x="1945640" y="1696720"/>
                  </a:lnTo>
                  <a:lnTo>
                    <a:pt x="1949450" y="1684020"/>
                  </a:lnTo>
                  <a:lnTo>
                    <a:pt x="1969757" y="1684020"/>
                  </a:lnTo>
                  <a:lnTo>
                    <a:pt x="1971040" y="1760220"/>
                  </a:lnTo>
                  <a:lnTo>
                    <a:pt x="1973580" y="1836420"/>
                  </a:lnTo>
                  <a:lnTo>
                    <a:pt x="1973580" y="1899920"/>
                  </a:lnTo>
                  <a:lnTo>
                    <a:pt x="1964690" y="1976120"/>
                  </a:lnTo>
                  <a:lnTo>
                    <a:pt x="1982457" y="1988820"/>
                  </a:lnTo>
                  <a:lnTo>
                    <a:pt x="1983740" y="2014220"/>
                  </a:lnTo>
                  <a:lnTo>
                    <a:pt x="1995157" y="2090420"/>
                  </a:lnTo>
                  <a:lnTo>
                    <a:pt x="2000250" y="2115820"/>
                  </a:lnTo>
                  <a:lnTo>
                    <a:pt x="2006600" y="2128520"/>
                  </a:lnTo>
                  <a:lnTo>
                    <a:pt x="2010410" y="2153920"/>
                  </a:lnTo>
                  <a:lnTo>
                    <a:pt x="2015490" y="2179320"/>
                  </a:lnTo>
                  <a:lnTo>
                    <a:pt x="2019300" y="2204720"/>
                  </a:lnTo>
                  <a:lnTo>
                    <a:pt x="2016760" y="2242820"/>
                  </a:lnTo>
                  <a:lnTo>
                    <a:pt x="2005330" y="2319020"/>
                  </a:lnTo>
                  <a:lnTo>
                    <a:pt x="2005330" y="2344420"/>
                  </a:lnTo>
                  <a:lnTo>
                    <a:pt x="2011680" y="2369820"/>
                  </a:lnTo>
                  <a:lnTo>
                    <a:pt x="2024380" y="2395220"/>
                  </a:lnTo>
                  <a:lnTo>
                    <a:pt x="2054860" y="2395220"/>
                  </a:lnTo>
                  <a:lnTo>
                    <a:pt x="2063750" y="2382520"/>
                  </a:lnTo>
                  <a:lnTo>
                    <a:pt x="2070100" y="2369820"/>
                  </a:lnTo>
                  <a:lnTo>
                    <a:pt x="2075180" y="2369820"/>
                  </a:lnTo>
                  <a:lnTo>
                    <a:pt x="2077720" y="2357120"/>
                  </a:lnTo>
                  <a:lnTo>
                    <a:pt x="2081530" y="2319020"/>
                  </a:lnTo>
                  <a:lnTo>
                    <a:pt x="2084070" y="2306320"/>
                  </a:lnTo>
                  <a:lnTo>
                    <a:pt x="2075180" y="2268220"/>
                  </a:lnTo>
                  <a:lnTo>
                    <a:pt x="2070100" y="2230120"/>
                  </a:lnTo>
                  <a:lnTo>
                    <a:pt x="2068830" y="2192020"/>
                  </a:lnTo>
                  <a:lnTo>
                    <a:pt x="2071370" y="2153920"/>
                  </a:lnTo>
                  <a:lnTo>
                    <a:pt x="2078990" y="2077720"/>
                  </a:lnTo>
                  <a:lnTo>
                    <a:pt x="2081530" y="2039620"/>
                  </a:lnTo>
                  <a:lnTo>
                    <a:pt x="2081530" y="2001520"/>
                  </a:lnTo>
                  <a:lnTo>
                    <a:pt x="2094230" y="1988820"/>
                  </a:lnTo>
                  <a:lnTo>
                    <a:pt x="2134870" y="1988820"/>
                  </a:lnTo>
                  <a:lnTo>
                    <a:pt x="2162810" y="2001520"/>
                  </a:lnTo>
                  <a:lnTo>
                    <a:pt x="2176780" y="1988820"/>
                  </a:lnTo>
                  <a:lnTo>
                    <a:pt x="2223770" y="1988820"/>
                  </a:lnTo>
                  <a:lnTo>
                    <a:pt x="2223770" y="2001520"/>
                  </a:lnTo>
                  <a:lnTo>
                    <a:pt x="2216150" y="2001520"/>
                  </a:lnTo>
                  <a:lnTo>
                    <a:pt x="2219960" y="2014220"/>
                  </a:lnTo>
                  <a:lnTo>
                    <a:pt x="2216150" y="2052320"/>
                  </a:lnTo>
                  <a:lnTo>
                    <a:pt x="2216150" y="2065020"/>
                  </a:lnTo>
                  <a:lnTo>
                    <a:pt x="2211070" y="2090420"/>
                  </a:lnTo>
                  <a:lnTo>
                    <a:pt x="2204720" y="2115820"/>
                  </a:lnTo>
                  <a:lnTo>
                    <a:pt x="2199640" y="2141220"/>
                  </a:lnTo>
                  <a:lnTo>
                    <a:pt x="2193290" y="2166620"/>
                  </a:lnTo>
                  <a:lnTo>
                    <a:pt x="2186940" y="2204720"/>
                  </a:lnTo>
                  <a:lnTo>
                    <a:pt x="2179320" y="2255520"/>
                  </a:lnTo>
                  <a:lnTo>
                    <a:pt x="2178050" y="2280920"/>
                  </a:lnTo>
                  <a:lnTo>
                    <a:pt x="2183130" y="2280920"/>
                  </a:lnTo>
                  <a:lnTo>
                    <a:pt x="2183130" y="2268220"/>
                  </a:lnTo>
                  <a:lnTo>
                    <a:pt x="2186940" y="2268220"/>
                  </a:lnTo>
                  <a:lnTo>
                    <a:pt x="2189480" y="2255520"/>
                  </a:lnTo>
                  <a:lnTo>
                    <a:pt x="2193290" y="2268220"/>
                  </a:lnTo>
                  <a:lnTo>
                    <a:pt x="2195830" y="2280920"/>
                  </a:lnTo>
                  <a:lnTo>
                    <a:pt x="2196147" y="2280920"/>
                  </a:lnTo>
                  <a:lnTo>
                    <a:pt x="2191702" y="2255520"/>
                  </a:lnTo>
                  <a:lnTo>
                    <a:pt x="2189480" y="2242820"/>
                  </a:lnTo>
                  <a:lnTo>
                    <a:pt x="2189480" y="2204720"/>
                  </a:lnTo>
                  <a:lnTo>
                    <a:pt x="2197100" y="2166620"/>
                  </a:lnTo>
                  <a:lnTo>
                    <a:pt x="2217420" y="2077720"/>
                  </a:lnTo>
                  <a:lnTo>
                    <a:pt x="2226310" y="2039620"/>
                  </a:lnTo>
                  <a:lnTo>
                    <a:pt x="2228850" y="1988820"/>
                  </a:lnTo>
                  <a:lnTo>
                    <a:pt x="2263140" y="1988820"/>
                  </a:lnTo>
                  <a:lnTo>
                    <a:pt x="2278380" y="1976120"/>
                  </a:lnTo>
                  <a:lnTo>
                    <a:pt x="2270760" y="1976120"/>
                  </a:lnTo>
                  <a:lnTo>
                    <a:pt x="2274570" y="1899920"/>
                  </a:lnTo>
                  <a:lnTo>
                    <a:pt x="2272030" y="1836420"/>
                  </a:lnTo>
                  <a:lnTo>
                    <a:pt x="2270760" y="1772920"/>
                  </a:lnTo>
                  <a:lnTo>
                    <a:pt x="2278380" y="1696720"/>
                  </a:lnTo>
                  <a:lnTo>
                    <a:pt x="2268220" y="1684020"/>
                  </a:lnTo>
                  <a:lnTo>
                    <a:pt x="2272030" y="1671320"/>
                  </a:lnTo>
                  <a:lnTo>
                    <a:pt x="2312670" y="1671320"/>
                  </a:lnTo>
                  <a:lnTo>
                    <a:pt x="2319020" y="1658620"/>
                  </a:lnTo>
                  <a:lnTo>
                    <a:pt x="2322830" y="1645920"/>
                  </a:lnTo>
                  <a:lnTo>
                    <a:pt x="2326640" y="1607820"/>
                  </a:lnTo>
                  <a:lnTo>
                    <a:pt x="2331720" y="1595120"/>
                  </a:lnTo>
                  <a:lnTo>
                    <a:pt x="2340610" y="1595120"/>
                  </a:lnTo>
                  <a:lnTo>
                    <a:pt x="2339340" y="1582420"/>
                  </a:lnTo>
                  <a:lnTo>
                    <a:pt x="2336800" y="1569720"/>
                  </a:lnTo>
                  <a:lnTo>
                    <a:pt x="2330450" y="1569720"/>
                  </a:lnTo>
                  <a:lnTo>
                    <a:pt x="2334260" y="1557020"/>
                  </a:lnTo>
                  <a:lnTo>
                    <a:pt x="2335530" y="1557020"/>
                  </a:lnTo>
                  <a:lnTo>
                    <a:pt x="2335530" y="1544320"/>
                  </a:lnTo>
                  <a:lnTo>
                    <a:pt x="2344420" y="1506220"/>
                  </a:lnTo>
                  <a:lnTo>
                    <a:pt x="2349500" y="1480820"/>
                  </a:lnTo>
                  <a:lnTo>
                    <a:pt x="2352040" y="1442720"/>
                  </a:lnTo>
                  <a:lnTo>
                    <a:pt x="2352040" y="14173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898140" y="2682239"/>
              <a:ext cx="2161540" cy="605790"/>
            </a:xfrm>
            <a:custGeom>
              <a:avLst/>
              <a:gdLst/>
              <a:ahLst/>
              <a:cxnLst/>
              <a:rect l="l" t="t" r="r" b="b"/>
              <a:pathLst>
                <a:path w="2161540" h="605789">
                  <a:moveTo>
                    <a:pt x="50800" y="44450"/>
                  </a:moveTo>
                  <a:lnTo>
                    <a:pt x="49530" y="34290"/>
                  </a:lnTo>
                  <a:lnTo>
                    <a:pt x="36830" y="39370"/>
                  </a:lnTo>
                  <a:lnTo>
                    <a:pt x="30480" y="39370"/>
                  </a:lnTo>
                  <a:lnTo>
                    <a:pt x="22860" y="40640"/>
                  </a:lnTo>
                  <a:lnTo>
                    <a:pt x="10160" y="43180"/>
                  </a:lnTo>
                  <a:lnTo>
                    <a:pt x="5080" y="45720"/>
                  </a:lnTo>
                  <a:lnTo>
                    <a:pt x="0" y="49530"/>
                  </a:lnTo>
                  <a:lnTo>
                    <a:pt x="5080" y="66040"/>
                  </a:lnTo>
                  <a:lnTo>
                    <a:pt x="11430" y="63500"/>
                  </a:lnTo>
                  <a:lnTo>
                    <a:pt x="19050" y="62230"/>
                  </a:lnTo>
                  <a:lnTo>
                    <a:pt x="27940" y="59690"/>
                  </a:lnTo>
                  <a:lnTo>
                    <a:pt x="36830" y="58420"/>
                  </a:lnTo>
                  <a:lnTo>
                    <a:pt x="44450" y="55880"/>
                  </a:lnTo>
                  <a:lnTo>
                    <a:pt x="48260" y="50800"/>
                  </a:lnTo>
                  <a:lnTo>
                    <a:pt x="50800" y="44450"/>
                  </a:lnTo>
                  <a:close/>
                </a:path>
                <a:path w="2161540" h="605789">
                  <a:moveTo>
                    <a:pt x="205740" y="34290"/>
                  </a:moveTo>
                  <a:lnTo>
                    <a:pt x="204470" y="34290"/>
                  </a:lnTo>
                  <a:lnTo>
                    <a:pt x="204470" y="137160"/>
                  </a:lnTo>
                  <a:lnTo>
                    <a:pt x="205740" y="137160"/>
                  </a:lnTo>
                  <a:lnTo>
                    <a:pt x="205740" y="34290"/>
                  </a:lnTo>
                  <a:close/>
                </a:path>
                <a:path w="2161540" h="605789">
                  <a:moveTo>
                    <a:pt x="231140" y="605790"/>
                  </a:moveTo>
                  <a:lnTo>
                    <a:pt x="226060" y="104140"/>
                  </a:lnTo>
                  <a:lnTo>
                    <a:pt x="227330" y="93980"/>
                  </a:lnTo>
                  <a:lnTo>
                    <a:pt x="223520" y="83820"/>
                  </a:lnTo>
                  <a:lnTo>
                    <a:pt x="222250" y="74930"/>
                  </a:lnTo>
                  <a:lnTo>
                    <a:pt x="226060" y="66040"/>
                  </a:lnTo>
                  <a:lnTo>
                    <a:pt x="226060" y="41910"/>
                  </a:lnTo>
                  <a:lnTo>
                    <a:pt x="222250" y="38100"/>
                  </a:lnTo>
                  <a:lnTo>
                    <a:pt x="217170" y="39370"/>
                  </a:lnTo>
                  <a:lnTo>
                    <a:pt x="226060" y="605790"/>
                  </a:lnTo>
                  <a:lnTo>
                    <a:pt x="231140" y="605790"/>
                  </a:lnTo>
                  <a:close/>
                </a:path>
                <a:path w="2161540" h="605789">
                  <a:moveTo>
                    <a:pt x="238760" y="31750"/>
                  </a:moveTo>
                  <a:lnTo>
                    <a:pt x="236220" y="31750"/>
                  </a:lnTo>
                  <a:lnTo>
                    <a:pt x="236220" y="64770"/>
                  </a:lnTo>
                  <a:lnTo>
                    <a:pt x="238760" y="64770"/>
                  </a:lnTo>
                  <a:lnTo>
                    <a:pt x="238760" y="31750"/>
                  </a:lnTo>
                  <a:close/>
                </a:path>
                <a:path w="2161540" h="605789">
                  <a:moveTo>
                    <a:pt x="702310" y="0"/>
                  </a:moveTo>
                  <a:lnTo>
                    <a:pt x="698500" y="0"/>
                  </a:lnTo>
                  <a:lnTo>
                    <a:pt x="698500" y="7620"/>
                  </a:lnTo>
                  <a:lnTo>
                    <a:pt x="702310" y="7620"/>
                  </a:lnTo>
                  <a:lnTo>
                    <a:pt x="702310" y="0"/>
                  </a:lnTo>
                  <a:close/>
                </a:path>
                <a:path w="2161540" h="605789">
                  <a:moveTo>
                    <a:pt x="1248410" y="25400"/>
                  </a:moveTo>
                  <a:lnTo>
                    <a:pt x="1243330" y="19050"/>
                  </a:lnTo>
                  <a:lnTo>
                    <a:pt x="1245870" y="29210"/>
                  </a:lnTo>
                  <a:lnTo>
                    <a:pt x="1245870" y="27940"/>
                  </a:lnTo>
                  <a:lnTo>
                    <a:pt x="1248410" y="25400"/>
                  </a:lnTo>
                  <a:close/>
                </a:path>
                <a:path w="2161540" h="605789">
                  <a:moveTo>
                    <a:pt x="1258570" y="45720"/>
                  </a:moveTo>
                  <a:lnTo>
                    <a:pt x="1254760" y="34290"/>
                  </a:lnTo>
                  <a:lnTo>
                    <a:pt x="1238250" y="46990"/>
                  </a:lnTo>
                  <a:lnTo>
                    <a:pt x="1242060" y="49530"/>
                  </a:lnTo>
                  <a:lnTo>
                    <a:pt x="1247140" y="52070"/>
                  </a:lnTo>
                  <a:lnTo>
                    <a:pt x="1250950" y="52070"/>
                  </a:lnTo>
                  <a:lnTo>
                    <a:pt x="1256030" y="49530"/>
                  </a:lnTo>
                  <a:lnTo>
                    <a:pt x="1258570" y="45720"/>
                  </a:lnTo>
                  <a:close/>
                </a:path>
                <a:path w="2161540" h="605789">
                  <a:moveTo>
                    <a:pt x="1714500" y="10160"/>
                  </a:moveTo>
                  <a:lnTo>
                    <a:pt x="1711960" y="6350"/>
                  </a:lnTo>
                  <a:lnTo>
                    <a:pt x="1708150" y="3810"/>
                  </a:lnTo>
                  <a:lnTo>
                    <a:pt x="1697990" y="3810"/>
                  </a:lnTo>
                  <a:lnTo>
                    <a:pt x="1692910" y="6350"/>
                  </a:lnTo>
                  <a:lnTo>
                    <a:pt x="1689100" y="8890"/>
                  </a:lnTo>
                  <a:lnTo>
                    <a:pt x="1686560" y="12700"/>
                  </a:lnTo>
                  <a:lnTo>
                    <a:pt x="1701800" y="12700"/>
                  </a:lnTo>
                  <a:lnTo>
                    <a:pt x="1704340" y="16510"/>
                  </a:lnTo>
                  <a:lnTo>
                    <a:pt x="1700530" y="22860"/>
                  </a:lnTo>
                  <a:lnTo>
                    <a:pt x="1694180" y="25400"/>
                  </a:lnTo>
                  <a:lnTo>
                    <a:pt x="1687830" y="24130"/>
                  </a:lnTo>
                  <a:lnTo>
                    <a:pt x="1686560" y="25400"/>
                  </a:lnTo>
                  <a:lnTo>
                    <a:pt x="1699260" y="29210"/>
                  </a:lnTo>
                  <a:lnTo>
                    <a:pt x="1705610" y="30480"/>
                  </a:lnTo>
                  <a:lnTo>
                    <a:pt x="1709420" y="26670"/>
                  </a:lnTo>
                  <a:lnTo>
                    <a:pt x="1711960" y="20320"/>
                  </a:lnTo>
                  <a:lnTo>
                    <a:pt x="1714500" y="16510"/>
                  </a:lnTo>
                  <a:lnTo>
                    <a:pt x="1714500" y="10160"/>
                  </a:lnTo>
                  <a:close/>
                </a:path>
                <a:path w="2161540" h="605789">
                  <a:moveTo>
                    <a:pt x="1719580" y="41910"/>
                  </a:moveTo>
                  <a:lnTo>
                    <a:pt x="1715770" y="34290"/>
                  </a:lnTo>
                  <a:lnTo>
                    <a:pt x="1691640" y="44450"/>
                  </a:lnTo>
                  <a:lnTo>
                    <a:pt x="1689100" y="40640"/>
                  </a:lnTo>
                  <a:lnTo>
                    <a:pt x="1684020" y="38100"/>
                  </a:lnTo>
                  <a:lnTo>
                    <a:pt x="1681480" y="34290"/>
                  </a:lnTo>
                  <a:lnTo>
                    <a:pt x="1678940" y="29210"/>
                  </a:lnTo>
                  <a:lnTo>
                    <a:pt x="1681480" y="26670"/>
                  </a:lnTo>
                  <a:lnTo>
                    <a:pt x="1676400" y="22860"/>
                  </a:lnTo>
                  <a:lnTo>
                    <a:pt x="1672590" y="17780"/>
                  </a:lnTo>
                  <a:lnTo>
                    <a:pt x="1667510" y="13970"/>
                  </a:lnTo>
                  <a:lnTo>
                    <a:pt x="1661160" y="13970"/>
                  </a:lnTo>
                  <a:lnTo>
                    <a:pt x="1667510" y="19050"/>
                  </a:lnTo>
                  <a:lnTo>
                    <a:pt x="1663700" y="22860"/>
                  </a:lnTo>
                  <a:lnTo>
                    <a:pt x="1658620" y="25400"/>
                  </a:lnTo>
                  <a:lnTo>
                    <a:pt x="1645920" y="25400"/>
                  </a:lnTo>
                  <a:lnTo>
                    <a:pt x="1642110" y="24130"/>
                  </a:lnTo>
                  <a:lnTo>
                    <a:pt x="1631950" y="21590"/>
                  </a:lnTo>
                  <a:lnTo>
                    <a:pt x="1635760" y="19050"/>
                  </a:lnTo>
                  <a:lnTo>
                    <a:pt x="1642110" y="16510"/>
                  </a:lnTo>
                  <a:lnTo>
                    <a:pt x="1647190" y="16510"/>
                  </a:lnTo>
                  <a:lnTo>
                    <a:pt x="1652270" y="13970"/>
                  </a:lnTo>
                  <a:lnTo>
                    <a:pt x="1648460" y="12700"/>
                  </a:lnTo>
                  <a:lnTo>
                    <a:pt x="1635760" y="12700"/>
                  </a:lnTo>
                  <a:lnTo>
                    <a:pt x="1630680" y="15240"/>
                  </a:lnTo>
                  <a:lnTo>
                    <a:pt x="1629410" y="21590"/>
                  </a:lnTo>
                  <a:lnTo>
                    <a:pt x="1633220" y="26670"/>
                  </a:lnTo>
                  <a:lnTo>
                    <a:pt x="1635760" y="29210"/>
                  </a:lnTo>
                  <a:lnTo>
                    <a:pt x="1639570" y="31750"/>
                  </a:lnTo>
                  <a:lnTo>
                    <a:pt x="1645920" y="34290"/>
                  </a:lnTo>
                  <a:lnTo>
                    <a:pt x="1658620" y="34290"/>
                  </a:lnTo>
                  <a:lnTo>
                    <a:pt x="1661160" y="31750"/>
                  </a:lnTo>
                  <a:lnTo>
                    <a:pt x="1661160" y="34290"/>
                  </a:lnTo>
                  <a:lnTo>
                    <a:pt x="1659890" y="35560"/>
                  </a:lnTo>
                  <a:lnTo>
                    <a:pt x="1658620" y="38100"/>
                  </a:lnTo>
                  <a:lnTo>
                    <a:pt x="1656080" y="39370"/>
                  </a:lnTo>
                  <a:lnTo>
                    <a:pt x="1653540" y="41910"/>
                  </a:lnTo>
                  <a:lnTo>
                    <a:pt x="1642110" y="41910"/>
                  </a:lnTo>
                  <a:lnTo>
                    <a:pt x="1638300" y="39370"/>
                  </a:lnTo>
                  <a:lnTo>
                    <a:pt x="1634490" y="38100"/>
                  </a:lnTo>
                  <a:lnTo>
                    <a:pt x="1631950" y="35560"/>
                  </a:lnTo>
                  <a:lnTo>
                    <a:pt x="1629410" y="31750"/>
                  </a:lnTo>
                  <a:lnTo>
                    <a:pt x="1625600" y="26670"/>
                  </a:lnTo>
                  <a:lnTo>
                    <a:pt x="1623060" y="21590"/>
                  </a:lnTo>
                  <a:lnTo>
                    <a:pt x="1623060" y="15240"/>
                  </a:lnTo>
                  <a:lnTo>
                    <a:pt x="1626870" y="8890"/>
                  </a:lnTo>
                  <a:lnTo>
                    <a:pt x="1621790" y="8890"/>
                  </a:lnTo>
                  <a:lnTo>
                    <a:pt x="1619250" y="25400"/>
                  </a:lnTo>
                  <a:lnTo>
                    <a:pt x="1617980" y="39370"/>
                  </a:lnTo>
                  <a:lnTo>
                    <a:pt x="1620520" y="54610"/>
                  </a:lnTo>
                  <a:lnTo>
                    <a:pt x="1625600" y="82550"/>
                  </a:lnTo>
                  <a:lnTo>
                    <a:pt x="1629410" y="97790"/>
                  </a:lnTo>
                  <a:lnTo>
                    <a:pt x="1631950" y="127000"/>
                  </a:lnTo>
                  <a:lnTo>
                    <a:pt x="1639570" y="132080"/>
                  </a:lnTo>
                  <a:lnTo>
                    <a:pt x="1662430" y="154940"/>
                  </a:lnTo>
                  <a:lnTo>
                    <a:pt x="1685290" y="173990"/>
                  </a:lnTo>
                  <a:lnTo>
                    <a:pt x="1694180" y="179070"/>
                  </a:lnTo>
                  <a:lnTo>
                    <a:pt x="1696720" y="160020"/>
                  </a:lnTo>
                  <a:lnTo>
                    <a:pt x="1699260" y="123190"/>
                  </a:lnTo>
                  <a:lnTo>
                    <a:pt x="1699260" y="104140"/>
                  </a:lnTo>
                  <a:lnTo>
                    <a:pt x="1695450" y="106680"/>
                  </a:lnTo>
                  <a:lnTo>
                    <a:pt x="1690370" y="107950"/>
                  </a:lnTo>
                  <a:lnTo>
                    <a:pt x="1686560" y="109220"/>
                  </a:lnTo>
                  <a:lnTo>
                    <a:pt x="1681480" y="106680"/>
                  </a:lnTo>
                  <a:lnTo>
                    <a:pt x="1684020" y="102870"/>
                  </a:lnTo>
                  <a:lnTo>
                    <a:pt x="1685290" y="101600"/>
                  </a:lnTo>
                  <a:lnTo>
                    <a:pt x="1689100" y="99060"/>
                  </a:lnTo>
                  <a:lnTo>
                    <a:pt x="1691640" y="96520"/>
                  </a:lnTo>
                  <a:lnTo>
                    <a:pt x="1706880" y="82550"/>
                  </a:lnTo>
                  <a:lnTo>
                    <a:pt x="1710690" y="76200"/>
                  </a:lnTo>
                  <a:lnTo>
                    <a:pt x="1715770" y="60960"/>
                  </a:lnTo>
                  <a:lnTo>
                    <a:pt x="1718310" y="54610"/>
                  </a:lnTo>
                  <a:lnTo>
                    <a:pt x="1719580" y="48260"/>
                  </a:lnTo>
                  <a:lnTo>
                    <a:pt x="1719580" y="41910"/>
                  </a:lnTo>
                  <a:close/>
                </a:path>
                <a:path w="2161540" h="605789">
                  <a:moveTo>
                    <a:pt x="1758950" y="7620"/>
                  </a:moveTo>
                  <a:lnTo>
                    <a:pt x="1756410" y="3810"/>
                  </a:lnTo>
                  <a:lnTo>
                    <a:pt x="1758950" y="8890"/>
                  </a:lnTo>
                  <a:lnTo>
                    <a:pt x="1758950" y="7620"/>
                  </a:lnTo>
                  <a:close/>
                </a:path>
                <a:path w="2161540" h="605789">
                  <a:moveTo>
                    <a:pt x="2109470" y="34290"/>
                  </a:moveTo>
                  <a:lnTo>
                    <a:pt x="2103120" y="38100"/>
                  </a:lnTo>
                  <a:lnTo>
                    <a:pt x="2106930" y="44450"/>
                  </a:lnTo>
                  <a:lnTo>
                    <a:pt x="2109470" y="43180"/>
                  </a:lnTo>
                  <a:lnTo>
                    <a:pt x="2109470" y="34290"/>
                  </a:lnTo>
                  <a:close/>
                </a:path>
                <a:path w="2161540" h="605789">
                  <a:moveTo>
                    <a:pt x="2141220" y="2540"/>
                  </a:moveTo>
                  <a:lnTo>
                    <a:pt x="2124710" y="2540"/>
                  </a:lnTo>
                  <a:lnTo>
                    <a:pt x="2124710" y="3810"/>
                  </a:lnTo>
                  <a:lnTo>
                    <a:pt x="2141220" y="3810"/>
                  </a:lnTo>
                  <a:lnTo>
                    <a:pt x="2141220" y="2540"/>
                  </a:lnTo>
                  <a:close/>
                </a:path>
                <a:path w="2161540" h="605789">
                  <a:moveTo>
                    <a:pt x="2152650" y="45720"/>
                  </a:moveTo>
                  <a:lnTo>
                    <a:pt x="2148840" y="36830"/>
                  </a:lnTo>
                  <a:lnTo>
                    <a:pt x="2138680" y="34290"/>
                  </a:lnTo>
                  <a:lnTo>
                    <a:pt x="2132330" y="39370"/>
                  </a:lnTo>
                  <a:lnTo>
                    <a:pt x="2131060" y="48260"/>
                  </a:lnTo>
                  <a:lnTo>
                    <a:pt x="2131060" y="57150"/>
                  </a:lnTo>
                  <a:lnTo>
                    <a:pt x="2128520" y="64770"/>
                  </a:lnTo>
                  <a:lnTo>
                    <a:pt x="2148840" y="66040"/>
                  </a:lnTo>
                  <a:lnTo>
                    <a:pt x="2151380" y="57150"/>
                  </a:lnTo>
                  <a:lnTo>
                    <a:pt x="2152650" y="45720"/>
                  </a:lnTo>
                  <a:close/>
                </a:path>
                <a:path w="2161540" h="605789">
                  <a:moveTo>
                    <a:pt x="2161540" y="26670"/>
                  </a:moveTo>
                  <a:lnTo>
                    <a:pt x="2153920" y="26670"/>
                  </a:lnTo>
                  <a:lnTo>
                    <a:pt x="2161540" y="31750"/>
                  </a:lnTo>
                  <a:lnTo>
                    <a:pt x="2161540" y="266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4565650" y="2721609"/>
              <a:ext cx="11430" cy="7620"/>
            </a:xfrm>
            <a:custGeom>
              <a:avLst/>
              <a:gdLst/>
              <a:ahLst/>
              <a:cxnLst/>
              <a:rect l="l" t="t" r="r" b="b"/>
              <a:pathLst>
                <a:path w="11429" h="7619">
                  <a:moveTo>
                    <a:pt x="11429" y="0"/>
                  </a:moveTo>
                  <a:lnTo>
                    <a:pt x="8889" y="2539"/>
                  </a:lnTo>
                  <a:lnTo>
                    <a:pt x="1270" y="2539"/>
                  </a:lnTo>
                  <a:lnTo>
                    <a:pt x="0" y="5079"/>
                  </a:lnTo>
                  <a:lnTo>
                    <a:pt x="1270" y="7619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3083559" y="2724150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80339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800350" y="2726689"/>
              <a:ext cx="1365250" cy="22860"/>
            </a:xfrm>
            <a:custGeom>
              <a:avLst/>
              <a:gdLst/>
              <a:ahLst/>
              <a:cxnLst/>
              <a:rect l="l" t="t" r="r" b="b"/>
              <a:pathLst>
                <a:path w="1365250" h="22860">
                  <a:moveTo>
                    <a:pt x="2540" y="12700"/>
                  </a:move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2540" y="12700"/>
                  </a:lnTo>
                  <a:close/>
                </a:path>
                <a:path w="1365250" h="22860">
                  <a:moveTo>
                    <a:pt x="814070" y="15240"/>
                  </a:moveTo>
                  <a:lnTo>
                    <a:pt x="810260" y="11430"/>
                  </a:lnTo>
                  <a:lnTo>
                    <a:pt x="805180" y="8890"/>
                  </a:lnTo>
                  <a:lnTo>
                    <a:pt x="800100" y="7620"/>
                  </a:lnTo>
                  <a:lnTo>
                    <a:pt x="802640" y="13970"/>
                  </a:lnTo>
                  <a:lnTo>
                    <a:pt x="803910" y="20320"/>
                  </a:lnTo>
                  <a:lnTo>
                    <a:pt x="806450" y="22860"/>
                  </a:lnTo>
                  <a:lnTo>
                    <a:pt x="814070" y="21590"/>
                  </a:lnTo>
                  <a:lnTo>
                    <a:pt x="814070" y="15240"/>
                  </a:lnTo>
                  <a:close/>
                </a:path>
                <a:path w="1365250" h="22860">
                  <a:moveTo>
                    <a:pt x="895350" y="0"/>
                  </a:moveTo>
                  <a:lnTo>
                    <a:pt x="894080" y="0"/>
                  </a:lnTo>
                  <a:lnTo>
                    <a:pt x="894080" y="17780"/>
                  </a:lnTo>
                  <a:lnTo>
                    <a:pt x="895350" y="17780"/>
                  </a:lnTo>
                  <a:lnTo>
                    <a:pt x="895350" y="0"/>
                  </a:lnTo>
                  <a:close/>
                </a:path>
                <a:path w="1365250" h="22860">
                  <a:moveTo>
                    <a:pt x="1365250" y="21590"/>
                  </a:moveTo>
                  <a:lnTo>
                    <a:pt x="1361440" y="10160"/>
                  </a:lnTo>
                  <a:lnTo>
                    <a:pt x="1353820" y="15240"/>
                  </a:lnTo>
                  <a:lnTo>
                    <a:pt x="1356360" y="16510"/>
                  </a:lnTo>
                  <a:lnTo>
                    <a:pt x="1358900" y="20320"/>
                  </a:lnTo>
                  <a:lnTo>
                    <a:pt x="1361440" y="21590"/>
                  </a:lnTo>
                  <a:lnTo>
                    <a:pt x="1365250" y="215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4545329" y="2740659"/>
              <a:ext cx="54610" cy="25400"/>
            </a:xfrm>
            <a:custGeom>
              <a:avLst/>
              <a:gdLst/>
              <a:ahLst/>
              <a:cxnLst/>
              <a:rect l="l" t="t" r="r" b="b"/>
              <a:pathLst>
                <a:path w="54610" h="25400">
                  <a:moveTo>
                    <a:pt x="49530" y="0"/>
                  </a:moveTo>
                  <a:lnTo>
                    <a:pt x="43180" y="0"/>
                  </a:lnTo>
                  <a:lnTo>
                    <a:pt x="29210" y="2539"/>
                  </a:lnTo>
                  <a:lnTo>
                    <a:pt x="21590" y="2539"/>
                  </a:lnTo>
                  <a:lnTo>
                    <a:pt x="6350" y="5079"/>
                  </a:lnTo>
                  <a:lnTo>
                    <a:pt x="0" y="3810"/>
                  </a:lnTo>
                  <a:lnTo>
                    <a:pt x="0" y="8889"/>
                  </a:lnTo>
                  <a:lnTo>
                    <a:pt x="1270" y="13969"/>
                  </a:lnTo>
                  <a:lnTo>
                    <a:pt x="5080" y="19050"/>
                  </a:lnTo>
                  <a:lnTo>
                    <a:pt x="12700" y="24129"/>
                  </a:lnTo>
                  <a:lnTo>
                    <a:pt x="20320" y="25400"/>
                  </a:lnTo>
                  <a:lnTo>
                    <a:pt x="33020" y="22860"/>
                  </a:lnTo>
                  <a:lnTo>
                    <a:pt x="38100" y="19050"/>
                  </a:lnTo>
                  <a:lnTo>
                    <a:pt x="50800" y="6350"/>
                  </a:lnTo>
                  <a:lnTo>
                    <a:pt x="54610" y="1269"/>
                  </a:lnTo>
                  <a:lnTo>
                    <a:pt x="495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4607559" y="2739389"/>
              <a:ext cx="54610" cy="82550"/>
            </a:xfrm>
            <a:custGeom>
              <a:avLst/>
              <a:gdLst/>
              <a:ahLst/>
              <a:cxnLst/>
              <a:rect l="l" t="t" r="r" b="b"/>
              <a:pathLst>
                <a:path w="54610" h="82550">
                  <a:moveTo>
                    <a:pt x="21589" y="0"/>
                  </a:moveTo>
                  <a:lnTo>
                    <a:pt x="15239" y="13970"/>
                  </a:lnTo>
                  <a:lnTo>
                    <a:pt x="8889" y="29210"/>
                  </a:lnTo>
                  <a:lnTo>
                    <a:pt x="2539" y="45720"/>
                  </a:lnTo>
                  <a:lnTo>
                    <a:pt x="0" y="62230"/>
                  </a:lnTo>
                  <a:lnTo>
                    <a:pt x="6350" y="54610"/>
                  </a:lnTo>
                  <a:lnTo>
                    <a:pt x="11429" y="58420"/>
                  </a:lnTo>
                  <a:lnTo>
                    <a:pt x="39369" y="82550"/>
                  </a:lnTo>
                  <a:lnTo>
                    <a:pt x="45719" y="76200"/>
                  </a:lnTo>
                  <a:lnTo>
                    <a:pt x="50800" y="68580"/>
                  </a:lnTo>
                  <a:lnTo>
                    <a:pt x="53339" y="60960"/>
                  </a:lnTo>
                  <a:lnTo>
                    <a:pt x="54610" y="52070"/>
                  </a:lnTo>
                  <a:lnTo>
                    <a:pt x="48260" y="49530"/>
                  </a:lnTo>
                  <a:lnTo>
                    <a:pt x="43179" y="45720"/>
                  </a:lnTo>
                  <a:lnTo>
                    <a:pt x="39369" y="41910"/>
                  </a:lnTo>
                  <a:lnTo>
                    <a:pt x="35560" y="36830"/>
                  </a:lnTo>
                  <a:lnTo>
                    <a:pt x="33019" y="33020"/>
                  </a:lnTo>
                  <a:lnTo>
                    <a:pt x="29210" y="29210"/>
                  </a:lnTo>
                  <a:lnTo>
                    <a:pt x="24129" y="26670"/>
                  </a:lnTo>
                  <a:lnTo>
                    <a:pt x="19050" y="25400"/>
                  </a:lnTo>
                  <a:lnTo>
                    <a:pt x="24129" y="20320"/>
                  </a:lnTo>
                  <a:lnTo>
                    <a:pt x="26669" y="19050"/>
                  </a:lnTo>
                  <a:lnTo>
                    <a:pt x="30479" y="20320"/>
                  </a:lnTo>
                  <a:lnTo>
                    <a:pt x="31750" y="12700"/>
                  </a:lnTo>
                  <a:lnTo>
                    <a:pt x="30479" y="7620"/>
                  </a:lnTo>
                  <a:lnTo>
                    <a:pt x="25400" y="381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386069" y="2740659"/>
              <a:ext cx="125729" cy="7366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686050" y="2747009"/>
              <a:ext cx="2833370" cy="600710"/>
            </a:xfrm>
            <a:custGeom>
              <a:avLst/>
              <a:gdLst/>
              <a:ahLst/>
              <a:cxnLst/>
              <a:rect l="l" t="t" r="r" b="b"/>
              <a:pathLst>
                <a:path w="2833370" h="600710">
                  <a:moveTo>
                    <a:pt x="5080" y="68580"/>
                  </a:moveTo>
                  <a:lnTo>
                    <a:pt x="0" y="68580"/>
                  </a:lnTo>
                  <a:lnTo>
                    <a:pt x="0" y="72390"/>
                  </a:lnTo>
                  <a:lnTo>
                    <a:pt x="5080" y="72390"/>
                  </a:lnTo>
                  <a:lnTo>
                    <a:pt x="5080" y="68580"/>
                  </a:lnTo>
                  <a:close/>
                </a:path>
                <a:path w="2833370" h="600710">
                  <a:moveTo>
                    <a:pt x="99060" y="49530"/>
                  </a:moveTo>
                  <a:lnTo>
                    <a:pt x="97790" y="49530"/>
                  </a:lnTo>
                  <a:lnTo>
                    <a:pt x="97790" y="67310"/>
                  </a:lnTo>
                  <a:lnTo>
                    <a:pt x="99060" y="67310"/>
                  </a:lnTo>
                  <a:lnTo>
                    <a:pt x="99060" y="49530"/>
                  </a:lnTo>
                  <a:close/>
                </a:path>
                <a:path w="2833370" h="600710">
                  <a:moveTo>
                    <a:pt x="260350" y="7620"/>
                  </a:moveTo>
                  <a:lnTo>
                    <a:pt x="259080" y="0"/>
                  </a:lnTo>
                  <a:lnTo>
                    <a:pt x="252730" y="1270"/>
                  </a:lnTo>
                  <a:lnTo>
                    <a:pt x="246380" y="3810"/>
                  </a:lnTo>
                  <a:lnTo>
                    <a:pt x="231140" y="6350"/>
                  </a:lnTo>
                  <a:lnTo>
                    <a:pt x="224790" y="8890"/>
                  </a:lnTo>
                  <a:lnTo>
                    <a:pt x="220980" y="12700"/>
                  </a:lnTo>
                  <a:lnTo>
                    <a:pt x="219710" y="17780"/>
                  </a:lnTo>
                  <a:lnTo>
                    <a:pt x="222250" y="26670"/>
                  </a:lnTo>
                  <a:lnTo>
                    <a:pt x="227330" y="24130"/>
                  </a:lnTo>
                  <a:lnTo>
                    <a:pt x="233680" y="21590"/>
                  </a:lnTo>
                  <a:lnTo>
                    <a:pt x="240030" y="20320"/>
                  </a:lnTo>
                  <a:lnTo>
                    <a:pt x="247650" y="17780"/>
                  </a:lnTo>
                  <a:lnTo>
                    <a:pt x="257810" y="12700"/>
                  </a:lnTo>
                  <a:lnTo>
                    <a:pt x="260350" y="7620"/>
                  </a:lnTo>
                  <a:close/>
                </a:path>
                <a:path w="2833370" h="600710">
                  <a:moveTo>
                    <a:pt x="298450" y="68580"/>
                  </a:moveTo>
                  <a:lnTo>
                    <a:pt x="284480" y="46990"/>
                  </a:lnTo>
                  <a:lnTo>
                    <a:pt x="278130" y="43180"/>
                  </a:lnTo>
                  <a:lnTo>
                    <a:pt x="267970" y="33020"/>
                  </a:lnTo>
                  <a:lnTo>
                    <a:pt x="266700" y="26670"/>
                  </a:lnTo>
                  <a:lnTo>
                    <a:pt x="261620" y="24130"/>
                  </a:lnTo>
                  <a:lnTo>
                    <a:pt x="259080" y="24130"/>
                  </a:lnTo>
                  <a:lnTo>
                    <a:pt x="251460" y="26670"/>
                  </a:lnTo>
                  <a:lnTo>
                    <a:pt x="247650" y="29210"/>
                  </a:lnTo>
                  <a:lnTo>
                    <a:pt x="243840" y="30480"/>
                  </a:lnTo>
                  <a:lnTo>
                    <a:pt x="240030" y="33020"/>
                  </a:lnTo>
                  <a:lnTo>
                    <a:pt x="237490" y="34290"/>
                  </a:lnTo>
                  <a:lnTo>
                    <a:pt x="240030" y="67310"/>
                  </a:lnTo>
                  <a:lnTo>
                    <a:pt x="245110" y="82550"/>
                  </a:lnTo>
                  <a:lnTo>
                    <a:pt x="256540" y="93980"/>
                  </a:lnTo>
                  <a:lnTo>
                    <a:pt x="260350" y="92710"/>
                  </a:lnTo>
                  <a:lnTo>
                    <a:pt x="264160" y="90170"/>
                  </a:lnTo>
                  <a:lnTo>
                    <a:pt x="280670" y="90170"/>
                  </a:lnTo>
                  <a:lnTo>
                    <a:pt x="284480" y="88900"/>
                  </a:lnTo>
                  <a:lnTo>
                    <a:pt x="276860" y="67310"/>
                  </a:lnTo>
                  <a:lnTo>
                    <a:pt x="279400" y="64770"/>
                  </a:lnTo>
                  <a:lnTo>
                    <a:pt x="281940" y="63500"/>
                  </a:lnTo>
                  <a:lnTo>
                    <a:pt x="285750" y="64770"/>
                  </a:lnTo>
                  <a:lnTo>
                    <a:pt x="287020" y="66040"/>
                  </a:lnTo>
                  <a:lnTo>
                    <a:pt x="289560" y="67310"/>
                  </a:lnTo>
                  <a:lnTo>
                    <a:pt x="293370" y="68580"/>
                  </a:lnTo>
                  <a:lnTo>
                    <a:pt x="295910" y="69850"/>
                  </a:lnTo>
                  <a:lnTo>
                    <a:pt x="298450" y="68580"/>
                  </a:lnTo>
                  <a:close/>
                </a:path>
                <a:path w="2833370" h="600710">
                  <a:moveTo>
                    <a:pt x="298450" y="29210"/>
                  </a:moveTo>
                  <a:lnTo>
                    <a:pt x="284480" y="29210"/>
                  </a:lnTo>
                  <a:lnTo>
                    <a:pt x="279400" y="26670"/>
                  </a:lnTo>
                  <a:lnTo>
                    <a:pt x="298450" y="44450"/>
                  </a:lnTo>
                  <a:lnTo>
                    <a:pt x="298450" y="29210"/>
                  </a:lnTo>
                  <a:close/>
                </a:path>
                <a:path w="2833370" h="600710">
                  <a:moveTo>
                    <a:pt x="303530" y="85090"/>
                  </a:moveTo>
                  <a:lnTo>
                    <a:pt x="295910" y="77470"/>
                  </a:lnTo>
                  <a:lnTo>
                    <a:pt x="293370" y="80010"/>
                  </a:lnTo>
                  <a:lnTo>
                    <a:pt x="300990" y="86360"/>
                  </a:lnTo>
                  <a:lnTo>
                    <a:pt x="303530" y="85090"/>
                  </a:lnTo>
                  <a:close/>
                </a:path>
                <a:path w="2833370" h="600710">
                  <a:moveTo>
                    <a:pt x="372110" y="420370"/>
                  </a:moveTo>
                  <a:lnTo>
                    <a:pt x="364490" y="168910"/>
                  </a:lnTo>
                  <a:lnTo>
                    <a:pt x="363220" y="31750"/>
                  </a:lnTo>
                  <a:lnTo>
                    <a:pt x="354330" y="31750"/>
                  </a:lnTo>
                  <a:lnTo>
                    <a:pt x="363220" y="558800"/>
                  </a:lnTo>
                  <a:lnTo>
                    <a:pt x="359410" y="565150"/>
                  </a:lnTo>
                  <a:lnTo>
                    <a:pt x="355600" y="565150"/>
                  </a:lnTo>
                  <a:lnTo>
                    <a:pt x="353060" y="562610"/>
                  </a:lnTo>
                  <a:lnTo>
                    <a:pt x="350520" y="561340"/>
                  </a:lnTo>
                  <a:lnTo>
                    <a:pt x="349250" y="558800"/>
                  </a:lnTo>
                  <a:lnTo>
                    <a:pt x="349250" y="297180"/>
                  </a:lnTo>
                  <a:lnTo>
                    <a:pt x="347980" y="166370"/>
                  </a:lnTo>
                  <a:lnTo>
                    <a:pt x="341630" y="31750"/>
                  </a:lnTo>
                  <a:lnTo>
                    <a:pt x="337820" y="29210"/>
                  </a:lnTo>
                  <a:lnTo>
                    <a:pt x="337820" y="561340"/>
                  </a:lnTo>
                  <a:lnTo>
                    <a:pt x="334010" y="561340"/>
                  </a:lnTo>
                  <a:lnTo>
                    <a:pt x="331470" y="558800"/>
                  </a:lnTo>
                  <a:lnTo>
                    <a:pt x="328930" y="554990"/>
                  </a:lnTo>
                  <a:lnTo>
                    <a:pt x="322580" y="29210"/>
                  </a:lnTo>
                  <a:lnTo>
                    <a:pt x="313690" y="29210"/>
                  </a:lnTo>
                  <a:lnTo>
                    <a:pt x="316230" y="158750"/>
                  </a:lnTo>
                  <a:lnTo>
                    <a:pt x="317500" y="289560"/>
                  </a:lnTo>
                  <a:lnTo>
                    <a:pt x="320040" y="416560"/>
                  </a:lnTo>
                  <a:lnTo>
                    <a:pt x="323850" y="539750"/>
                  </a:lnTo>
                  <a:lnTo>
                    <a:pt x="327660" y="549910"/>
                  </a:lnTo>
                  <a:lnTo>
                    <a:pt x="320040" y="572770"/>
                  </a:lnTo>
                  <a:lnTo>
                    <a:pt x="322580" y="584200"/>
                  </a:lnTo>
                  <a:lnTo>
                    <a:pt x="322580" y="589280"/>
                  </a:lnTo>
                  <a:lnTo>
                    <a:pt x="323850" y="594360"/>
                  </a:lnTo>
                  <a:lnTo>
                    <a:pt x="327660" y="596900"/>
                  </a:lnTo>
                  <a:lnTo>
                    <a:pt x="330200" y="599440"/>
                  </a:lnTo>
                  <a:lnTo>
                    <a:pt x="335280" y="600710"/>
                  </a:lnTo>
                  <a:lnTo>
                    <a:pt x="344170" y="600710"/>
                  </a:lnTo>
                  <a:lnTo>
                    <a:pt x="349250" y="599440"/>
                  </a:lnTo>
                  <a:lnTo>
                    <a:pt x="351790" y="593090"/>
                  </a:lnTo>
                  <a:lnTo>
                    <a:pt x="354330" y="588010"/>
                  </a:lnTo>
                  <a:lnTo>
                    <a:pt x="359410" y="575310"/>
                  </a:lnTo>
                  <a:lnTo>
                    <a:pt x="363220" y="570230"/>
                  </a:lnTo>
                  <a:lnTo>
                    <a:pt x="365760" y="565150"/>
                  </a:lnTo>
                  <a:lnTo>
                    <a:pt x="368300" y="558800"/>
                  </a:lnTo>
                  <a:lnTo>
                    <a:pt x="370840" y="553720"/>
                  </a:lnTo>
                  <a:lnTo>
                    <a:pt x="372110" y="420370"/>
                  </a:lnTo>
                  <a:close/>
                </a:path>
                <a:path w="2833370" h="600710">
                  <a:moveTo>
                    <a:pt x="386080" y="293370"/>
                  </a:moveTo>
                  <a:lnTo>
                    <a:pt x="381000" y="288290"/>
                  </a:lnTo>
                  <a:lnTo>
                    <a:pt x="378460" y="24130"/>
                  </a:lnTo>
                  <a:lnTo>
                    <a:pt x="375920" y="24130"/>
                  </a:lnTo>
                  <a:lnTo>
                    <a:pt x="381000" y="405130"/>
                  </a:lnTo>
                  <a:lnTo>
                    <a:pt x="383540" y="405130"/>
                  </a:lnTo>
                  <a:lnTo>
                    <a:pt x="381000" y="349250"/>
                  </a:lnTo>
                  <a:lnTo>
                    <a:pt x="382270" y="320040"/>
                  </a:lnTo>
                  <a:lnTo>
                    <a:pt x="386080" y="293370"/>
                  </a:lnTo>
                  <a:close/>
                </a:path>
                <a:path w="2833370" h="600710">
                  <a:moveTo>
                    <a:pt x="461010" y="417830"/>
                  </a:moveTo>
                  <a:lnTo>
                    <a:pt x="459740" y="292100"/>
                  </a:lnTo>
                  <a:lnTo>
                    <a:pt x="457200" y="166370"/>
                  </a:lnTo>
                  <a:lnTo>
                    <a:pt x="453390" y="39370"/>
                  </a:lnTo>
                  <a:lnTo>
                    <a:pt x="448310" y="39370"/>
                  </a:lnTo>
                  <a:lnTo>
                    <a:pt x="449580" y="163830"/>
                  </a:lnTo>
                  <a:lnTo>
                    <a:pt x="454660" y="421640"/>
                  </a:lnTo>
                  <a:lnTo>
                    <a:pt x="458470" y="541020"/>
                  </a:lnTo>
                  <a:lnTo>
                    <a:pt x="461010" y="541020"/>
                  </a:lnTo>
                  <a:lnTo>
                    <a:pt x="461010" y="417830"/>
                  </a:lnTo>
                  <a:close/>
                </a:path>
                <a:path w="2833370" h="600710">
                  <a:moveTo>
                    <a:pt x="473710" y="220980"/>
                  </a:moveTo>
                  <a:lnTo>
                    <a:pt x="472440" y="160020"/>
                  </a:lnTo>
                  <a:lnTo>
                    <a:pt x="469900" y="96520"/>
                  </a:lnTo>
                  <a:lnTo>
                    <a:pt x="471170" y="31750"/>
                  </a:lnTo>
                  <a:lnTo>
                    <a:pt x="466090" y="34290"/>
                  </a:lnTo>
                  <a:lnTo>
                    <a:pt x="471170" y="278130"/>
                  </a:lnTo>
                  <a:lnTo>
                    <a:pt x="473710" y="220980"/>
                  </a:lnTo>
                  <a:close/>
                </a:path>
                <a:path w="2833370" h="600710">
                  <a:moveTo>
                    <a:pt x="485140" y="26670"/>
                  </a:moveTo>
                  <a:lnTo>
                    <a:pt x="482600" y="26670"/>
                  </a:lnTo>
                  <a:lnTo>
                    <a:pt x="482600" y="179070"/>
                  </a:lnTo>
                  <a:lnTo>
                    <a:pt x="485140" y="179070"/>
                  </a:lnTo>
                  <a:lnTo>
                    <a:pt x="485140" y="26670"/>
                  </a:lnTo>
                  <a:close/>
                </a:path>
                <a:path w="2833370" h="600710">
                  <a:moveTo>
                    <a:pt x="511810" y="7620"/>
                  </a:moveTo>
                  <a:lnTo>
                    <a:pt x="495300" y="19050"/>
                  </a:lnTo>
                  <a:lnTo>
                    <a:pt x="499110" y="30480"/>
                  </a:lnTo>
                  <a:lnTo>
                    <a:pt x="497840" y="44450"/>
                  </a:lnTo>
                  <a:lnTo>
                    <a:pt x="495300" y="58420"/>
                  </a:lnTo>
                  <a:lnTo>
                    <a:pt x="497840" y="72390"/>
                  </a:lnTo>
                  <a:lnTo>
                    <a:pt x="499110" y="69850"/>
                  </a:lnTo>
                  <a:lnTo>
                    <a:pt x="501650" y="68580"/>
                  </a:lnTo>
                  <a:lnTo>
                    <a:pt x="502920" y="67310"/>
                  </a:lnTo>
                  <a:lnTo>
                    <a:pt x="505460" y="67310"/>
                  </a:lnTo>
                  <a:lnTo>
                    <a:pt x="504190" y="50800"/>
                  </a:lnTo>
                  <a:lnTo>
                    <a:pt x="511810" y="20320"/>
                  </a:lnTo>
                  <a:lnTo>
                    <a:pt x="511810" y="7620"/>
                  </a:lnTo>
                  <a:close/>
                </a:path>
                <a:path w="2833370" h="600710">
                  <a:moveTo>
                    <a:pt x="877570" y="85090"/>
                  </a:moveTo>
                  <a:lnTo>
                    <a:pt x="872490" y="83820"/>
                  </a:lnTo>
                  <a:lnTo>
                    <a:pt x="866140" y="83820"/>
                  </a:lnTo>
                  <a:lnTo>
                    <a:pt x="861060" y="85090"/>
                  </a:lnTo>
                  <a:lnTo>
                    <a:pt x="854710" y="85090"/>
                  </a:lnTo>
                  <a:lnTo>
                    <a:pt x="849630" y="86360"/>
                  </a:lnTo>
                  <a:lnTo>
                    <a:pt x="844550" y="86360"/>
                  </a:lnTo>
                  <a:lnTo>
                    <a:pt x="834390" y="88900"/>
                  </a:lnTo>
                  <a:lnTo>
                    <a:pt x="835660" y="91440"/>
                  </a:lnTo>
                  <a:lnTo>
                    <a:pt x="835660" y="99060"/>
                  </a:lnTo>
                  <a:lnTo>
                    <a:pt x="836930" y="104140"/>
                  </a:lnTo>
                  <a:lnTo>
                    <a:pt x="839470" y="106680"/>
                  </a:lnTo>
                  <a:lnTo>
                    <a:pt x="845820" y="109220"/>
                  </a:lnTo>
                  <a:lnTo>
                    <a:pt x="855980" y="111760"/>
                  </a:lnTo>
                  <a:lnTo>
                    <a:pt x="863600" y="114300"/>
                  </a:lnTo>
                  <a:lnTo>
                    <a:pt x="868680" y="116840"/>
                  </a:lnTo>
                  <a:lnTo>
                    <a:pt x="875030" y="111760"/>
                  </a:lnTo>
                  <a:lnTo>
                    <a:pt x="877570" y="102870"/>
                  </a:lnTo>
                  <a:lnTo>
                    <a:pt x="877570" y="85090"/>
                  </a:lnTo>
                  <a:close/>
                </a:path>
                <a:path w="2833370" h="600710">
                  <a:moveTo>
                    <a:pt x="877570" y="76200"/>
                  </a:moveTo>
                  <a:lnTo>
                    <a:pt x="853440" y="74930"/>
                  </a:lnTo>
                  <a:lnTo>
                    <a:pt x="844550" y="80010"/>
                  </a:lnTo>
                  <a:lnTo>
                    <a:pt x="877570" y="76200"/>
                  </a:lnTo>
                  <a:close/>
                </a:path>
                <a:path w="2833370" h="600710">
                  <a:moveTo>
                    <a:pt x="1037590" y="81280"/>
                  </a:moveTo>
                  <a:lnTo>
                    <a:pt x="1028700" y="76200"/>
                  </a:lnTo>
                  <a:lnTo>
                    <a:pt x="1003300" y="74930"/>
                  </a:lnTo>
                  <a:lnTo>
                    <a:pt x="1037590" y="81280"/>
                  </a:lnTo>
                  <a:close/>
                </a:path>
                <a:path w="2833370" h="600710">
                  <a:moveTo>
                    <a:pt x="1088390" y="342900"/>
                  </a:moveTo>
                  <a:lnTo>
                    <a:pt x="1060450" y="311150"/>
                  </a:lnTo>
                  <a:lnTo>
                    <a:pt x="1062990" y="306070"/>
                  </a:lnTo>
                  <a:lnTo>
                    <a:pt x="1066800" y="300990"/>
                  </a:lnTo>
                  <a:lnTo>
                    <a:pt x="1068070" y="297180"/>
                  </a:lnTo>
                  <a:lnTo>
                    <a:pt x="1069340" y="290830"/>
                  </a:lnTo>
                  <a:lnTo>
                    <a:pt x="1071880" y="290830"/>
                  </a:lnTo>
                  <a:lnTo>
                    <a:pt x="1073150" y="292100"/>
                  </a:lnTo>
                  <a:lnTo>
                    <a:pt x="1075690" y="293370"/>
                  </a:lnTo>
                  <a:lnTo>
                    <a:pt x="1077798" y="290830"/>
                  </a:lnTo>
                  <a:lnTo>
                    <a:pt x="1082040" y="285750"/>
                  </a:lnTo>
                  <a:lnTo>
                    <a:pt x="1068070" y="283210"/>
                  </a:lnTo>
                  <a:lnTo>
                    <a:pt x="1061720" y="274320"/>
                  </a:lnTo>
                  <a:lnTo>
                    <a:pt x="1056640" y="264160"/>
                  </a:lnTo>
                  <a:lnTo>
                    <a:pt x="1051560" y="255270"/>
                  </a:lnTo>
                  <a:lnTo>
                    <a:pt x="1041400" y="232410"/>
                  </a:lnTo>
                  <a:lnTo>
                    <a:pt x="1033780" y="209550"/>
                  </a:lnTo>
                  <a:lnTo>
                    <a:pt x="1031240" y="199390"/>
                  </a:lnTo>
                  <a:lnTo>
                    <a:pt x="1019810" y="185420"/>
                  </a:lnTo>
                  <a:lnTo>
                    <a:pt x="1010920" y="170180"/>
                  </a:lnTo>
                  <a:lnTo>
                    <a:pt x="1004570" y="153670"/>
                  </a:lnTo>
                  <a:lnTo>
                    <a:pt x="999490" y="137160"/>
                  </a:lnTo>
                  <a:lnTo>
                    <a:pt x="994410" y="121920"/>
                  </a:lnTo>
                  <a:lnTo>
                    <a:pt x="990600" y="105410"/>
                  </a:lnTo>
                  <a:lnTo>
                    <a:pt x="985520" y="88900"/>
                  </a:lnTo>
                  <a:lnTo>
                    <a:pt x="981710" y="74930"/>
                  </a:lnTo>
                  <a:lnTo>
                    <a:pt x="946150" y="72390"/>
                  </a:lnTo>
                  <a:lnTo>
                    <a:pt x="948690" y="105410"/>
                  </a:lnTo>
                  <a:lnTo>
                    <a:pt x="956310" y="135890"/>
                  </a:lnTo>
                  <a:lnTo>
                    <a:pt x="996950" y="226060"/>
                  </a:lnTo>
                  <a:lnTo>
                    <a:pt x="1035050" y="280670"/>
                  </a:lnTo>
                  <a:lnTo>
                    <a:pt x="1055370" y="306070"/>
                  </a:lnTo>
                  <a:lnTo>
                    <a:pt x="1056640" y="311150"/>
                  </a:lnTo>
                  <a:lnTo>
                    <a:pt x="1059180" y="317500"/>
                  </a:lnTo>
                  <a:lnTo>
                    <a:pt x="1064260" y="327660"/>
                  </a:lnTo>
                  <a:lnTo>
                    <a:pt x="1069340" y="331470"/>
                  </a:lnTo>
                  <a:lnTo>
                    <a:pt x="1080770" y="342900"/>
                  </a:lnTo>
                  <a:lnTo>
                    <a:pt x="1088390" y="342900"/>
                  </a:lnTo>
                  <a:close/>
                </a:path>
                <a:path w="2833370" h="600710">
                  <a:moveTo>
                    <a:pt x="1089660" y="116840"/>
                  </a:moveTo>
                  <a:lnTo>
                    <a:pt x="1083310" y="105410"/>
                  </a:lnTo>
                  <a:lnTo>
                    <a:pt x="1075690" y="97790"/>
                  </a:lnTo>
                  <a:lnTo>
                    <a:pt x="1064260" y="92710"/>
                  </a:lnTo>
                  <a:lnTo>
                    <a:pt x="1051560" y="90170"/>
                  </a:lnTo>
                  <a:lnTo>
                    <a:pt x="1038860" y="90170"/>
                  </a:lnTo>
                  <a:lnTo>
                    <a:pt x="1013460" y="87630"/>
                  </a:lnTo>
                  <a:lnTo>
                    <a:pt x="1003300" y="85090"/>
                  </a:lnTo>
                  <a:lnTo>
                    <a:pt x="1008380" y="99060"/>
                  </a:lnTo>
                  <a:lnTo>
                    <a:pt x="1089660" y="116840"/>
                  </a:lnTo>
                  <a:close/>
                </a:path>
                <a:path w="2833370" h="600710">
                  <a:moveTo>
                    <a:pt x="1365250" y="3810"/>
                  </a:moveTo>
                  <a:lnTo>
                    <a:pt x="1361440" y="3810"/>
                  </a:lnTo>
                  <a:lnTo>
                    <a:pt x="1361440" y="7620"/>
                  </a:lnTo>
                  <a:lnTo>
                    <a:pt x="1365250" y="7620"/>
                  </a:lnTo>
                  <a:lnTo>
                    <a:pt x="1365250" y="3810"/>
                  </a:lnTo>
                  <a:close/>
                </a:path>
                <a:path w="2833370" h="600710">
                  <a:moveTo>
                    <a:pt x="1463040" y="21590"/>
                  </a:moveTo>
                  <a:lnTo>
                    <a:pt x="1445260" y="13970"/>
                  </a:lnTo>
                  <a:lnTo>
                    <a:pt x="1445260" y="49530"/>
                  </a:lnTo>
                  <a:lnTo>
                    <a:pt x="1450340" y="43180"/>
                  </a:lnTo>
                  <a:lnTo>
                    <a:pt x="1455420" y="35560"/>
                  </a:lnTo>
                  <a:lnTo>
                    <a:pt x="1460500" y="29210"/>
                  </a:lnTo>
                  <a:lnTo>
                    <a:pt x="1463040" y="21590"/>
                  </a:lnTo>
                  <a:close/>
                </a:path>
                <a:path w="2833370" h="600710">
                  <a:moveTo>
                    <a:pt x="1479550" y="36830"/>
                  </a:moveTo>
                  <a:lnTo>
                    <a:pt x="1470660" y="31750"/>
                  </a:lnTo>
                  <a:lnTo>
                    <a:pt x="1450340" y="55880"/>
                  </a:lnTo>
                  <a:lnTo>
                    <a:pt x="1454150" y="55880"/>
                  </a:lnTo>
                  <a:lnTo>
                    <a:pt x="1456690" y="58420"/>
                  </a:lnTo>
                  <a:lnTo>
                    <a:pt x="1459230" y="59690"/>
                  </a:lnTo>
                  <a:lnTo>
                    <a:pt x="1460500" y="62230"/>
                  </a:lnTo>
                  <a:lnTo>
                    <a:pt x="1479550" y="36830"/>
                  </a:lnTo>
                  <a:close/>
                </a:path>
                <a:path w="2833370" h="600710">
                  <a:moveTo>
                    <a:pt x="1485900" y="85090"/>
                  </a:moveTo>
                  <a:lnTo>
                    <a:pt x="1480820" y="49530"/>
                  </a:lnTo>
                  <a:lnTo>
                    <a:pt x="1474470" y="55880"/>
                  </a:lnTo>
                  <a:lnTo>
                    <a:pt x="1471930" y="62230"/>
                  </a:lnTo>
                  <a:lnTo>
                    <a:pt x="1469390" y="67310"/>
                  </a:lnTo>
                  <a:lnTo>
                    <a:pt x="1470660" y="71120"/>
                  </a:lnTo>
                  <a:lnTo>
                    <a:pt x="1473200" y="76200"/>
                  </a:lnTo>
                  <a:lnTo>
                    <a:pt x="1477010" y="80010"/>
                  </a:lnTo>
                  <a:lnTo>
                    <a:pt x="1480820" y="82550"/>
                  </a:lnTo>
                  <a:lnTo>
                    <a:pt x="1485900" y="85090"/>
                  </a:lnTo>
                  <a:close/>
                </a:path>
                <a:path w="2833370" h="600710">
                  <a:moveTo>
                    <a:pt x="1794510" y="31750"/>
                  </a:moveTo>
                  <a:lnTo>
                    <a:pt x="1781810" y="36830"/>
                  </a:lnTo>
                  <a:lnTo>
                    <a:pt x="1794510" y="44450"/>
                  </a:lnTo>
                  <a:lnTo>
                    <a:pt x="1794510" y="31750"/>
                  </a:lnTo>
                  <a:close/>
                </a:path>
                <a:path w="2833370" h="600710">
                  <a:moveTo>
                    <a:pt x="1811020" y="63500"/>
                  </a:moveTo>
                  <a:lnTo>
                    <a:pt x="1807210" y="68580"/>
                  </a:lnTo>
                  <a:lnTo>
                    <a:pt x="1804670" y="74930"/>
                  </a:lnTo>
                  <a:lnTo>
                    <a:pt x="1804670" y="85090"/>
                  </a:lnTo>
                  <a:lnTo>
                    <a:pt x="1811020" y="63500"/>
                  </a:lnTo>
                  <a:close/>
                </a:path>
                <a:path w="2833370" h="600710">
                  <a:moveTo>
                    <a:pt x="1828800" y="54610"/>
                  </a:moveTo>
                  <a:lnTo>
                    <a:pt x="1821180" y="54610"/>
                  </a:lnTo>
                  <a:lnTo>
                    <a:pt x="1821180" y="55880"/>
                  </a:lnTo>
                  <a:lnTo>
                    <a:pt x="1828800" y="55880"/>
                  </a:lnTo>
                  <a:lnTo>
                    <a:pt x="1828800" y="54610"/>
                  </a:lnTo>
                  <a:close/>
                </a:path>
                <a:path w="2833370" h="600710">
                  <a:moveTo>
                    <a:pt x="1889760" y="342900"/>
                  </a:moveTo>
                  <a:lnTo>
                    <a:pt x="1880870" y="342900"/>
                  </a:lnTo>
                  <a:lnTo>
                    <a:pt x="1879600" y="327660"/>
                  </a:lnTo>
                  <a:lnTo>
                    <a:pt x="1877060" y="313690"/>
                  </a:lnTo>
                  <a:lnTo>
                    <a:pt x="1875790" y="298450"/>
                  </a:lnTo>
                  <a:lnTo>
                    <a:pt x="1877060" y="283210"/>
                  </a:lnTo>
                  <a:lnTo>
                    <a:pt x="1871980" y="264160"/>
                  </a:lnTo>
                  <a:lnTo>
                    <a:pt x="1868170" y="242570"/>
                  </a:lnTo>
                  <a:lnTo>
                    <a:pt x="1860550" y="177800"/>
                  </a:lnTo>
                  <a:lnTo>
                    <a:pt x="1852930" y="137160"/>
                  </a:lnTo>
                  <a:lnTo>
                    <a:pt x="1846580" y="119380"/>
                  </a:lnTo>
                  <a:lnTo>
                    <a:pt x="1837690" y="119380"/>
                  </a:lnTo>
                  <a:lnTo>
                    <a:pt x="1822450" y="121920"/>
                  </a:lnTo>
                  <a:lnTo>
                    <a:pt x="1814830" y="121920"/>
                  </a:lnTo>
                  <a:lnTo>
                    <a:pt x="1799590" y="124460"/>
                  </a:lnTo>
                  <a:lnTo>
                    <a:pt x="1791970" y="124460"/>
                  </a:lnTo>
                  <a:lnTo>
                    <a:pt x="1784350" y="125730"/>
                  </a:lnTo>
                  <a:lnTo>
                    <a:pt x="1783080" y="120650"/>
                  </a:lnTo>
                  <a:lnTo>
                    <a:pt x="1783080" y="114300"/>
                  </a:lnTo>
                  <a:lnTo>
                    <a:pt x="1785620" y="109220"/>
                  </a:lnTo>
                  <a:lnTo>
                    <a:pt x="1790700" y="96520"/>
                  </a:lnTo>
                  <a:lnTo>
                    <a:pt x="1791970" y="90170"/>
                  </a:lnTo>
                  <a:lnTo>
                    <a:pt x="1793240" y="85090"/>
                  </a:lnTo>
                  <a:lnTo>
                    <a:pt x="1791970" y="80010"/>
                  </a:lnTo>
                  <a:lnTo>
                    <a:pt x="1780540" y="87630"/>
                  </a:lnTo>
                  <a:lnTo>
                    <a:pt x="1766570" y="93980"/>
                  </a:lnTo>
                  <a:lnTo>
                    <a:pt x="1752600" y="101600"/>
                  </a:lnTo>
                  <a:lnTo>
                    <a:pt x="1715770" y="125730"/>
                  </a:lnTo>
                  <a:lnTo>
                    <a:pt x="1709420" y="153670"/>
                  </a:lnTo>
                  <a:lnTo>
                    <a:pt x="1714500" y="153670"/>
                  </a:lnTo>
                  <a:lnTo>
                    <a:pt x="1717040" y="158750"/>
                  </a:lnTo>
                  <a:lnTo>
                    <a:pt x="1717040" y="165100"/>
                  </a:lnTo>
                  <a:lnTo>
                    <a:pt x="1714500" y="175260"/>
                  </a:lnTo>
                  <a:lnTo>
                    <a:pt x="1723390" y="176530"/>
                  </a:lnTo>
                  <a:lnTo>
                    <a:pt x="1731010" y="180340"/>
                  </a:lnTo>
                  <a:lnTo>
                    <a:pt x="1736090" y="186690"/>
                  </a:lnTo>
                  <a:lnTo>
                    <a:pt x="1741170" y="194310"/>
                  </a:lnTo>
                  <a:lnTo>
                    <a:pt x="1746250" y="200660"/>
                  </a:lnTo>
                  <a:lnTo>
                    <a:pt x="1751330" y="209550"/>
                  </a:lnTo>
                  <a:lnTo>
                    <a:pt x="1757680" y="215900"/>
                  </a:lnTo>
                  <a:lnTo>
                    <a:pt x="1765300" y="220980"/>
                  </a:lnTo>
                  <a:lnTo>
                    <a:pt x="1764030" y="208280"/>
                  </a:lnTo>
                  <a:lnTo>
                    <a:pt x="1761490" y="196850"/>
                  </a:lnTo>
                  <a:lnTo>
                    <a:pt x="1757680" y="186690"/>
                  </a:lnTo>
                  <a:lnTo>
                    <a:pt x="1753870" y="175260"/>
                  </a:lnTo>
                  <a:lnTo>
                    <a:pt x="1747520" y="166370"/>
                  </a:lnTo>
                  <a:lnTo>
                    <a:pt x="1741170" y="156210"/>
                  </a:lnTo>
                  <a:lnTo>
                    <a:pt x="1736090" y="146050"/>
                  </a:lnTo>
                  <a:lnTo>
                    <a:pt x="1729740" y="135890"/>
                  </a:lnTo>
                  <a:lnTo>
                    <a:pt x="1737360" y="125730"/>
                  </a:lnTo>
                  <a:lnTo>
                    <a:pt x="1741170" y="132080"/>
                  </a:lnTo>
                  <a:lnTo>
                    <a:pt x="1743710" y="137160"/>
                  </a:lnTo>
                  <a:lnTo>
                    <a:pt x="1747520" y="143510"/>
                  </a:lnTo>
                  <a:lnTo>
                    <a:pt x="1748790" y="148590"/>
                  </a:lnTo>
                  <a:lnTo>
                    <a:pt x="1757680" y="156210"/>
                  </a:lnTo>
                  <a:lnTo>
                    <a:pt x="1762760" y="162560"/>
                  </a:lnTo>
                  <a:lnTo>
                    <a:pt x="1767840" y="171450"/>
                  </a:lnTo>
                  <a:lnTo>
                    <a:pt x="1770380" y="180340"/>
                  </a:lnTo>
                  <a:lnTo>
                    <a:pt x="1772920" y="190500"/>
                  </a:lnTo>
                  <a:lnTo>
                    <a:pt x="1775460" y="209550"/>
                  </a:lnTo>
                  <a:lnTo>
                    <a:pt x="1778000" y="220980"/>
                  </a:lnTo>
                  <a:lnTo>
                    <a:pt x="1778000" y="234950"/>
                  </a:lnTo>
                  <a:lnTo>
                    <a:pt x="1779270" y="247650"/>
                  </a:lnTo>
                  <a:lnTo>
                    <a:pt x="1786890" y="273050"/>
                  </a:lnTo>
                  <a:lnTo>
                    <a:pt x="1791970" y="285750"/>
                  </a:lnTo>
                  <a:lnTo>
                    <a:pt x="1795780" y="297180"/>
                  </a:lnTo>
                  <a:lnTo>
                    <a:pt x="1798320" y="309880"/>
                  </a:lnTo>
                  <a:lnTo>
                    <a:pt x="1799590" y="322580"/>
                  </a:lnTo>
                  <a:lnTo>
                    <a:pt x="1807210" y="328930"/>
                  </a:lnTo>
                  <a:lnTo>
                    <a:pt x="1812290" y="336550"/>
                  </a:lnTo>
                  <a:lnTo>
                    <a:pt x="1814830" y="345440"/>
                  </a:lnTo>
                  <a:lnTo>
                    <a:pt x="1816100" y="354330"/>
                  </a:lnTo>
                  <a:lnTo>
                    <a:pt x="1816100" y="364490"/>
                  </a:lnTo>
                  <a:lnTo>
                    <a:pt x="1818640" y="382270"/>
                  </a:lnTo>
                  <a:lnTo>
                    <a:pt x="1821180" y="391160"/>
                  </a:lnTo>
                  <a:lnTo>
                    <a:pt x="1830070" y="394970"/>
                  </a:lnTo>
                  <a:lnTo>
                    <a:pt x="1833880" y="401320"/>
                  </a:lnTo>
                  <a:lnTo>
                    <a:pt x="1835150" y="407670"/>
                  </a:lnTo>
                  <a:lnTo>
                    <a:pt x="1833880" y="415290"/>
                  </a:lnTo>
                  <a:lnTo>
                    <a:pt x="1833880" y="422910"/>
                  </a:lnTo>
                  <a:lnTo>
                    <a:pt x="1835150" y="430530"/>
                  </a:lnTo>
                  <a:lnTo>
                    <a:pt x="1838960" y="436880"/>
                  </a:lnTo>
                  <a:lnTo>
                    <a:pt x="1846580" y="441960"/>
                  </a:lnTo>
                  <a:lnTo>
                    <a:pt x="1846580" y="450850"/>
                  </a:lnTo>
                  <a:lnTo>
                    <a:pt x="1847850" y="458470"/>
                  </a:lnTo>
                  <a:lnTo>
                    <a:pt x="1851660" y="466090"/>
                  </a:lnTo>
                  <a:lnTo>
                    <a:pt x="1858010" y="473710"/>
                  </a:lnTo>
                  <a:lnTo>
                    <a:pt x="1864360" y="480060"/>
                  </a:lnTo>
                  <a:lnTo>
                    <a:pt x="1870710" y="487680"/>
                  </a:lnTo>
                  <a:lnTo>
                    <a:pt x="1877060" y="494030"/>
                  </a:lnTo>
                  <a:lnTo>
                    <a:pt x="1880870" y="501650"/>
                  </a:lnTo>
                  <a:lnTo>
                    <a:pt x="1885950" y="440690"/>
                  </a:lnTo>
                  <a:lnTo>
                    <a:pt x="1885950" y="410210"/>
                  </a:lnTo>
                  <a:lnTo>
                    <a:pt x="1880870" y="379730"/>
                  </a:lnTo>
                  <a:lnTo>
                    <a:pt x="1888490" y="373380"/>
                  </a:lnTo>
                  <a:lnTo>
                    <a:pt x="1889760" y="364490"/>
                  </a:lnTo>
                  <a:lnTo>
                    <a:pt x="1888490" y="353060"/>
                  </a:lnTo>
                  <a:lnTo>
                    <a:pt x="1889760" y="342900"/>
                  </a:lnTo>
                  <a:close/>
                </a:path>
                <a:path w="2833370" h="600710">
                  <a:moveTo>
                    <a:pt x="1901190" y="5080"/>
                  </a:moveTo>
                  <a:lnTo>
                    <a:pt x="1893570" y="2540"/>
                  </a:lnTo>
                  <a:lnTo>
                    <a:pt x="1888490" y="1270"/>
                  </a:lnTo>
                  <a:lnTo>
                    <a:pt x="1884680" y="1270"/>
                  </a:lnTo>
                  <a:lnTo>
                    <a:pt x="1879600" y="2540"/>
                  </a:lnTo>
                  <a:lnTo>
                    <a:pt x="1875790" y="3810"/>
                  </a:lnTo>
                  <a:lnTo>
                    <a:pt x="1873250" y="6350"/>
                  </a:lnTo>
                  <a:lnTo>
                    <a:pt x="1871980" y="10160"/>
                  </a:lnTo>
                  <a:lnTo>
                    <a:pt x="1875790" y="11430"/>
                  </a:lnTo>
                  <a:lnTo>
                    <a:pt x="1879600" y="11430"/>
                  </a:lnTo>
                  <a:lnTo>
                    <a:pt x="1883410" y="12700"/>
                  </a:lnTo>
                  <a:lnTo>
                    <a:pt x="1888490" y="11430"/>
                  </a:lnTo>
                  <a:lnTo>
                    <a:pt x="1892300" y="11430"/>
                  </a:lnTo>
                  <a:lnTo>
                    <a:pt x="1896110" y="10160"/>
                  </a:lnTo>
                  <a:lnTo>
                    <a:pt x="1901190" y="5080"/>
                  </a:lnTo>
                  <a:close/>
                </a:path>
                <a:path w="2833370" h="600710">
                  <a:moveTo>
                    <a:pt x="2268220" y="13970"/>
                  </a:moveTo>
                  <a:lnTo>
                    <a:pt x="2251710" y="21590"/>
                  </a:lnTo>
                  <a:lnTo>
                    <a:pt x="2258060" y="25400"/>
                  </a:lnTo>
                  <a:lnTo>
                    <a:pt x="2263140" y="21590"/>
                  </a:lnTo>
                  <a:lnTo>
                    <a:pt x="2266950" y="16510"/>
                  </a:lnTo>
                  <a:lnTo>
                    <a:pt x="2268220" y="13970"/>
                  </a:lnTo>
                  <a:close/>
                </a:path>
                <a:path w="2833370" h="600710">
                  <a:moveTo>
                    <a:pt x="2326640" y="5080"/>
                  </a:moveTo>
                  <a:lnTo>
                    <a:pt x="2324100" y="1270"/>
                  </a:lnTo>
                  <a:lnTo>
                    <a:pt x="2317750" y="5080"/>
                  </a:lnTo>
                  <a:lnTo>
                    <a:pt x="2310130" y="7620"/>
                  </a:lnTo>
                  <a:lnTo>
                    <a:pt x="2301240" y="10160"/>
                  </a:lnTo>
                  <a:lnTo>
                    <a:pt x="2293620" y="11430"/>
                  </a:lnTo>
                  <a:lnTo>
                    <a:pt x="2286000" y="13970"/>
                  </a:lnTo>
                  <a:lnTo>
                    <a:pt x="2279650" y="16510"/>
                  </a:lnTo>
                  <a:lnTo>
                    <a:pt x="2273300" y="20320"/>
                  </a:lnTo>
                  <a:lnTo>
                    <a:pt x="2268220" y="26670"/>
                  </a:lnTo>
                  <a:lnTo>
                    <a:pt x="2283460" y="21590"/>
                  </a:lnTo>
                  <a:lnTo>
                    <a:pt x="2289810" y="17780"/>
                  </a:lnTo>
                  <a:lnTo>
                    <a:pt x="2305050" y="12700"/>
                  </a:lnTo>
                  <a:lnTo>
                    <a:pt x="2311400" y="8890"/>
                  </a:lnTo>
                  <a:lnTo>
                    <a:pt x="2319020" y="7620"/>
                  </a:lnTo>
                  <a:lnTo>
                    <a:pt x="2326640" y="5080"/>
                  </a:lnTo>
                  <a:close/>
                </a:path>
                <a:path w="2833370" h="600710">
                  <a:moveTo>
                    <a:pt x="2336800" y="12700"/>
                  </a:moveTo>
                  <a:lnTo>
                    <a:pt x="2324100" y="12700"/>
                  </a:lnTo>
                  <a:lnTo>
                    <a:pt x="2319020" y="13970"/>
                  </a:lnTo>
                  <a:lnTo>
                    <a:pt x="2336800" y="12700"/>
                  </a:lnTo>
                  <a:close/>
                </a:path>
                <a:path w="2833370" h="600710">
                  <a:moveTo>
                    <a:pt x="2407920" y="34290"/>
                  </a:moveTo>
                  <a:lnTo>
                    <a:pt x="2397760" y="29210"/>
                  </a:lnTo>
                  <a:lnTo>
                    <a:pt x="2386330" y="24130"/>
                  </a:lnTo>
                  <a:lnTo>
                    <a:pt x="2360930" y="19050"/>
                  </a:lnTo>
                  <a:lnTo>
                    <a:pt x="2348230" y="19050"/>
                  </a:lnTo>
                  <a:lnTo>
                    <a:pt x="2335530" y="20320"/>
                  </a:lnTo>
                  <a:lnTo>
                    <a:pt x="2322830" y="22860"/>
                  </a:lnTo>
                  <a:lnTo>
                    <a:pt x="2311400" y="26670"/>
                  </a:lnTo>
                  <a:lnTo>
                    <a:pt x="2308860" y="22860"/>
                  </a:lnTo>
                  <a:lnTo>
                    <a:pt x="2305050" y="21590"/>
                  </a:lnTo>
                  <a:lnTo>
                    <a:pt x="2301240" y="21590"/>
                  </a:lnTo>
                  <a:lnTo>
                    <a:pt x="2298700" y="24130"/>
                  </a:lnTo>
                  <a:lnTo>
                    <a:pt x="2296160" y="25400"/>
                  </a:lnTo>
                  <a:lnTo>
                    <a:pt x="2292350" y="27940"/>
                  </a:lnTo>
                  <a:lnTo>
                    <a:pt x="2289810" y="30480"/>
                  </a:lnTo>
                  <a:lnTo>
                    <a:pt x="2286000" y="31750"/>
                  </a:lnTo>
                  <a:lnTo>
                    <a:pt x="2293620" y="36830"/>
                  </a:lnTo>
                  <a:lnTo>
                    <a:pt x="2299970" y="39370"/>
                  </a:lnTo>
                  <a:lnTo>
                    <a:pt x="2307590" y="43180"/>
                  </a:lnTo>
                  <a:lnTo>
                    <a:pt x="2315210" y="45720"/>
                  </a:lnTo>
                  <a:lnTo>
                    <a:pt x="2322830" y="46990"/>
                  </a:lnTo>
                  <a:lnTo>
                    <a:pt x="2353310" y="46990"/>
                  </a:lnTo>
                  <a:lnTo>
                    <a:pt x="2369820" y="44450"/>
                  </a:lnTo>
                  <a:lnTo>
                    <a:pt x="2377440" y="41910"/>
                  </a:lnTo>
                  <a:lnTo>
                    <a:pt x="2385060" y="40640"/>
                  </a:lnTo>
                  <a:lnTo>
                    <a:pt x="2393950" y="38100"/>
                  </a:lnTo>
                  <a:lnTo>
                    <a:pt x="2400300" y="36830"/>
                  </a:lnTo>
                  <a:lnTo>
                    <a:pt x="2407920" y="34290"/>
                  </a:lnTo>
                  <a:close/>
                </a:path>
                <a:path w="2833370" h="600710">
                  <a:moveTo>
                    <a:pt x="2415540" y="54610"/>
                  </a:moveTo>
                  <a:lnTo>
                    <a:pt x="2413000" y="54610"/>
                  </a:lnTo>
                  <a:lnTo>
                    <a:pt x="2413000" y="63500"/>
                  </a:lnTo>
                  <a:lnTo>
                    <a:pt x="2415540" y="63500"/>
                  </a:lnTo>
                  <a:lnTo>
                    <a:pt x="2415540" y="54610"/>
                  </a:lnTo>
                  <a:close/>
                </a:path>
                <a:path w="2833370" h="600710">
                  <a:moveTo>
                    <a:pt x="2415540" y="16510"/>
                  </a:moveTo>
                  <a:lnTo>
                    <a:pt x="2411730" y="12700"/>
                  </a:lnTo>
                  <a:lnTo>
                    <a:pt x="2406650" y="11430"/>
                  </a:lnTo>
                  <a:lnTo>
                    <a:pt x="2402840" y="10160"/>
                  </a:lnTo>
                  <a:lnTo>
                    <a:pt x="2392680" y="7620"/>
                  </a:lnTo>
                  <a:lnTo>
                    <a:pt x="2387600" y="7620"/>
                  </a:lnTo>
                  <a:lnTo>
                    <a:pt x="2397760" y="12700"/>
                  </a:lnTo>
                  <a:lnTo>
                    <a:pt x="2402840" y="12700"/>
                  </a:lnTo>
                  <a:lnTo>
                    <a:pt x="2407920" y="13970"/>
                  </a:lnTo>
                  <a:lnTo>
                    <a:pt x="2415540" y="16510"/>
                  </a:lnTo>
                  <a:close/>
                </a:path>
                <a:path w="2833370" h="600710">
                  <a:moveTo>
                    <a:pt x="2419883" y="23050"/>
                  </a:moveTo>
                  <a:lnTo>
                    <a:pt x="2419350" y="20320"/>
                  </a:lnTo>
                  <a:lnTo>
                    <a:pt x="2415540" y="16510"/>
                  </a:lnTo>
                  <a:lnTo>
                    <a:pt x="2419883" y="23050"/>
                  </a:lnTo>
                  <a:close/>
                </a:path>
                <a:path w="2833370" h="600710">
                  <a:moveTo>
                    <a:pt x="2420620" y="24130"/>
                  </a:moveTo>
                  <a:lnTo>
                    <a:pt x="2419883" y="23050"/>
                  </a:lnTo>
                  <a:lnTo>
                    <a:pt x="2420620" y="26670"/>
                  </a:lnTo>
                  <a:lnTo>
                    <a:pt x="2420620" y="24130"/>
                  </a:lnTo>
                  <a:close/>
                </a:path>
                <a:path w="2833370" h="600710">
                  <a:moveTo>
                    <a:pt x="2674620" y="76200"/>
                  </a:moveTo>
                  <a:lnTo>
                    <a:pt x="2672080" y="74930"/>
                  </a:lnTo>
                  <a:lnTo>
                    <a:pt x="2669540" y="72390"/>
                  </a:lnTo>
                  <a:lnTo>
                    <a:pt x="2664460" y="72390"/>
                  </a:lnTo>
                  <a:lnTo>
                    <a:pt x="2664460" y="81280"/>
                  </a:lnTo>
                  <a:lnTo>
                    <a:pt x="2674620" y="76200"/>
                  </a:lnTo>
                  <a:close/>
                </a:path>
                <a:path w="2833370" h="600710">
                  <a:moveTo>
                    <a:pt x="2687320" y="85090"/>
                  </a:moveTo>
                  <a:lnTo>
                    <a:pt x="2680970" y="86360"/>
                  </a:lnTo>
                  <a:lnTo>
                    <a:pt x="2675890" y="86360"/>
                  </a:lnTo>
                  <a:lnTo>
                    <a:pt x="2670810" y="88900"/>
                  </a:lnTo>
                  <a:lnTo>
                    <a:pt x="2668270" y="93980"/>
                  </a:lnTo>
                  <a:lnTo>
                    <a:pt x="2675890" y="93980"/>
                  </a:lnTo>
                  <a:lnTo>
                    <a:pt x="2680970" y="92710"/>
                  </a:lnTo>
                  <a:lnTo>
                    <a:pt x="2686050" y="90170"/>
                  </a:lnTo>
                  <a:lnTo>
                    <a:pt x="2687320" y="85090"/>
                  </a:lnTo>
                  <a:close/>
                </a:path>
                <a:path w="2833370" h="600710">
                  <a:moveTo>
                    <a:pt x="2687320" y="31750"/>
                  </a:moveTo>
                  <a:lnTo>
                    <a:pt x="2682240" y="31750"/>
                  </a:lnTo>
                  <a:lnTo>
                    <a:pt x="2679700" y="34290"/>
                  </a:lnTo>
                  <a:lnTo>
                    <a:pt x="2687320" y="34290"/>
                  </a:lnTo>
                  <a:lnTo>
                    <a:pt x="2687320" y="31750"/>
                  </a:lnTo>
                  <a:close/>
                </a:path>
                <a:path w="2833370" h="600710">
                  <a:moveTo>
                    <a:pt x="2721610" y="72390"/>
                  </a:moveTo>
                  <a:lnTo>
                    <a:pt x="2715260" y="68580"/>
                  </a:lnTo>
                  <a:lnTo>
                    <a:pt x="2702560" y="63500"/>
                  </a:lnTo>
                  <a:lnTo>
                    <a:pt x="2696210" y="62230"/>
                  </a:lnTo>
                  <a:lnTo>
                    <a:pt x="2688590" y="59690"/>
                  </a:lnTo>
                  <a:lnTo>
                    <a:pt x="2683510" y="58420"/>
                  </a:lnTo>
                  <a:lnTo>
                    <a:pt x="2677160" y="54610"/>
                  </a:lnTo>
                  <a:lnTo>
                    <a:pt x="2672080" y="49530"/>
                  </a:lnTo>
                  <a:lnTo>
                    <a:pt x="2674620" y="55880"/>
                  </a:lnTo>
                  <a:lnTo>
                    <a:pt x="2678430" y="59690"/>
                  </a:lnTo>
                  <a:lnTo>
                    <a:pt x="2684780" y="63500"/>
                  </a:lnTo>
                  <a:lnTo>
                    <a:pt x="2707640" y="67310"/>
                  </a:lnTo>
                  <a:lnTo>
                    <a:pt x="2715260" y="69850"/>
                  </a:lnTo>
                  <a:lnTo>
                    <a:pt x="2721610" y="72390"/>
                  </a:lnTo>
                  <a:close/>
                </a:path>
                <a:path w="2833370" h="600710">
                  <a:moveTo>
                    <a:pt x="2726690" y="36830"/>
                  </a:moveTo>
                  <a:lnTo>
                    <a:pt x="2701290" y="34290"/>
                  </a:lnTo>
                  <a:lnTo>
                    <a:pt x="2719070" y="36830"/>
                  </a:lnTo>
                  <a:lnTo>
                    <a:pt x="2726690" y="36830"/>
                  </a:lnTo>
                  <a:close/>
                </a:path>
                <a:path w="2833370" h="600710">
                  <a:moveTo>
                    <a:pt x="2730500" y="49530"/>
                  </a:moveTo>
                  <a:lnTo>
                    <a:pt x="2721610" y="48260"/>
                  </a:lnTo>
                  <a:lnTo>
                    <a:pt x="2711450" y="46990"/>
                  </a:lnTo>
                  <a:lnTo>
                    <a:pt x="2701290" y="46990"/>
                  </a:lnTo>
                  <a:lnTo>
                    <a:pt x="2710180" y="49530"/>
                  </a:lnTo>
                  <a:lnTo>
                    <a:pt x="2730500" y="49530"/>
                  </a:lnTo>
                  <a:close/>
                </a:path>
                <a:path w="2833370" h="600710">
                  <a:moveTo>
                    <a:pt x="2747010" y="68580"/>
                  </a:moveTo>
                  <a:lnTo>
                    <a:pt x="2739390" y="67310"/>
                  </a:lnTo>
                  <a:lnTo>
                    <a:pt x="2739390" y="68580"/>
                  </a:lnTo>
                  <a:lnTo>
                    <a:pt x="2747010" y="72390"/>
                  </a:lnTo>
                  <a:lnTo>
                    <a:pt x="2747010" y="68580"/>
                  </a:lnTo>
                  <a:close/>
                </a:path>
                <a:path w="2833370" h="600710">
                  <a:moveTo>
                    <a:pt x="2747010" y="59690"/>
                  </a:moveTo>
                  <a:lnTo>
                    <a:pt x="2720340" y="54610"/>
                  </a:lnTo>
                  <a:lnTo>
                    <a:pt x="2719070" y="55880"/>
                  </a:lnTo>
                  <a:lnTo>
                    <a:pt x="2747010" y="62230"/>
                  </a:lnTo>
                  <a:lnTo>
                    <a:pt x="2747010" y="59690"/>
                  </a:lnTo>
                  <a:close/>
                </a:path>
                <a:path w="2833370" h="600710">
                  <a:moveTo>
                    <a:pt x="2753360" y="26670"/>
                  </a:moveTo>
                  <a:lnTo>
                    <a:pt x="2724150" y="26670"/>
                  </a:lnTo>
                  <a:lnTo>
                    <a:pt x="2724150" y="29210"/>
                  </a:lnTo>
                  <a:lnTo>
                    <a:pt x="2753360" y="29210"/>
                  </a:lnTo>
                  <a:lnTo>
                    <a:pt x="2753360" y="26670"/>
                  </a:lnTo>
                  <a:close/>
                </a:path>
                <a:path w="2833370" h="600710">
                  <a:moveTo>
                    <a:pt x="2778760" y="49530"/>
                  </a:moveTo>
                  <a:lnTo>
                    <a:pt x="2773680" y="49530"/>
                  </a:lnTo>
                  <a:lnTo>
                    <a:pt x="2773680" y="50800"/>
                  </a:lnTo>
                  <a:lnTo>
                    <a:pt x="2766060" y="49530"/>
                  </a:lnTo>
                  <a:lnTo>
                    <a:pt x="2730500" y="49530"/>
                  </a:lnTo>
                  <a:lnTo>
                    <a:pt x="2740660" y="50800"/>
                  </a:lnTo>
                  <a:lnTo>
                    <a:pt x="2749550" y="52070"/>
                  </a:lnTo>
                  <a:lnTo>
                    <a:pt x="2759710" y="53340"/>
                  </a:lnTo>
                  <a:lnTo>
                    <a:pt x="2769870" y="53340"/>
                  </a:lnTo>
                  <a:lnTo>
                    <a:pt x="2778760" y="50800"/>
                  </a:lnTo>
                  <a:lnTo>
                    <a:pt x="2778760" y="49530"/>
                  </a:lnTo>
                  <a:close/>
                </a:path>
                <a:path w="2833370" h="600710">
                  <a:moveTo>
                    <a:pt x="2800350" y="46990"/>
                  </a:moveTo>
                  <a:lnTo>
                    <a:pt x="2799080" y="46990"/>
                  </a:lnTo>
                  <a:lnTo>
                    <a:pt x="2796540" y="54610"/>
                  </a:lnTo>
                  <a:lnTo>
                    <a:pt x="2799080" y="55880"/>
                  </a:lnTo>
                  <a:lnTo>
                    <a:pt x="2800350" y="46990"/>
                  </a:lnTo>
                  <a:close/>
                </a:path>
                <a:path w="2833370" h="600710">
                  <a:moveTo>
                    <a:pt x="2819400" y="92710"/>
                  </a:moveTo>
                  <a:lnTo>
                    <a:pt x="2818130" y="85090"/>
                  </a:lnTo>
                  <a:lnTo>
                    <a:pt x="2813050" y="80010"/>
                  </a:lnTo>
                  <a:lnTo>
                    <a:pt x="2806700" y="76200"/>
                  </a:lnTo>
                  <a:lnTo>
                    <a:pt x="2813050" y="63500"/>
                  </a:lnTo>
                  <a:lnTo>
                    <a:pt x="2747010" y="85090"/>
                  </a:lnTo>
                  <a:lnTo>
                    <a:pt x="2760980" y="88900"/>
                  </a:lnTo>
                  <a:lnTo>
                    <a:pt x="2755900" y="93980"/>
                  </a:lnTo>
                  <a:lnTo>
                    <a:pt x="2752090" y="90170"/>
                  </a:lnTo>
                  <a:lnTo>
                    <a:pt x="2747010" y="88900"/>
                  </a:lnTo>
                  <a:lnTo>
                    <a:pt x="2740660" y="88900"/>
                  </a:lnTo>
                  <a:lnTo>
                    <a:pt x="2730500" y="91440"/>
                  </a:lnTo>
                  <a:lnTo>
                    <a:pt x="2725420" y="91440"/>
                  </a:lnTo>
                  <a:lnTo>
                    <a:pt x="2720340" y="90170"/>
                  </a:lnTo>
                  <a:lnTo>
                    <a:pt x="2716530" y="86360"/>
                  </a:lnTo>
                  <a:lnTo>
                    <a:pt x="2708910" y="91440"/>
                  </a:lnTo>
                  <a:lnTo>
                    <a:pt x="2703830" y="97790"/>
                  </a:lnTo>
                  <a:lnTo>
                    <a:pt x="2701290" y="105410"/>
                  </a:lnTo>
                  <a:lnTo>
                    <a:pt x="2700020" y="114300"/>
                  </a:lnTo>
                  <a:lnTo>
                    <a:pt x="2700020" y="133350"/>
                  </a:lnTo>
                  <a:lnTo>
                    <a:pt x="2701290" y="143510"/>
                  </a:lnTo>
                  <a:lnTo>
                    <a:pt x="2701290" y="151130"/>
                  </a:lnTo>
                  <a:lnTo>
                    <a:pt x="2700020" y="153670"/>
                  </a:lnTo>
                  <a:lnTo>
                    <a:pt x="2697480" y="156210"/>
                  </a:lnTo>
                  <a:lnTo>
                    <a:pt x="2692400" y="156210"/>
                  </a:lnTo>
                  <a:lnTo>
                    <a:pt x="2697480" y="160020"/>
                  </a:lnTo>
                  <a:lnTo>
                    <a:pt x="2712720" y="175260"/>
                  </a:lnTo>
                  <a:lnTo>
                    <a:pt x="2715260" y="181610"/>
                  </a:lnTo>
                  <a:lnTo>
                    <a:pt x="2719070" y="187960"/>
                  </a:lnTo>
                  <a:lnTo>
                    <a:pt x="2721610" y="194310"/>
                  </a:lnTo>
                  <a:lnTo>
                    <a:pt x="2721610" y="200660"/>
                  </a:lnTo>
                  <a:lnTo>
                    <a:pt x="2717800" y="205740"/>
                  </a:lnTo>
                  <a:lnTo>
                    <a:pt x="2712720" y="203200"/>
                  </a:lnTo>
                  <a:lnTo>
                    <a:pt x="2707640" y="199390"/>
                  </a:lnTo>
                  <a:lnTo>
                    <a:pt x="2701290" y="200660"/>
                  </a:lnTo>
                  <a:lnTo>
                    <a:pt x="2700020" y="200660"/>
                  </a:lnTo>
                  <a:lnTo>
                    <a:pt x="2698750" y="204470"/>
                  </a:lnTo>
                  <a:lnTo>
                    <a:pt x="2696210" y="207010"/>
                  </a:lnTo>
                  <a:lnTo>
                    <a:pt x="2693670" y="208280"/>
                  </a:lnTo>
                  <a:lnTo>
                    <a:pt x="2701290" y="219710"/>
                  </a:lnTo>
                  <a:lnTo>
                    <a:pt x="2708910" y="229870"/>
                  </a:lnTo>
                  <a:lnTo>
                    <a:pt x="2715260" y="241300"/>
                  </a:lnTo>
                  <a:lnTo>
                    <a:pt x="2727960" y="261620"/>
                  </a:lnTo>
                  <a:lnTo>
                    <a:pt x="2743200" y="281940"/>
                  </a:lnTo>
                  <a:lnTo>
                    <a:pt x="2750820" y="293370"/>
                  </a:lnTo>
                  <a:lnTo>
                    <a:pt x="2752090" y="283210"/>
                  </a:lnTo>
                  <a:lnTo>
                    <a:pt x="2748280" y="275590"/>
                  </a:lnTo>
                  <a:lnTo>
                    <a:pt x="2741930" y="269240"/>
                  </a:lnTo>
                  <a:lnTo>
                    <a:pt x="2739390" y="262890"/>
                  </a:lnTo>
                  <a:lnTo>
                    <a:pt x="2734310" y="257810"/>
                  </a:lnTo>
                  <a:lnTo>
                    <a:pt x="2734310" y="252730"/>
                  </a:lnTo>
                  <a:lnTo>
                    <a:pt x="2736850" y="247650"/>
                  </a:lnTo>
                  <a:lnTo>
                    <a:pt x="2740660" y="243840"/>
                  </a:lnTo>
                  <a:lnTo>
                    <a:pt x="2747010" y="238760"/>
                  </a:lnTo>
                  <a:lnTo>
                    <a:pt x="2752090" y="233680"/>
                  </a:lnTo>
                  <a:lnTo>
                    <a:pt x="2755900" y="228600"/>
                  </a:lnTo>
                  <a:lnTo>
                    <a:pt x="2755900" y="220980"/>
                  </a:lnTo>
                  <a:lnTo>
                    <a:pt x="2762250" y="223520"/>
                  </a:lnTo>
                  <a:lnTo>
                    <a:pt x="2769870" y="231140"/>
                  </a:lnTo>
                  <a:lnTo>
                    <a:pt x="2774950" y="241300"/>
                  </a:lnTo>
                  <a:lnTo>
                    <a:pt x="2778760" y="246380"/>
                  </a:lnTo>
                  <a:lnTo>
                    <a:pt x="2781300" y="251460"/>
                  </a:lnTo>
                  <a:lnTo>
                    <a:pt x="2786380" y="255270"/>
                  </a:lnTo>
                  <a:lnTo>
                    <a:pt x="2785110" y="242570"/>
                  </a:lnTo>
                  <a:lnTo>
                    <a:pt x="2782570" y="229870"/>
                  </a:lnTo>
                  <a:lnTo>
                    <a:pt x="2781300" y="218440"/>
                  </a:lnTo>
                  <a:lnTo>
                    <a:pt x="2778760" y="205740"/>
                  </a:lnTo>
                  <a:lnTo>
                    <a:pt x="2773680" y="208280"/>
                  </a:lnTo>
                  <a:lnTo>
                    <a:pt x="2769870" y="209550"/>
                  </a:lnTo>
                  <a:lnTo>
                    <a:pt x="2764790" y="210820"/>
                  </a:lnTo>
                  <a:lnTo>
                    <a:pt x="2753360" y="210820"/>
                  </a:lnTo>
                  <a:lnTo>
                    <a:pt x="2749550" y="209550"/>
                  </a:lnTo>
                  <a:lnTo>
                    <a:pt x="2744470" y="208280"/>
                  </a:lnTo>
                  <a:lnTo>
                    <a:pt x="2739390" y="205740"/>
                  </a:lnTo>
                  <a:lnTo>
                    <a:pt x="2745740" y="203200"/>
                  </a:lnTo>
                  <a:lnTo>
                    <a:pt x="2766060" y="199390"/>
                  </a:lnTo>
                  <a:lnTo>
                    <a:pt x="2778760" y="194310"/>
                  </a:lnTo>
                  <a:lnTo>
                    <a:pt x="2783840" y="190500"/>
                  </a:lnTo>
                  <a:lnTo>
                    <a:pt x="2787650" y="184150"/>
                  </a:lnTo>
                  <a:lnTo>
                    <a:pt x="2794000" y="175260"/>
                  </a:lnTo>
                  <a:lnTo>
                    <a:pt x="2799080" y="166370"/>
                  </a:lnTo>
                  <a:lnTo>
                    <a:pt x="2804160" y="158750"/>
                  </a:lnTo>
                  <a:lnTo>
                    <a:pt x="2810510" y="149860"/>
                  </a:lnTo>
                  <a:lnTo>
                    <a:pt x="2814320" y="139700"/>
                  </a:lnTo>
                  <a:lnTo>
                    <a:pt x="2816860" y="130810"/>
                  </a:lnTo>
                  <a:lnTo>
                    <a:pt x="2819400" y="120650"/>
                  </a:lnTo>
                  <a:lnTo>
                    <a:pt x="2819400" y="109220"/>
                  </a:lnTo>
                  <a:lnTo>
                    <a:pt x="2809240" y="109220"/>
                  </a:lnTo>
                  <a:lnTo>
                    <a:pt x="2806700" y="111760"/>
                  </a:lnTo>
                  <a:lnTo>
                    <a:pt x="2802890" y="110490"/>
                  </a:lnTo>
                  <a:lnTo>
                    <a:pt x="2799080" y="110490"/>
                  </a:lnTo>
                  <a:lnTo>
                    <a:pt x="2794000" y="111760"/>
                  </a:lnTo>
                  <a:lnTo>
                    <a:pt x="2790190" y="113030"/>
                  </a:lnTo>
                  <a:lnTo>
                    <a:pt x="2785110" y="114300"/>
                  </a:lnTo>
                  <a:lnTo>
                    <a:pt x="2781300" y="113030"/>
                  </a:lnTo>
                  <a:lnTo>
                    <a:pt x="2778760" y="110490"/>
                  </a:lnTo>
                  <a:lnTo>
                    <a:pt x="2776220" y="106680"/>
                  </a:lnTo>
                  <a:lnTo>
                    <a:pt x="2780030" y="102870"/>
                  </a:lnTo>
                  <a:lnTo>
                    <a:pt x="2783840" y="97790"/>
                  </a:lnTo>
                  <a:lnTo>
                    <a:pt x="2787650" y="93980"/>
                  </a:lnTo>
                  <a:lnTo>
                    <a:pt x="2802890" y="86360"/>
                  </a:lnTo>
                  <a:lnTo>
                    <a:pt x="2807970" y="86360"/>
                  </a:lnTo>
                  <a:lnTo>
                    <a:pt x="2813050" y="88900"/>
                  </a:lnTo>
                  <a:lnTo>
                    <a:pt x="2810510" y="92710"/>
                  </a:lnTo>
                  <a:lnTo>
                    <a:pt x="2804160" y="93980"/>
                  </a:lnTo>
                  <a:lnTo>
                    <a:pt x="2799080" y="93980"/>
                  </a:lnTo>
                  <a:lnTo>
                    <a:pt x="2794000" y="96520"/>
                  </a:lnTo>
                  <a:lnTo>
                    <a:pt x="2795270" y="100330"/>
                  </a:lnTo>
                  <a:lnTo>
                    <a:pt x="2799080" y="101600"/>
                  </a:lnTo>
                  <a:lnTo>
                    <a:pt x="2819400" y="101600"/>
                  </a:lnTo>
                  <a:lnTo>
                    <a:pt x="2819400" y="92710"/>
                  </a:lnTo>
                  <a:close/>
                </a:path>
                <a:path w="2833370" h="600710">
                  <a:moveTo>
                    <a:pt x="2833370" y="116840"/>
                  </a:moveTo>
                  <a:lnTo>
                    <a:pt x="2830830" y="72390"/>
                  </a:lnTo>
                  <a:lnTo>
                    <a:pt x="2830830" y="96520"/>
                  </a:lnTo>
                  <a:lnTo>
                    <a:pt x="2833370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001260" y="2835909"/>
              <a:ext cx="71120" cy="35560"/>
            </a:xfrm>
            <a:custGeom>
              <a:avLst/>
              <a:gdLst/>
              <a:ahLst/>
              <a:cxnLst/>
              <a:rect l="l" t="t" r="r" b="b"/>
              <a:pathLst>
                <a:path w="71120" h="35560">
                  <a:moveTo>
                    <a:pt x="13970" y="12700"/>
                  </a:moveTo>
                  <a:lnTo>
                    <a:pt x="12700" y="5080"/>
                  </a:lnTo>
                  <a:lnTo>
                    <a:pt x="0" y="22860"/>
                  </a:lnTo>
                  <a:lnTo>
                    <a:pt x="5080" y="20320"/>
                  </a:lnTo>
                  <a:lnTo>
                    <a:pt x="10160" y="16510"/>
                  </a:lnTo>
                  <a:lnTo>
                    <a:pt x="13970" y="12700"/>
                  </a:lnTo>
                  <a:close/>
                </a:path>
                <a:path w="71120" h="35560">
                  <a:moveTo>
                    <a:pt x="71120" y="25400"/>
                  </a:moveTo>
                  <a:lnTo>
                    <a:pt x="68580" y="20320"/>
                  </a:lnTo>
                  <a:lnTo>
                    <a:pt x="64770" y="16510"/>
                  </a:lnTo>
                  <a:lnTo>
                    <a:pt x="49530" y="5080"/>
                  </a:lnTo>
                  <a:lnTo>
                    <a:pt x="48260" y="0"/>
                  </a:lnTo>
                  <a:lnTo>
                    <a:pt x="45720" y="5080"/>
                  </a:lnTo>
                  <a:lnTo>
                    <a:pt x="41910" y="7620"/>
                  </a:lnTo>
                  <a:lnTo>
                    <a:pt x="33020" y="7620"/>
                  </a:lnTo>
                  <a:lnTo>
                    <a:pt x="27940" y="6350"/>
                  </a:lnTo>
                  <a:lnTo>
                    <a:pt x="24130" y="6350"/>
                  </a:lnTo>
                  <a:lnTo>
                    <a:pt x="20320" y="7620"/>
                  </a:lnTo>
                  <a:lnTo>
                    <a:pt x="17780" y="10160"/>
                  </a:lnTo>
                  <a:lnTo>
                    <a:pt x="24130" y="12700"/>
                  </a:lnTo>
                  <a:lnTo>
                    <a:pt x="30480" y="13970"/>
                  </a:lnTo>
                  <a:lnTo>
                    <a:pt x="44450" y="11430"/>
                  </a:lnTo>
                  <a:lnTo>
                    <a:pt x="49530" y="11430"/>
                  </a:lnTo>
                  <a:lnTo>
                    <a:pt x="54610" y="12700"/>
                  </a:lnTo>
                  <a:lnTo>
                    <a:pt x="58420" y="16510"/>
                  </a:lnTo>
                  <a:lnTo>
                    <a:pt x="59690" y="25400"/>
                  </a:lnTo>
                  <a:lnTo>
                    <a:pt x="8890" y="33020"/>
                  </a:lnTo>
                  <a:lnTo>
                    <a:pt x="15240" y="35560"/>
                  </a:lnTo>
                  <a:lnTo>
                    <a:pt x="27940" y="35560"/>
                  </a:lnTo>
                  <a:lnTo>
                    <a:pt x="40640" y="33020"/>
                  </a:lnTo>
                  <a:lnTo>
                    <a:pt x="53340" y="33020"/>
                  </a:lnTo>
                  <a:lnTo>
                    <a:pt x="59690" y="35560"/>
                  </a:lnTo>
                  <a:lnTo>
                    <a:pt x="67310" y="29210"/>
                  </a:lnTo>
                  <a:lnTo>
                    <a:pt x="71120" y="254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984500" y="2843529"/>
              <a:ext cx="1760220" cy="361950"/>
            </a:xfrm>
            <a:custGeom>
              <a:avLst/>
              <a:gdLst/>
              <a:ahLst/>
              <a:cxnLst/>
              <a:rect l="l" t="t" r="r" b="b"/>
              <a:pathLst>
                <a:path w="1760220" h="361950">
                  <a:moveTo>
                    <a:pt x="11430" y="308610"/>
                  </a:moveTo>
                  <a:lnTo>
                    <a:pt x="2540" y="0"/>
                  </a:lnTo>
                  <a:lnTo>
                    <a:pt x="0" y="68580"/>
                  </a:lnTo>
                  <a:lnTo>
                    <a:pt x="1270" y="138430"/>
                  </a:lnTo>
                  <a:lnTo>
                    <a:pt x="3810" y="208280"/>
                  </a:lnTo>
                  <a:lnTo>
                    <a:pt x="7620" y="276860"/>
                  </a:lnTo>
                  <a:lnTo>
                    <a:pt x="3810" y="283210"/>
                  </a:lnTo>
                  <a:lnTo>
                    <a:pt x="3810" y="292100"/>
                  </a:lnTo>
                  <a:lnTo>
                    <a:pt x="6350" y="299720"/>
                  </a:lnTo>
                  <a:lnTo>
                    <a:pt x="11430" y="308610"/>
                  </a:lnTo>
                  <a:close/>
                </a:path>
                <a:path w="1760220" h="361950">
                  <a:moveTo>
                    <a:pt x="123190" y="105410"/>
                  </a:moveTo>
                  <a:lnTo>
                    <a:pt x="121920" y="52070"/>
                  </a:lnTo>
                  <a:lnTo>
                    <a:pt x="118110" y="2540"/>
                  </a:lnTo>
                  <a:lnTo>
                    <a:pt x="118110" y="163830"/>
                  </a:lnTo>
                  <a:lnTo>
                    <a:pt x="123190" y="207010"/>
                  </a:lnTo>
                  <a:lnTo>
                    <a:pt x="121920" y="158750"/>
                  </a:lnTo>
                  <a:lnTo>
                    <a:pt x="123190" y="105410"/>
                  </a:lnTo>
                  <a:close/>
                </a:path>
                <a:path w="1760220" h="361950">
                  <a:moveTo>
                    <a:pt x="807085" y="24765"/>
                  </a:moveTo>
                  <a:lnTo>
                    <a:pt x="805180" y="21590"/>
                  </a:lnTo>
                  <a:lnTo>
                    <a:pt x="801370" y="16510"/>
                  </a:lnTo>
                  <a:lnTo>
                    <a:pt x="798830" y="10160"/>
                  </a:lnTo>
                  <a:lnTo>
                    <a:pt x="795020" y="5080"/>
                  </a:lnTo>
                  <a:lnTo>
                    <a:pt x="798830" y="12700"/>
                  </a:lnTo>
                  <a:lnTo>
                    <a:pt x="803910" y="21590"/>
                  </a:lnTo>
                  <a:lnTo>
                    <a:pt x="807085" y="24765"/>
                  </a:lnTo>
                  <a:close/>
                </a:path>
                <a:path w="1760220" h="361950">
                  <a:moveTo>
                    <a:pt x="1162050" y="19050"/>
                  </a:moveTo>
                  <a:lnTo>
                    <a:pt x="1156970" y="8890"/>
                  </a:lnTo>
                  <a:lnTo>
                    <a:pt x="1146810" y="0"/>
                  </a:lnTo>
                  <a:lnTo>
                    <a:pt x="1144270" y="21590"/>
                  </a:lnTo>
                  <a:lnTo>
                    <a:pt x="1145540" y="33020"/>
                  </a:lnTo>
                  <a:lnTo>
                    <a:pt x="1149350" y="41910"/>
                  </a:lnTo>
                  <a:lnTo>
                    <a:pt x="1153160" y="41910"/>
                  </a:lnTo>
                  <a:lnTo>
                    <a:pt x="1153160" y="40640"/>
                  </a:lnTo>
                  <a:lnTo>
                    <a:pt x="1155700" y="39370"/>
                  </a:lnTo>
                  <a:lnTo>
                    <a:pt x="1162050" y="29210"/>
                  </a:lnTo>
                  <a:lnTo>
                    <a:pt x="1162050" y="19050"/>
                  </a:lnTo>
                  <a:close/>
                </a:path>
                <a:path w="1760220" h="361950">
                  <a:moveTo>
                    <a:pt x="1666240" y="5080"/>
                  </a:moveTo>
                  <a:lnTo>
                    <a:pt x="1653540" y="2540"/>
                  </a:lnTo>
                  <a:lnTo>
                    <a:pt x="1653540" y="5080"/>
                  </a:lnTo>
                  <a:lnTo>
                    <a:pt x="1666240" y="7620"/>
                  </a:lnTo>
                  <a:lnTo>
                    <a:pt x="1666240" y="5080"/>
                  </a:lnTo>
                  <a:close/>
                </a:path>
                <a:path w="1760220" h="361950">
                  <a:moveTo>
                    <a:pt x="1760220" y="198120"/>
                  </a:moveTo>
                  <a:lnTo>
                    <a:pt x="1757680" y="184150"/>
                  </a:lnTo>
                  <a:lnTo>
                    <a:pt x="1753870" y="168910"/>
                  </a:lnTo>
                  <a:lnTo>
                    <a:pt x="1748790" y="154940"/>
                  </a:lnTo>
                  <a:lnTo>
                    <a:pt x="1743710" y="139700"/>
                  </a:lnTo>
                  <a:lnTo>
                    <a:pt x="1739900" y="125730"/>
                  </a:lnTo>
                  <a:lnTo>
                    <a:pt x="1737360" y="111760"/>
                  </a:lnTo>
                  <a:lnTo>
                    <a:pt x="1739900" y="102870"/>
                  </a:lnTo>
                  <a:lnTo>
                    <a:pt x="1739900" y="92710"/>
                  </a:lnTo>
                  <a:lnTo>
                    <a:pt x="1736090" y="82550"/>
                  </a:lnTo>
                  <a:lnTo>
                    <a:pt x="1732280" y="74930"/>
                  </a:lnTo>
                  <a:lnTo>
                    <a:pt x="1732280" y="62230"/>
                  </a:lnTo>
                  <a:lnTo>
                    <a:pt x="1700530" y="17780"/>
                  </a:lnTo>
                  <a:lnTo>
                    <a:pt x="1680210" y="5080"/>
                  </a:lnTo>
                  <a:lnTo>
                    <a:pt x="1680210" y="22860"/>
                  </a:lnTo>
                  <a:lnTo>
                    <a:pt x="1675130" y="21590"/>
                  </a:lnTo>
                  <a:lnTo>
                    <a:pt x="1670050" y="19050"/>
                  </a:lnTo>
                  <a:lnTo>
                    <a:pt x="1657350" y="16510"/>
                  </a:lnTo>
                  <a:lnTo>
                    <a:pt x="1652270" y="15240"/>
                  </a:lnTo>
                  <a:lnTo>
                    <a:pt x="1642110" y="15240"/>
                  </a:lnTo>
                  <a:lnTo>
                    <a:pt x="1637030" y="17780"/>
                  </a:lnTo>
                  <a:lnTo>
                    <a:pt x="1633220" y="27940"/>
                  </a:lnTo>
                  <a:lnTo>
                    <a:pt x="1631950" y="39370"/>
                  </a:lnTo>
                  <a:lnTo>
                    <a:pt x="1633220" y="52070"/>
                  </a:lnTo>
                  <a:lnTo>
                    <a:pt x="1631950" y="62230"/>
                  </a:lnTo>
                  <a:lnTo>
                    <a:pt x="1637030" y="59690"/>
                  </a:lnTo>
                  <a:lnTo>
                    <a:pt x="1643380" y="55880"/>
                  </a:lnTo>
                  <a:lnTo>
                    <a:pt x="1649730" y="55880"/>
                  </a:lnTo>
                  <a:lnTo>
                    <a:pt x="1654810" y="54610"/>
                  </a:lnTo>
                  <a:lnTo>
                    <a:pt x="1667510" y="54610"/>
                  </a:lnTo>
                  <a:lnTo>
                    <a:pt x="1680210" y="52070"/>
                  </a:lnTo>
                  <a:lnTo>
                    <a:pt x="1689100" y="54610"/>
                  </a:lnTo>
                  <a:lnTo>
                    <a:pt x="1695450" y="62230"/>
                  </a:lnTo>
                  <a:lnTo>
                    <a:pt x="1697990" y="72390"/>
                  </a:lnTo>
                  <a:lnTo>
                    <a:pt x="1697990" y="82550"/>
                  </a:lnTo>
                  <a:lnTo>
                    <a:pt x="1689100" y="81280"/>
                  </a:lnTo>
                  <a:lnTo>
                    <a:pt x="1681480" y="81280"/>
                  </a:lnTo>
                  <a:lnTo>
                    <a:pt x="1672590" y="82550"/>
                  </a:lnTo>
                  <a:lnTo>
                    <a:pt x="1663700" y="82550"/>
                  </a:lnTo>
                  <a:lnTo>
                    <a:pt x="1654810" y="85090"/>
                  </a:lnTo>
                  <a:lnTo>
                    <a:pt x="1629410" y="85090"/>
                  </a:lnTo>
                  <a:lnTo>
                    <a:pt x="1631950" y="102870"/>
                  </a:lnTo>
                  <a:lnTo>
                    <a:pt x="1639570" y="133350"/>
                  </a:lnTo>
                  <a:lnTo>
                    <a:pt x="1644650" y="163830"/>
                  </a:lnTo>
                  <a:lnTo>
                    <a:pt x="1652270" y="264160"/>
                  </a:lnTo>
                  <a:lnTo>
                    <a:pt x="1653540" y="297180"/>
                  </a:lnTo>
                  <a:lnTo>
                    <a:pt x="1657350" y="330200"/>
                  </a:lnTo>
                  <a:lnTo>
                    <a:pt x="1659890" y="361950"/>
                  </a:lnTo>
                  <a:lnTo>
                    <a:pt x="1663700" y="355600"/>
                  </a:lnTo>
                  <a:lnTo>
                    <a:pt x="1666240" y="349250"/>
                  </a:lnTo>
                  <a:lnTo>
                    <a:pt x="1667510" y="342900"/>
                  </a:lnTo>
                  <a:lnTo>
                    <a:pt x="1666240" y="336550"/>
                  </a:lnTo>
                  <a:lnTo>
                    <a:pt x="1676400" y="311150"/>
                  </a:lnTo>
                  <a:lnTo>
                    <a:pt x="1682750" y="298450"/>
                  </a:lnTo>
                  <a:lnTo>
                    <a:pt x="1686560" y="285750"/>
                  </a:lnTo>
                  <a:lnTo>
                    <a:pt x="1691640" y="257810"/>
                  </a:lnTo>
                  <a:lnTo>
                    <a:pt x="1691640" y="243840"/>
                  </a:lnTo>
                  <a:lnTo>
                    <a:pt x="1687830" y="228600"/>
                  </a:lnTo>
                  <a:lnTo>
                    <a:pt x="1694180" y="220980"/>
                  </a:lnTo>
                  <a:lnTo>
                    <a:pt x="1694180" y="215900"/>
                  </a:lnTo>
                  <a:lnTo>
                    <a:pt x="1691640" y="209550"/>
                  </a:lnTo>
                  <a:lnTo>
                    <a:pt x="1687830" y="201930"/>
                  </a:lnTo>
                  <a:lnTo>
                    <a:pt x="1690370" y="184150"/>
                  </a:lnTo>
                  <a:lnTo>
                    <a:pt x="1689100" y="176530"/>
                  </a:lnTo>
                  <a:lnTo>
                    <a:pt x="1689100" y="160020"/>
                  </a:lnTo>
                  <a:lnTo>
                    <a:pt x="1691640" y="152400"/>
                  </a:lnTo>
                  <a:lnTo>
                    <a:pt x="1695450" y="146050"/>
                  </a:lnTo>
                  <a:lnTo>
                    <a:pt x="1703070" y="140970"/>
                  </a:lnTo>
                  <a:lnTo>
                    <a:pt x="1706880" y="119380"/>
                  </a:lnTo>
                  <a:lnTo>
                    <a:pt x="1708150" y="95250"/>
                  </a:lnTo>
                  <a:lnTo>
                    <a:pt x="1705610" y="72390"/>
                  </a:lnTo>
                  <a:lnTo>
                    <a:pt x="1699260" y="50800"/>
                  </a:lnTo>
                  <a:lnTo>
                    <a:pt x="1700530" y="46990"/>
                  </a:lnTo>
                  <a:lnTo>
                    <a:pt x="1701800" y="44450"/>
                  </a:lnTo>
                  <a:lnTo>
                    <a:pt x="1706880" y="41910"/>
                  </a:lnTo>
                  <a:lnTo>
                    <a:pt x="1714500" y="63500"/>
                  </a:lnTo>
                  <a:lnTo>
                    <a:pt x="1717040" y="85090"/>
                  </a:lnTo>
                  <a:lnTo>
                    <a:pt x="1717040" y="107950"/>
                  </a:lnTo>
                  <a:lnTo>
                    <a:pt x="1714500" y="132080"/>
                  </a:lnTo>
                  <a:lnTo>
                    <a:pt x="1710690" y="154940"/>
                  </a:lnTo>
                  <a:lnTo>
                    <a:pt x="1708150" y="176530"/>
                  </a:lnTo>
                  <a:lnTo>
                    <a:pt x="1708150" y="198120"/>
                  </a:lnTo>
                  <a:lnTo>
                    <a:pt x="1711960" y="218440"/>
                  </a:lnTo>
                  <a:lnTo>
                    <a:pt x="1705610" y="226060"/>
                  </a:lnTo>
                  <a:lnTo>
                    <a:pt x="1704340" y="233680"/>
                  </a:lnTo>
                  <a:lnTo>
                    <a:pt x="1705610" y="240030"/>
                  </a:lnTo>
                  <a:lnTo>
                    <a:pt x="1710690" y="255270"/>
                  </a:lnTo>
                  <a:lnTo>
                    <a:pt x="1710690" y="261620"/>
                  </a:lnTo>
                  <a:lnTo>
                    <a:pt x="1709420" y="269240"/>
                  </a:lnTo>
                  <a:lnTo>
                    <a:pt x="1704340" y="276860"/>
                  </a:lnTo>
                  <a:lnTo>
                    <a:pt x="1709420" y="274320"/>
                  </a:lnTo>
                  <a:lnTo>
                    <a:pt x="1719580" y="276860"/>
                  </a:lnTo>
                  <a:lnTo>
                    <a:pt x="1723390" y="278130"/>
                  </a:lnTo>
                  <a:lnTo>
                    <a:pt x="1728470" y="280670"/>
                  </a:lnTo>
                  <a:lnTo>
                    <a:pt x="1732280" y="283210"/>
                  </a:lnTo>
                  <a:lnTo>
                    <a:pt x="1737360" y="285750"/>
                  </a:lnTo>
                  <a:lnTo>
                    <a:pt x="1742440" y="287020"/>
                  </a:lnTo>
                  <a:lnTo>
                    <a:pt x="1748790" y="279400"/>
                  </a:lnTo>
                  <a:lnTo>
                    <a:pt x="1750060" y="270510"/>
                  </a:lnTo>
                  <a:lnTo>
                    <a:pt x="1752600" y="261620"/>
                  </a:lnTo>
                  <a:lnTo>
                    <a:pt x="1760220" y="252730"/>
                  </a:lnTo>
                  <a:lnTo>
                    <a:pt x="1758950" y="246380"/>
                  </a:lnTo>
                  <a:lnTo>
                    <a:pt x="1760220" y="240030"/>
                  </a:lnTo>
                  <a:lnTo>
                    <a:pt x="1760220" y="234950"/>
                  </a:lnTo>
                  <a:lnTo>
                    <a:pt x="1756410" y="228600"/>
                  </a:lnTo>
                  <a:lnTo>
                    <a:pt x="1760220" y="213360"/>
                  </a:lnTo>
                  <a:lnTo>
                    <a:pt x="1760220" y="1981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412739" y="2848609"/>
              <a:ext cx="34290" cy="5080"/>
            </a:xfrm>
            <a:custGeom>
              <a:avLst/>
              <a:gdLst/>
              <a:ahLst/>
              <a:cxnLst/>
              <a:rect l="l" t="t" r="r" b="b"/>
              <a:pathLst>
                <a:path w="34289" h="5080">
                  <a:moveTo>
                    <a:pt x="2793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34289" y="5079"/>
                  </a:lnTo>
                  <a:lnTo>
                    <a:pt x="31750" y="1269"/>
                  </a:lnTo>
                  <a:lnTo>
                    <a:pt x="279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967990" y="2851149"/>
              <a:ext cx="2406650" cy="316230"/>
            </a:xfrm>
            <a:custGeom>
              <a:avLst/>
              <a:gdLst/>
              <a:ahLst/>
              <a:cxnLst/>
              <a:rect l="l" t="t" r="r" b="b"/>
              <a:pathLst>
                <a:path w="2406650" h="316230">
                  <a:moveTo>
                    <a:pt x="8890" y="140970"/>
                  </a:moveTo>
                  <a:lnTo>
                    <a:pt x="6350" y="49530"/>
                  </a:lnTo>
                  <a:lnTo>
                    <a:pt x="3810" y="2540"/>
                  </a:lnTo>
                  <a:lnTo>
                    <a:pt x="0" y="2540"/>
                  </a:lnTo>
                  <a:lnTo>
                    <a:pt x="2540" y="133350"/>
                  </a:lnTo>
                  <a:lnTo>
                    <a:pt x="0" y="133350"/>
                  </a:lnTo>
                  <a:lnTo>
                    <a:pt x="8890" y="186690"/>
                  </a:lnTo>
                  <a:lnTo>
                    <a:pt x="8890" y="140970"/>
                  </a:lnTo>
                  <a:close/>
                </a:path>
                <a:path w="2406650" h="316230">
                  <a:moveTo>
                    <a:pt x="397510" y="34290"/>
                  </a:moveTo>
                  <a:lnTo>
                    <a:pt x="391160" y="33020"/>
                  </a:lnTo>
                  <a:lnTo>
                    <a:pt x="384810" y="33020"/>
                  </a:lnTo>
                  <a:lnTo>
                    <a:pt x="378460" y="35560"/>
                  </a:lnTo>
                  <a:lnTo>
                    <a:pt x="370840" y="38100"/>
                  </a:lnTo>
                  <a:lnTo>
                    <a:pt x="364490" y="40640"/>
                  </a:lnTo>
                  <a:lnTo>
                    <a:pt x="356870" y="44450"/>
                  </a:lnTo>
                  <a:lnTo>
                    <a:pt x="342900" y="46990"/>
                  </a:lnTo>
                  <a:lnTo>
                    <a:pt x="345427" y="49530"/>
                  </a:lnTo>
                  <a:lnTo>
                    <a:pt x="339077" y="58420"/>
                  </a:lnTo>
                  <a:lnTo>
                    <a:pt x="346710" y="64770"/>
                  </a:lnTo>
                  <a:lnTo>
                    <a:pt x="354330" y="64770"/>
                  </a:lnTo>
                  <a:lnTo>
                    <a:pt x="361950" y="62230"/>
                  </a:lnTo>
                  <a:lnTo>
                    <a:pt x="375920" y="50800"/>
                  </a:lnTo>
                  <a:lnTo>
                    <a:pt x="382270" y="44450"/>
                  </a:lnTo>
                  <a:lnTo>
                    <a:pt x="397510" y="34290"/>
                  </a:lnTo>
                  <a:close/>
                </a:path>
                <a:path w="2406650" h="316230">
                  <a:moveTo>
                    <a:pt x="397510" y="17780"/>
                  </a:moveTo>
                  <a:lnTo>
                    <a:pt x="394970" y="15240"/>
                  </a:lnTo>
                  <a:lnTo>
                    <a:pt x="340360" y="39370"/>
                  </a:lnTo>
                  <a:lnTo>
                    <a:pt x="397510" y="17780"/>
                  </a:lnTo>
                  <a:close/>
                </a:path>
                <a:path w="2406650" h="316230">
                  <a:moveTo>
                    <a:pt x="504190" y="12700"/>
                  </a:moveTo>
                  <a:lnTo>
                    <a:pt x="502920" y="6350"/>
                  </a:lnTo>
                  <a:lnTo>
                    <a:pt x="499110" y="5080"/>
                  </a:lnTo>
                  <a:lnTo>
                    <a:pt x="487680" y="5080"/>
                  </a:lnTo>
                  <a:lnTo>
                    <a:pt x="483870" y="6350"/>
                  </a:lnTo>
                  <a:lnTo>
                    <a:pt x="478790" y="7620"/>
                  </a:lnTo>
                  <a:lnTo>
                    <a:pt x="474980" y="10160"/>
                  </a:lnTo>
                  <a:lnTo>
                    <a:pt x="469900" y="11430"/>
                  </a:lnTo>
                  <a:lnTo>
                    <a:pt x="462280" y="16510"/>
                  </a:lnTo>
                  <a:lnTo>
                    <a:pt x="459740" y="20320"/>
                  </a:lnTo>
                  <a:lnTo>
                    <a:pt x="459740" y="24130"/>
                  </a:lnTo>
                  <a:lnTo>
                    <a:pt x="466090" y="25400"/>
                  </a:lnTo>
                  <a:lnTo>
                    <a:pt x="471170" y="25400"/>
                  </a:lnTo>
                  <a:lnTo>
                    <a:pt x="476250" y="24130"/>
                  </a:lnTo>
                  <a:lnTo>
                    <a:pt x="482600" y="24130"/>
                  </a:lnTo>
                  <a:lnTo>
                    <a:pt x="492760" y="21590"/>
                  </a:lnTo>
                  <a:lnTo>
                    <a:pt x="499110" y="20320"/>
                  </a:lnTo>
                  <a:lnTo>
                    <a:pt x="504190" y="20320"/>
                  </a:lnTo>
                  <a:lnTo>
                    <a:pt x="504190" y="12700"/>
                  </a:lnTo>
                  <a:close/>
                </a:path>
                <a:path w="2406650" h="316230">
                  <a:moveTo>
                    <a:pt x="519430" y="17780"/>
                  </a:moveTo>
                  <a:lnTo>
                    <a:pt x="518160" y="15240"/>
                  </a:lnTo>
                  <a:lnTo>
                    <a:pt x="516890" y="13970"/>
                  </a:lnTo>
                  <a:lnTo>
                    <a:pt x="514350" y="12700"/>
                  </a:lnTo>
                  <a:lnTo>
                    <a:pt x="514350" y="20320"/>
                  </a:lnTo>
                  <a:lnTo>
                    <a:pt x="519430" y="20320"/>
                  </a:lnTo>
                  <a:lnTo>
                    <a:pt x="519430" y="17780"/>
                  </a:lnTo>
                  <a:close/>
                </a:path>
                <a:path w="2406650" h="316230">
                  <a:moveTo>
                    <a:pt x="586740" y="20320"/>
                  </a:moveTo>
                  <a:lnTo>
                    <a:pt x="553720" y="17780"/>
                  </a:lnTo>
                  <a:lnTo>
                    <a:pt x="544830" y="36830"/>
                  </a:lnTo>
                  <a:lnTo>
                    <a:pt x="563880" y="44450"/>
                  </a:lnTo>
                  <a:lnTo>
                    <a:pt x="570230" y="48260"/>
                  </a:lnTo>
                  <a:lnTo>
                    <a:pt x="576580" y="46990"/>
                  </a:lnTo>
                  <a:lnTo>
                    <a:pt x="579120" y="44450"/>
                  </a:lnTo>
                  <a:lnTo>
                    <a:pt x="584200" y="34290"/>
                  </a:lnTo>
                  <a:lnTo>
                    <a:pt x="585470" y="27940"/>
                  </a:lnTo>
                  <a:lnTo>
                    <a:pt x="586740" y="24130"/>
                  </a:lnTo>
                  <a:lnTo>
                    <a:pt x="586740" y="20320"/>
                  </a:lnTo>
                  <a:close/>
                </a:path>
                <a:path w="2406650" h="316230">
                  <a:moveTo>
                    <a:pt x="807720" y="24130"/>
                  </a:moveTo>
                  <a:lnTo>
                    <a:pt x="727710" y="5080"/>
                  </a:lnTo>
                  <a:lnTo>
                    <a:pt x="727710" y="20320"/>
                  </a:lnTo>
                  <a:lnTo>
                    <a:pt x="734060" y="29210"/>
                  </a:lnTo>
                  <a:lnTo>
                    <a:pt x="742950" y="33020"/>
                  </a:lnTo>
                  <a:lnTo>
                    <a:pt x="755650" y="35560"/>
                  </a:lnTo>
                  <a:lnTo>
                    <a:pt x="770890" y="33020"/>
                  </a:lnTo>
                  <a:lnTo>
                    <a:pt x="784860" y="31750"/>
                  </a:lnTo>
                  <a:lnTo>
                    <a:pt x="798830" y="27940"/>
                  </a:lnTo>
                  <a:lnTo>
                    <a:pt x="807720" y="24130"/>
                  </a:lnTo>
                  <a:close/>
                </a:path>
                <a:path w="2406650" h="316230">
                  <a:moveTo>
                    <a:pt x="875030" y="26670"/>
                  </a:moveTo>
                  <a:lnTo>
                    <a:pt x="872490" y="20320"/>
                  </a:lnTo>
                  <a:lnTo>
                    <a:pt x="845820" y="24130"/>
                  </a:lnTo>
                  <a:lnTo>
                    <a:pt x="828040" y="29210"/>
                  </a:lnTo>
                  <a:lnTo>
                    <a:pt x="820420" y="31750"/>
                  </a:lnTo>
                  <a:lnTo>
                    <a:pt x="802640" y="36830"/>
                  </a:lnTo>
                  <a:lnTo>
                    <a:pt x="812800" y="38100"/>
                  </a:lnTo>
                  <a:lnTo>
                    <a:pt x="822960" y="38100"/>
                  </a:lnTo>
                  <a:lnTo>
                    <a:pt x="842010" y="35560"/>
                  </a:lnTo>
                  <a:lnTo>
                    <a:pt x="859790" y="30480"/>
                  </a:lnTo>
                  <a:lnTo>
                    <a:pt x="867410" y="27940"/>
                  </a:lnTo>
                  <a:lnTo>
                    <a:pt x="875030" y="26670"/>
                  </a:lnTo>
                  <a:close/>
                </a:path>
                <a:path w="2406650" h="316230">
                  <a:moveTo>
                    <a:pt x="1076960" y="281940"/>
                  </a:moveTo>
                  <a:lnTo>
                    <a:pt x="1075690" y="274320"/>
                  </a:lnTo>
                  <a:lnTo>
                    <a:pt x="1071880" y="266700"/>
                  </a:lnTo>
                  <a:lnTo>
                    <a:pt x="1068070" y="260350"/>
                  </a:lnTo>
                  <a:lnTo>
                    <a:pt x="1062990" y="254000"/>
                  </a:lnTo>
                  <a:lnTo>
                    <a:pt x="1059180" y="247650"/>
                  </a:lnTo>
                  <a:lnTo>
                    <a:pt x="1055370" y="240030"/>
                  </a:lnTo>
                  <a:lnTo>
                    <a:pt x="1052830" y="232410"/>
                  </a:lnTo>
                  <a:lnTo>
                    <a:pt x="1051560" y="226060"/>
                  </a:lnTo>
                  <a:lnTo>
                    <a:pt x="1054100" y="226060"/>
                  </a:lnTo>
                  <a:lnTo>
                    <a:pt x="1042670" y="109220"/>
                  </a:lnTo>
                  <a:lnTo>
                    <a:pt x="1036320" y="90170"/>
                  </a:lnTo>
                  <a:lnTo>
                    <a:pt x="1033780" y="71120"/>
                  </a:lnTo>
                  <a:lnTo>
                    <a:pt x="1035050" y="50800"/>
                  </a:lnTo>
                  <a:lnTo>
                    <a:pt x="1037590" y="30480"/>
                  </a:lnTo>
                  <a:lnTo>
                    <a:pt x="991870" y="20320"/>
                  </a:lnTo>
                  <a:lnTo>
                    <a:pt x="989330" y="27940"/>
                  </a:lnTo>
                  <a:lnTo>
                    <a:pt x="991870" y="43180"/>
                  </a:lnTo>
                  <a:lnTo>
                    <a:pt x="994410" y="49530"/>
                  </a:lnTo>
                  <a:lnTo>
                    <a:pt x="989330" y="78740"/>
                  </a:lnTo>
                  <a:lnTo>
                    <a:pt x="989330" y="106680"/>
                  </a:lnTo>
                  <a:lnTo>
                    <a:pt x="990600" y="134620"/>
                  </a:lnTo>
                  <a:lnTo>
                    <a:pt x="995680" y="162560"/>
                  </a:lnTo>
                  <a:lnTo>
                    <a:pt x="1003300" y="189230"/>
                  </a:lnTo>
                  <a:lnTo>
                    <a:pt x="1008380" y="217170"/>
                  </a:lnTo>
                  <a:lnTo>
                    <a:pt x="1014730" y="243840"/>
                  </a:lnTo>
                  <a:lnTo>
                    <a:pt x="1017270" y="270510"/>
                  </a:lnTo>
                  <a:lnTo>
                    <a:pt x="1017270" y="275590"/>
                  </a:lnTo>
                  <a:lnTo>
                    <a:pt x="1022350" y="283210"/>
                  </a:lnTo>
                  <a:lnTo>
                    <a:pt x="1024890" y="288290"/>
                  </a:lnTo>
                  <a:lnTo>
                    <a:pt x="1031240" y="294640"/>
                  </a:lnTo>
                  <a:lnTo>
                    <a:pt x="1035050" y="297180"/>
                  </a:lnTo>
                  <a:lnTo>
                    <a:pt x="1040130" y="298450"/>
                  </a:lnTo>
                  <a:lnTo>
                    <a:pt x="1043940" y="295910"/>
                  </a:lnTo>
                  <a:lnTo>
                    <a:pt x="1050290" y="295910"/>
                  </a:lnTo>
                  <a:lnTo>
                    <a:pt x="1054100" y="294640"/>
                  </a:lnTo>
                  <a:lnTo>
                    <a:pt x="1054100" y="288290"/>
                  </a:lnTo>
                  <a:lnTo>
                    <a:pt x="1061720" y="285750"/>
                  </a:lnTo>
                  <a:lnTo>
                    <a:pt x="1062990" y="283210"/>
                  </a:lnTo>
                  <a:lnTo>
                    <a:pt x="1070610" y="279400"/>
                  </a:lnTo>
                  <a:lnTo>
                    <a:pt x="1073150" y="279400"/>
                  </a:lnTo>
                  <a:lnTo>
                    <a:pt x="1076960" y="281940"/>
                  </a:lnTo>
                  <a:close/>
                </a:path>
                <a:path w="2406650" h="316230">
                  <a:moveTo>
                    <a:pt x="1198880" y="24130"/>
                  </a:moveTo>
                  <a:lnTo>
                    <a:pt x="1196340" y="22860"/>
                  </a:lnTo>
                  <a:lnTo>
                    <a:pt x="1193800" y="20320"/>
                  </a:lnTo>
                  <a:lnTo>
                    <a:pt x="1189990" y="19050"/>
                  </a:lnTo>
                  <a:lnTo>
                    <a:pt x="1186180" y="20320"/>
                  </a:lnTo>
                  <a:lnTo>
                    <a:pt x="1183640" y="26670"/>
                  </a:lnTo>
                  <a:lnTo>
                    <a:pt x="1178560" y="34290"/>
                  </a:lnTo>
                  <a:lnTo>
                    <a:pt x="1176020" y="40640"/>
                  </a:lnTo>
                  <a:lnTo>
                    <a:pt x="1178560" y="46990"/>
                  </a:lnTo>
                  <a:lnTo>
                    <a:pt x="1198880" y="24130"/>
                  </a:lnTo>
                  <a:close/>
                </a:path>
                <a:path w="2406650" h="316230">
                  <a:moveTo>
                    <a:pt x="1372870" y="104140"/>
                  </a:moveTo>
                  <a:lnTo>
                    <a:pt x="1365250" y="62230"/>
                  </a:lnTo>
                  <a:lnTo>
                    <a:pt x="1360170" y="20320"/>
                  </a:lnTo>
                  <a:lnTo>
                    <a:pt x="1323340" y="30480"/>
                  </a:lnTo>
                  <a:lnTo>
                    <a:pt x="1323340" y="95250"/>
                  </a:lnTo>
                  <a:lnTo>
                    <a:pt x="1325880" y="109220"/>
                  </a:lnTo>
                  <a:lnTo>
                    <a:pt x="1325880" y="123190"/>
                  </a:lnTo>
                  <a:lnTo>
                    <a:pt x="1323340" y="138430"/>
                  </a:lnTo>
                  <a:lnTo>
                    <a:pt x="1322070" y="153670"/>
                  </a:lnTo>
                  <a:lnTo>
                    <a:pt x="1316990" y="185420"/>
                  </a:lnTo>
                  <a:lnTo>
                    <a:pt x="1316990" y="200660"/>
                  </a:lnTo>
                  <a:lnTo>
                    <a:pt x="1318260" y="215900"/>
                  </a:lnTo>
                  <a:lnTo>
                    <a:pt x="1310640" y="224790"/>
                  </a:lnTo>
                  <a:lnTo>
                    <a:pt x="1305560" y="236220"/>
                  </a:lnTo>
                  <a:lnTo>
                    <a:pt x="1303020" y="247650"/>
                  </a:lnTo>
                  <a:lnTo>
                    <a:pt x="1301750" y="259080"/>
                  </a:lnTo>
                  <a:lnTo>
                    <a:pt x="1301750" y="270510"/>
                  </a:lnTo>
                  <a:lnTo>
                    <a:pt x="1299210" y="294640"/>
                  </a:lnTo>
                  <a:lnTo>
                    <a:pt x="1296670" y="303530"/>
                  </a:lnTo>
                  <a:lnTo>
                    <a:pt x="1304290" y="300990"/>
                  </a:lnTo>
                  <a:lnTo>
                    <a:pt x="1308100" y="307340"/>
                  </a:lnTo>
                  <a:lnTo>
                    <a:pt x="1313180" y="313690"/>
                  </a:lnTo>
                  <a:lnTo>
                    <a:pt x="1318260" y="316230"/>
                  </a:lnTo>
                  <a:lnTo>
                    <a:pt x="1322070" y="312420"/>
                  </a:lnTo>
                  <a:lnTo>
                    <a:pt x="1332230" y="304800"/>
                  </a:lnTo>
                  <a:lnTo>
                    <a:pt x="1338580" y="302260"/>
                  </a:lnTo>
                  <a:lnTo>
                    <a:pt x="1343660" y="298450"/>
                  </a:lnTo>
                  <a:lnTo>
                    <a:pt x="1347470" y="294640"/>
                  </a:lnTo>
                  <a:lnTo>
                    <a:pt x="1350010" y="281940"/>
                  </a:lnTo>
                  <a:lnTo>
                    <a:pt x="1347470" y="257810"/>
                  </a:lnTo>
                  <a:lnTo>
                    <a:pt x="1347470" y="234950"/>
                  </a:lnTo>
                  <a:lnTo>
                    <a:pt x="1348740" y="212090"/>
                  </a:lnTo>
                  <a:lnTo>
                    <a:pt x="1358900" y="168910"/>
                  </a:lnTo>
                  <a:lnTo>
                    <a:pt x="1365250" y="147320"/>
                  </a:lnTo>
                  <a:lnTo>
                    <a:pt x="1372870" y="104140"/>
                  </a:lnTo>
                  <a:close/>
                </a:path>
                <a:path w="2406650" h="316230">
                  <a:moveTo>
                    <a:pt x="1554480" y="2540"/>
                  </a:moveTo>
                  <a:lnTo>
                    <a:pt x="1544320" y="2540"/>
                  </a:lnTo>
                  <a:lnTo>
                    <a:pt x="1541780" y="5080"/>
                  </a:lnTo>
                  <a:lnTo>
                    <a:pt x="1553210" y="5080"/>
                  </a:lnTo>
                  <a:lnTo>
                    <a:pt x="1554480" y="2540"/>
                  </a:lnTo>
                  <a:close/>
                </a:path>
                <a:path w="2406650" h="316230">
                  <a:moveTo>
                    <a:pt x="1633220" y="19050"/>
                  </a:moveTo>
                  <a:lnTo>
                    <a:pt x="1629410" y="19050"/>
                  </a:lnTo>
                  <a:lnTo>
                    <a:pt x="1629410" y="21590"/>
                  </a:lnTo>
                  <a:lnTo>
                    <a:pt x="1633220" y="21590"/>
                  </a:lnTo>
                  <a:lnTo>
                    <a:pt x="1633220" y="19050"/>
                  </a:lnTo>
                  <a:close/>
                </a:path>
                <a:path w="2406650" h="316230">
                  <a:moveTo>
                    <a:pt x="2393950" y="0"/>
                  </a:moveTo>
                  <a:lnTo>
                    <a:pt x="2382520" y="0"/>
                  </a:lnTo>
                  <a:lnTo>
                    <a:pt x="2382520" y="5080"/>
                  </a:lnTo>
                  <a:lnTo>
                    <a:pt x="2388870" y="5080"/>
                  </a:lnTo>
                  <a:lnTo>
                    <a:pt x="2392680" y="2540"/>
                  </a:lnTo>
                  <a:lnTo>
                    <a:pt x="2393950" y="0"/>
                  </a:lnTo>
                  <a:close/>
                </a:path>
                <a:path w="2406650" h="316230">
                  <a:moveTo>
                    <a:pt x="2402840" y="20320"/>
                  </a:moveTo>
                  <a:lnTo>
                    <a:pt x="2399030" y="17780"/>
                  </a:lnTo>
                  <a:lnTo>
                    <a:pt x="2397760" y="19050"/>
                  </a:lnTo>
                  <a:lnTo>
                    <a:pt x="2393950" y="24130"/>
                  </a:lnTo>
                  <a:lnTo>
                    <a:pt x="2392680" y="30480"/>
                  </a:lnTo>
                  <a:lnTo>
                    <a:pt x="2402840" y="20320"/>
                  </a:lnTo>
                  <a:close/>
                </a:path>
                <a:path w="2406650" h="316230">
                  <a:moveTo>
                    <a:pt x="2406650" y="7620"/>
                  </a:moveTo>
                  <a:lnTo>
                    <a:pt x="2402840" y="13970"/>
                  </a:lnTo>
                  <a:lnTo>
                    <a:pt x="2401570" y="15240"/>
                  </a:lnTo>
                  <a:lnTo>
                    <a:pt x="2405380" y="12700"/>
                  </a:lnTo>
                  <a:lnTo>
                    <a:pt x="2406650" y="10160"/>
                  </a:lnTo>
                  <a:lnTo>
                    <a:pt x="240665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026659" y="2881629"/>
              <a:ext cx="17780" cy="6350"/>
            </a:xfrm>
            <a:custGeom>
              <a:avLst/>
              <a:gdLst/>
              <a:ahLst/>
              <a:cxnLst/>
              <a:rect l="l" t="t" r="r" b="b"/>
              <a:pathLst>
                <a:path w="17779" h="6350">
                  <a:moveTo>
                    <a:pt x="0" y="0"/>
                  </a:moveTo>
                  <a:lnTo>
                    <a:pt x="0" y="6350"/>
                  </a:lnTo>
                  <a:lnTo>
                    <a:pt x="8889" y="6350"/>
                  </a:lnTo>
                  <a:lnTo>
                    <a:pt x="13969" y="3810"/>
                  </a:lnTo>
                  <a:lnTo>
                    <a:pt x="17779" y="1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4014470" y="2882899"/>
              <a:ext cx="1353820" cy="58419"/>
            </a:xfrm>
            <a:custGeom>
              <a:avLst/>
              <a:gdLst/>
              <a:ahLst/>
              <a:cxnLst/>
              <a:rect l="l" t="t" r="r" b="b"/>
              <a:pathLst>
                <a:path w="1353820" h="58419">
                  <a:moveTo>
                    <a:pt x="17780" y="34290"/>
                  </a:moveTo>
                  <a:lnTo>
                    <a:pt x="16510" y="21590"/>
                  </a:lnTo>
                  <a:lnTo>
                    <a:pt x="15240" y="11430"/>
                  </a:lnTo>
                  <a:lnTo>
                    <a:pt x="10160" y="2540"/>
                  </a:lnTo>
                  <a:lnTo>
                    <a:pt x="2540" y="5080"/>
                  </a:lnTo>
                  <a:lnTo>
                    <a:pt x="3810" y="20320"/>
                  </a:lnTo>
                  <a:lnTo>
                    <a:pt x="1270" y="34290"/>
                  </a:lnTo>
                  <a:lnTo>
                    <a:pt x="0" y="45720"/>
                  </a:lnTo>
                  <a:lnTo>
                    <a:pt x="2540" y="58420"/>
                  </a:lnTo>
                  <a:lnTo>
                    <a:pt x="13970" y="46990"/>
                  </a:lnTo>
                  <a:lnTo>
                    <a:pt x="17780" y="45720"/>
                  </a:lnTo>
                  <a:lnTo>
                    <a:pt x="17780" y="34290"/>
                  </a:lnTo>
                  <a:close/>
                </a:path>
                <a:path w="1353820" h="58419">
                  <a:moveTo>
                    <a:pt x="160020" y="0"/>
                  </a:moveTo>
                  <a:lnTo>
                    <a:pt x="142240" y="20320"/>
                  </a:lnTo>
                  <a:lnTo>
                    <a:pt x="157480" y="38100"/>
                  </a:lnTo>
                  <a:lnTo>
                    <a:pt x="160020" y="0"/>
                  </a:lnTo>
                  <a:close/>
                </a:path>
                <a:path w="1353820" h="58419">
                  <a:moveTo>
                    <a:pt x="1353820" y="3810"/>
                  </a:moveTo>
                  <a:lnTo>
                    <a:pt x="1352550" y="2540"/>
                  </a:lnTo>
                  <a:lnTo>
                    <a:pt x="1343660" y="15240"/>
                  </a:lnTo>
                  <a:lnTo>
                    <a:pt x="1347470" y="15240"/>
                  </a:lnTo>
                  <a:lnTo>
                    <a:pt x="1352550" y="7620"/>
                  </a:lnTo>
                  <a:lnTo>
                    <a:pt x="1353820" y="38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447030" y="2885439"/>
              <a:ext cx="417830" cy="165100"/>
            </a:xfrm>
            <a:custGeom>
              <a:avLst/>
              <a:gdLst/>
              <a:ahLst/>
              <a:cxnLst/>
              <a:rect l="l" t="t" r="r" b="b"/>
              <a:pathLst>
                <a:path w="417829" h="165100">
                  <a:moveTo>
                    <a:pt x="15240" y="2540"/>
                  </a:moveTo>
                  <a:lnTo>
                    <a:pt x="0" y="0"/>
                  </a:lnTo>
                  <a:lnTo>
                    <a:pt x="1270" y="5080"/>
                  </a:lnTo>
                  <a:lnTo>
                    <a:pt x="6350" y="6350"/>
                  </a:lnTo>
                  <a:lnTo>
                    <a:pt x="11430" y="5080"/>
                  </a:lnTo>
                  <a:lnTo>
                    <a:pt x="15240" y="2540"/>
                  </a:lnTo>
                  <a:close/>
                </a:path>
                <a:path w="417829" h="165100">
                  <a:moveTo>
                    <a:pt x="417830" y="5080"/>
                  </a:moveTo>
                  <a:lnTo>
                    <a:pt x="416560" y="3810"/>
                  </a:lnTo>
                  <a:lnTo>
                    <a:pt x="416560" y="0"/>
                  </a:lnTo>
                  <a:lnTo>
                    <a:pt x="408940" y="1270"/>
                  </a:lnTo>
                  <a:lnTo>
                    <a:pt x="402590" y="5080"/>
                  </a:lnTo>
                  <a:lnTo>
                    <a:pt x="397510" y="8890"/>
                  </a:lnTo>
                  <a:lnTo>
                    <a:pt x="389890" y="19050"/>
                  </a:lnTo>
                  <a:lnTo>
                    <a:pt x="384810" y="24130"/>
                  </a:lnTo>
                  <a:lnTo>
                    <a:pt x="379730" y="30480"/>
                  </a:lnTo>
                  <a:lnTo>
                    <a:pt x="373380" y="35560"/>
                  </a:lnTo>
                  <a:lnTo>
                    <a:pt x="364490" y="43180"/>
                  </a:lnTo>
                  <a:lnTo>
                    <a:pt x="359410" y="53340"/>
                  </a:lnTo>
                  <a:lnTo>
                    <a:pt x="358140" y="63500"/>
                  </a:lnTo>
                  <a:lnTo>
                    <a:pt x="363220" y="83820"/>
                  </a:lnTo>
                  <a:lnTo>
                    <a:pt x="364490" y="95250"/>
                  </a:lnTo>
                  <a:lnTo>
                    <a:pt x="364490" y="104140"/>
                  </a:lnTo>
                  <a:lnTo>
                    <a:pt x="359410" y="111760"/>
                  </a:lnTo>
                  <a:lnTo>
                    <a:pt x="360680" y="128270"/>
                  </a:lnTo>
                  <a:lnTo>
                    <a:pt x="363220" y="142240"/>
                  </a:lnTo>
                  <a:lnTo>
                    <a:pt x="369570" y="156210"/>
                  </a:lnTo>
                  <a:lnTo>
                    <a:pt x="381000" y="165100"/>
                  </a:lnTo>
                  <a:lnTo>
                    <a:pt x="382016" y="154940"/>
                  </a:lnTo>
                  <a:lnTo>
                    <a:pt x="382270" y="152400"/>
                  </a:lnTo>
                  <a:lnTo>
                    <a:pt x="379730" y="138430"/>
                  </a:lnTo>
                  <a:lnTo>
                    <a:pt x="378460" y="125730"/>
                  </a:lnTo>
                  <a:lnTo>
                    <a:pt x="375920" y="111760"/>
                  </a:lnTo>
                  <a:lnTo>
                    <a:pt x="373380" y="111760"/>
                  </a:lnTo>
                  <a:lnTo>
                    <a:pt x="373380" y="154940"/>
                  </a:lnTo>
                  <a:lnTo>
                    <a:pt x="367030" y="147320"/>
                  </a:lnTo>
                  <a:lnTo>
                    <a:pt x="364490" y="129540"/>
                  </a:lnTo>
                  <a:lnTo>
                    <a:pt x="360680" y="121920"/>
                  </a:lnTo>
                  <a:lnTo>
                    <a:pt x="367030" y="115570"/>
                  </a:lnTo>
                  <a:lnTo>
                    <a:pt x="370840" y="109220"/>
                  </a:lnTo>
                  <a:lnTo>
                    <a:pt x="372110" y="101600"/>
                  </a:lnTo>
                  <a:lnTo>
                    <a:pt x="369570" y="86360"/>
                  </a:lnTo>
                  <a:lnTo>
                    <a:pt x="367030" y="77470"/>
                  </a:lnTo>
                  <a:lnTo>
                    <a:pt x="364490" y="69850"/>
                  </a:lnTo>
                  <a:lnTo>
                    <a:pt x="363220" y="62230"/>
                  </a:lnTo>
                  <a:lnTo>
                    <a:pt x="369570" y="54610"/>
                  </a:lnTo>
                  <a:lnTo>
                    <a:pt x="374650" y="46990"/>
                  </a:lnTo>
                  <a:lnTo>
                    <a:pt x="382270" y="39370"/>
                  </a:lnTo>
                  <a:lnTo>
                    <a:pt x="388620" y="30480"/>
                  </a:lnTo>
                  <a:lnTo>
                    <a:pt x="394970" y="22860"/>
                  </a:lnTo>
                  <a:lnTo>
                    <a:pt x="410210" y="10160"/>
                  </a:lnTo>
                  <a:lnTo>
                    <a:pt x="417830" y="50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763520" y="2887979"/>
              <a:ext cx="1844039" cy="134620"/>
            </a:xfrm>
            <a:custGeom>
              <a:avLst/>
              <a:gdLst/>
              <a:ahLst/>
              <a:cxnLst/>
              <a:rect l="l" t="t" r="r" b="b"/>
              <a:pathLst>
                <a:path w="1844039" h="134619">
                  <a:moveTo>
                    <a:pt x="2540" y="12700"/>
                  </a:moveTo>
                  <a:lnTo>
                    <a:pt x="0" y="12700"/>
                  </a:lnTo>
                  <a:lnTo>
                    <a:pt x="0" y="21590"/>
                  </a:lnTo>
                  <a:lnTo>
                    <a:pt x="2540" y="21590"/>
                  </a:lnTo>
                  <a:lnTo>
                    <a:pt x="2540" y="12700"/>
                  </a:lnTo>
                  <a:close/>
                </a:path>
                <a:path w="1844039" h="134619">
                  <a:moveTo>
                    <a:pt x="135890" y="7620"/>
                  </a:moveTo>
                  <a:lnTo>
                    <a:pt x="134620" y="6350"/>
                  </a:lnTo>
                  <a:lnTo>
                    <a:pt x="135890" y="10160"/>
                  </a:lnTo>
                  <a:lnTo>
                    <a:pt x="135890" y="7620"/>
                  </a:lnTo>
                  <a:close/>
                </a:path>
                <a:path w="1844039" h="134619">
                  <a:moveTo>
                    <a:pt x="610870" y="19050"/>
                  </a:moveTo>
                  <a:lnTo>
                    <a:pt x="608330" y="12700"/>
                  </a:lnTo>
                  <a:lnTo>
                    <a:pt x="604520" y="6350"/>
                  </a:lnTo>
                  <a:lnTo>
                    <a:pt x="599440" y="10160"/>
                  </a:lnTo>
                  <a:lnTo>
                    <a:pt x="594360" y="15240"/>
                  </a:lnTo>
                  <a:lnTo>
                    <a:pt x="588010" y="17780"/>
                  </a:lnTo>
                  <a:lnTo>
                    <a:pt x="577850" y="27940"/>
                  </a:lnTo>
                  <a:lnTo>
                    <a:pt x="572770" y="31750"/>
                  </a:lnTo>
                  <a:lnTo>
                    <a:pt x="570230" y="36830"/>
                  </a:lnTo>
                  <a:lnTo>
                    <a:pt x="567690" y="40640"/>
                  </a:lnTo>
                  <a:lnTo>
                    <a:pt x="572770" y="43180"/>
                  </a:lnTo>
                  <a:lnTo>
                    <a:pt x="582930" y="43180"/>
                  </a:lnTo>
                  <a:lnTo>
                    <a:pt x="593090" y="40640"/>
                  </a:lnTo>
                  <a:lnTo>
                    <a:pt x="599440" y="38100"/>
                  </a:lnTo>
                  <a:lnTo>
                    <a:pt x="604520" y="36830"/>
                  </a:lnTo>
                  <a:lnTo>
                    <a:pt x="609600" y="34290"/>
                  </a:lnTo>
                  <a:lnTo>
                    <a:pt x="610870" y="26670"/>
                  </a:lnTo>
                  <a:lnTo>
                    <a:pt x="610870" y="19050"/>
                  </a:lnTo>
                  <a:close/>
                </a:path>
                <a:path w="1844039" h="134619">
                  <a:moveTo>
                    <a:pt x="965200" y="7620"/>
                  </a:moveTo>
                  <a:lnTo>
                    <a:pt x="943610" y="7620"/>
                  </a:lnTo>
                  <a:lnTo>
                    <a:pt x="953770" y="34290"/>
                  </a:lnTo>
                  <a:lnTo>
                    <a:pt x="953770" y="26670"/>
                  </a:lnTo>
                  <a:lnTo>
                    <a:pt x="955040" y="20320"/>
                  </a:lnTo>
                  <a:lnTo>
                    <a:pt x="965200" y="7620"/>
                  </a:lnTo>
                  <a:close/>
                </a:path>
                <a:path w="1844039" h="134619">
                  <a:moveTo>
                    <a:pt x="1057910" y="10160"/>
                  </a:moveTo>
                  <a:lnTo>
                    <a:pt x="975360" y="7620"/>
                  </a:lnTo>
                  <a:lnTo>
                    <a:pt x="970280" y="11430"/>
                  </a:lnTo>
                  <a:lnTo>
                    <a:pt x="967740" y="15240"/>
                  </a:lnTo>
                  <a:lnTo>
                    <a:pt x="967740" y="33020"/>
                  </a:lnTo>
                  <a:lnTo>
                    <a:pt x="966470" y="38100"/>
                  </a:lnTo>
                  <a:lnTo>
                    <a:pt x="962660" y="41910"/>
                  </a:lnTo>
                  <a:lnTo>
                    <a:pt x="955040" y="43180"/>
                  </a:lnTo>
                  <a:lnTo>
                    <a:pt x="977900" y="85090"/>
                  </a:lnTo>
                  <a:lnTo>
                    <a:pt x="977900" y="45720"/>
                  </a:lnTo>
                  <a:lnTo>
                    <a:pt x="982980" y="34290"/>
                  </a:lnTo>
                  <a:lnTo>
                    <a:pt x="990600" y="34290"/>
                  </a:lnTo>
                  <a:lnTo>
                    <a:pt x="998220" y="81280"/>
                  </a:lnTo>
                  <a:lnTo>
                    <a:pt x="999490" y="105410"/>
                  </a:lnTo>
                  <a:lnTo>
                    <a:pt x="999490" y="130810"/>
                  </a:lnTo>
                  <a:lnTo>
                    <a:pt x="1012190" y="134620"/>
                  </a:lnTo>
                  <a:lnTo>
                    <a:pt x="1046480" y="109220"/>
                  </a:lnTo>
                  <a:lnTo>
                    <a:pt x="1050290" y="102870"/>
                  </a:lnTo>
                  <a:lnTo>
                    <a:pt x="1055370" y="96520"/>
                  </a:lnTo>
                  <a:lnTo>
                    <a:pt x="1050290" y="88900"/>
                  </a:lnTo>
                  <a:lnTo>
                    <a:pt x="1047750" y="80010"/>
                  </a:lnTo>
                  <a:lnTo>
                    <a:pt x="1047750" y="71120"/>
                  </a:lnTo>
                  <a:lnTo>
                    <a:pt x="1050290" y="59690"/>
                  </a:lnTo>
                  <a:lnTo>
                    <a:pt x="1057910" y="29210"/>
                  </a:lnTo>
                  <a:lnTo>
                    <a:pt x="1057910" y="20320"/>
                  </a:lnTo>
                  <a:lnTo>
                    <a:pt x="1055370" y="17780"/>
                  </a:lnTo>
                  <a:lnTo>
                    <a:pt x="1055370" y="15240"/>
                  </a:lnTo>
                  <a:lnTo>
                    <a:pt x="1057910" y="10160"/>
                  </a:lnTo>
                  <a:close/>
                </a:path>
                <a:path w="1844039" h="134619">
                  <a:moveTo>
                    <a:pt x="1087120" y="0"/>
                  </a:moveTo>
                  <a:lnTo>
                    <a:pt x="1084580" y="2540"/>
                  </a:lnTo>
                  <a:lnTo>
                    <a:pt x="1082040" y="6350"/>
                  </a:lnTo>
                  <a:lnTo>
                    <a:pt x="1078230" y="8890"/>
                  </a:lnTo>
                  <a:lnTo>
                    <a:pt x="1073150" y="16510"/>
                  </a:lnTo>
                  <a:lnTo>
                    <a:pt x="1071880" y="20320"/>
                  </a:lnTo>
                  <a:lnTo>
                    <a:pt x="1071880" y="25400"/>
                  </a:lnTo>
                  <a:lnTo>
                    <a:pt x="1074420" y="30480"/>
                  </a:lnTo>
                  <a:lnTo>
                    <a:pt x="1087120" y="0"/>
                  </a:lnTo>
                  <a:close/>
                </a:path>
                <a:path w="1844039" h="134619">
                  <a:moveTo>
                    <a:pt x="1807210" y="3810"/>
                  </a:moveTo>
                  <a:lnTo>
                    <a:pt x="1803400" y="3810"/>
                  </a:lnTo>
                  <a:lnTo>
                    <a:pt x="1803400" y="7620"/>
                  </a:lnTo>
                  <a:lnTo>
                    <a:pt x="1807210" y="7620"/>
                  </a:lnTo>
                  <a:lnTo>
                    <a:pt x="1807210" y="3810"/>
                  </a:lnTo>
                  <a:close/>
                </a:path>
                <a:path w="1844039" h="134619">
                  <a:moveTo>
                    <a:pt x="1844040" y="6350"/>
                  </a:moveTo>
                  <a:lnTo>
                    <a:pt x="1841500" y="6350"/>
                  </a:lnTo>
                  <a:lnTo>
                    <a:pt x="1838960" y="12700"/>
                  </a:lnTo>
                  <a:lnTo>
                    <a:pt x="1841500" y="13970"/>
                  </a:lnTo>
                  <a:lnTo>
                    <a:pt x="184404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3468369" y="2900679"/>
              <a:ext cx="67309" cy="8382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422900" y="2900679"/>
              <a:ext cx="48260" cy="17780"/>
            </a:xfrm>
            <a:custGeom>
              <a:avLst/>
              <a:gdLst/>
              <a:ahLst/>
              <a:cxnLst/>
              <a:rect l="l" t="t" r="r" b="b"/>
              <a:pathLst>
                <a:path w="48260" h="17780">
                  <a:moveTo>
                    <a:pt x="0" y="0"/>
                  </a:moveTo>
                  <a:lnTo>
                    <a:pt x="7620" y="5080"/>
                  </a:lnTo>
                  <a:lnTo>
                    <a:pt x="10160" y="8890"/>
                  </a:lnTo>
                  <a:lnTo>
                    <a:pt x="13970" y="11430"/>
                  </a:lnTo>
                  <a:lnTo>
                    <a:pt x="16510" y="13970"/>
                  </a:lnTo>
                  <a:lnTo>
                    <a:pt x="20320" y="16510"/>
                  </a:lnTo>
                  <a:lnTo>
                    <a:pt x="25400" y="17780"/>
                  </a:lnTo>
                  <a:lnTo>
                    <a:pt x="29210" y="17780"/>
                  </a:lnTo>
                  <a:lnTo>
                    <a:pt x="35560" y="16510"/>
                  </a:lnTo>
                  <a:lnTo>
                    <a:pt x="41910" y="12700"/>
                  </a:lnTo>
                  <a:lnTo>
                    <a:pt x="45720" y="8890"/>
                  </a:lnTo>
                  <a:lnTo>
                    <a:pt x="48260" y="2540"/>
                  </a:lnTo>
                  <a:lnTo>
                    <a:pt x="11429" y="2540"/>
                  </a:lnTo>
                  <a:lnTo>
                    <a:pt x="6350" y="1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519419" y="2900679"/>
              <a:ext cx="2540" cy="7620"/>
            </a:xfrm>
            <a:custGeom>
              <a:avLst/>
              <a:gdLst/>
              <a:ahLst/>
              <a:cxnLst/>
              <a:rect l="l" t="t" r="r" b="b"/>
              <a:pathLst>
                <a:path w="2539" h="7619">
                  <a:moveTo>
                    <a:pt x="2539" y="0"/>
                  </a:moveTo>
                  <a:lnTo>
                    <a:pt x="0" y="2540"/>
                  </a:lnTo>
                  <a:lnTo>
                    <a:pt x="0" y="7620"/>
                  </a:lnTo>
                  <a:lnTo>
                    <a:pt x="2539" y="6350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58509" y="2900679"/>
              <a:ext cx="68580" cy="38100"/>
            </a:xfrm>
            <a:custGeom>
              <a:avLst/>
              <a:gdLst/>
              <a:ahLst/>
              <a:cxnLst/>
              <a:rect l="l" t="t" r="r" b="b"/>
              <a:pathLst>
                <a:path w="68579" h="38100">
                  <a:moveTo>
                    <a:pt x="44450" y="0"/>
                  </a:moveTo>
                  <a:lnTo>
                    <a:pt x="44450" y="7620"/>
                  </a:lnTo>
                  <a:lnTo>
                    <a:pt x="29210" y="5080"/>
                  </a:lnTo>
                  <a:lnTo>
                    <a:pt x="29210" y="8890"/>
                  </a:lnTo>
                  <a:lnTo>
                    <a:pt x="26669" y="11430"/>
                  </a:lnTo>
                  <a:lnTo>
                    <a:pt x="24129" y="11430"/>
                  </a:lnTo>
                  <a:lnTo>
                    <a:pt x="19050" y="8890"/>
                  </a:lnTo>
                  <a:lnTo>
                    <a:pt x="16510" y="8890"/>
                  </a:lnTo>
                  <a:lnTo>
                    <a:pt x="12700" y="7620"/>
                  </a:lnTo>
                  <a:lnTo>
                    <a:pt x="6350" y="7620"/>
                  </a:lnTo>
                  <a:lnTo>
                    <a:pt x="6350" y="12700"/>
                  </a:lnTo>
                  <a:lnTo>
                    <a:pt x="12700" y="12700"/>
                  </a:lnTo>
                  <a:lnTo>
                    <a:pt x="25400" y="20320"/>
                  </a:lnTo>
                  <a:lnTo>
                    <a:pt x="29210" y="25400"/>
                  </a:lnTo>
                  <a:lnTo>
                    <a:pt x="29210" y="33020"/>
                  </a:lnTo>
                  <a:lnTo>
                    <a:pt x="19050" y="33020"/>
                  </a:lnTo>
                  <a:lnTo>
                    <a:pt x="16510" y="31750"/>
                  </a:lnTo>
                  <a:lnTo>
                    <a:pt x="12700" y="29210"/>
                  </a:lnTo>
                  <a:lnTo>
                    <a:pt x="8889" y="25400"/>
                  </a:lnTo>
                  <a:lnTo>
                    <a:pt x="5079" y="2286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3810" y="25400"/>
                  </a:lnTo>
                  <a:lnTo>
                    <a:pt x="6350" y="29210"/>
                  </a:lnTo>
                  <a:lnTo>
                    <a:pt x="10160" y="33020"/>
                  </a:lnTo>
                  <a:lnTo>
                    <a:pt x="13969" y="35560"/>
                  </a:lnTo>
                  <a:lnTo>
                    <a:pt x="17779" y="36830"/>
                  </a:lnTo>
                  <a:lnTo>
                    <a:pt x="22860" y="38100"/>
                  </a:lnTo>
                  <a:lnTo>
                    <a:pt x="34289" y="38100"/>
                  </a:lnTo>
                  <a:lnTo>
                    <a:pt x="34289" y="27940"/>
                  </a:lnTo>
                  <a:lnTo>
                    <a:pt x="36829" y="25400"/>
                  </a:lnTo>
                  <a:lnTo>
                    <a:pt x="52069" y="29210"/>
                  </a:lnTo>
                  <a:lnTo>
                    <a:pt x="52069" y="34290"/>
                  </a:lnTo>
                  <a:lnTo>
                    <a:pt x="68579" y="34290"/>
                  </a:lnTo>
                  <a:lnTo>
                    <a:pt x="68579" y="29210"/>
                  </a:lnTo>
                  <a:lnTo>
                    <a:pt x="66039" y="24130"/>
                  </a:lnTo>
                  <a:lnTo>
                    <a:pt x="64769" y="19050"/>
                  </a:lnTo>
                  <a:lnTo>
                    <a:pt x="60960" y="13970"/>
                  </a:lnTo>
                  <a:lnTo>
                    <a:pt x="58419" y="8890"/>
                  </a:lnTo>
                  <a:lnTo>
                    <a:pt x="53339" y="5080"/>
                  </a:lnTo>
                  <a:lnTo>
                    <a:pt x="49529" y="2540"/>
                  </a:lnTo>
                  <a:lnTo>
                    <a:pt x="444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2688589" y="2905759"/>
              <a:ext cx="2540" cy="52069"/>
            </a:xfrm>
            <a:custGeom>
              <a:avLst/>
              <a:gdLst/>
              <a:ahLst/>
              <a:cxnLst/>
              <a:rect l="l" t="t" r="r" b="b"/>
              <a:pathLst>
                <a:path w="2539" h="52069">
                  <a:moveTo>
                    <a:pt x="2540" y="0"/>
                  </a:moveTo>
                  <a:lnTo>
                    <a:pt x="0" y="0"/>
                  </a:lnTo>
                  <a:lnTo>
                    <a:pt x="0" y="52069"/>
                  </a:lnTo>
                  <a:lnTo>
                    <a:pt x="2540" y="52069"/>
                  </a:lnTo>
                  <a:lnTo>
                    <a:pt x="25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017769" y="2909569"/>
              <a:ext cx="34290" cy="11430"/>
            </a:xfrm>
            <a:custGeom>
              <a:avLst/>
              <a:gdLst/>
              <a:ahLst/>
              <a:cxnLst/>
              <a:rect l="l" t="t" r="r" b="b"/>
              <a:pathLst>
                <a:path w="34289" h="11430">
                  <a:moveTo>
                    <a:pt x="1269" y="0"/>
                  </a:moveTo>
                  <a:lnTo>
                    <a:pt x="0" y="6350"/>
                  </a:lnTo>
                  <a:lnTo>
                    <a:pt x="7619" y="8889"/>
                  </a:lnTo>
                  <a:lnTo>
                    <a:pt x="12700" y="8889"/>
                  </a:lnTo>
                  <a:lnTo>
                    <a:pt x="16509" y="10159"/>
                  </a:lnTo>
                  <a:lnTo>
                    <a:pt x="21589" y="11429"/>
                  </a:lnTo>
                  <a:lnTo>
                    <a:pt x="25400" y="11429"/>
                  </a:lnTo>
                  <a:lnTo>
                    <a:pt x="30479" y="10159"/>
                  </a:lnTo>
                  <a:lnTo>
                    <a:pt x="34289" y="8889"/>
                  </a:lnTo>
                  <a:lnTo>
                    <a:pt x="26669" y="3809"/>
                  </a:lnTo>
                  <a:lnTo>
                    <a:pt x="10159" y="3809"/>
                  </a:lnTo>
                  <a:lnTo>
                    <a:pt x="5079" y="2539"/>
                  </a:lnTo>
                  <a:lnTo>
                    <a:pt x="12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3086100" y="2913379"/>
              <a:ext cx="2821940" cy="427990"/>
            </a:xfrm>
            <a:custGeom>
              <a:avLst/>
              <a:gdLst/>
              <a:ahLst/>
              <a:cxnLst/>
              <a:rect l="l" t="t" r="r" b="b"/>
              <a:pathLst>
                <a:path w="2821940" h="427989">
                  <a:moveTo>
                    <a:pt x="5080" y="26670"/>
                  </a:moveTo>
                  <a:lnTo>
                    <a:pt x="3810" y="5080"/>
                  </a:lnTo>
                  <a:lnTo>
                    <a:pt x="1270" y="29210"/>
                  </a:lnTo>
                  <a:lnTo>
                    <a:pt x="0" y="55880"/>
                  </a:lnTo>
                  <a:lnTo>
                    <a:pt x="1270" y="81280"/>
                  </a:lnTo>
                  <a:lnTo>
                    <a:pt x="5080" y="105410"/>
                  </a:lnTo>
                  <a:lnTo>
                    <a:pt x="5080" y="26670"/>
                  </a:lnTo>
                  <a:close/>
                </a:path>
                <a:path w="2821940" h="427989">
                  <a:moveTo>
                    <a:pt x="2152650" y="186690"/>
                  </a:moveTo>
                  <a:lnTo>
                    <a:pt x="2131060" y="138430"/>
                  </a:lnTo>
                  <a:lnTo>
                    <a:pt x="2129790" y="119380"/>
                  </a:lnTo>
                  <a:lnTo>
                    <a:pt x="2122170" y="83820"/>
                  </a:lnTo>
                  <a:lnTo>
                    <a:pt x="2117090" y="66040"/>
                  </a:lnTo>
                  <a:lnTo>
                    <a:pt x="2106930" y="49530"/>
                  </a:lnTo>
                  <a:lnTo>
                    <a:pt x="2054860" y="27940"/>
                  </a:lnTo>
                  <a:lnTo>
                    <a:pt x="2049780" y="25400"/>
                  </a:lnTo>
                  <a:lnTo>
                    <a:pt x="2044700" y="24130"/>
                  </a:lnTo>
                  <a:lnTo>
                    <a:pt x="2038350" y="21590"/>
                  </a:lnTo>
                  <a:lnTo>
                    <a:pt x="2033270" y="20320"/>
                  </a:lnTo>
                  <a:lnTo>
                    <a:pt x="2028190" y="17780"/>
                  </a:lnTo>
                  <a:lnTo>
                    <a:pt x="2024380" y="15240"/>
                  </a:lnTo>
                  <a:lnTo>
                    <a:pt x="2020570" y="11430"/>
                  </a:lnTo>
                  <a:lnTo>
                    <a:pt x="2018030" y="7620"/>
                  </a:lnTo>
                  <a:lnTo>
                    <a:pt x="2009140" y="2540"/>
                  </a:lnTo>
                  <a:lnTo>
                    <a:pt x="2002790" y="1270"/>
                  </a:lnTo>
                  <a:lnTo>
                    <a:pt x="1995170" y="3810"/>
                  </a:lnTo>
                  <a:lnTo>
                    <a:pt x="1988820" y="8890"/>
                  </a:lnTo>
                  <a:lnTo>
                    <a:pt x="1982470" y="16510"/>
                  </a:lnTo>
                  <a:lnTo>
                    <a:pt x="1968500" y="27940"/>
                  </a:lnTo>
                  <a:lnTo>
                    <a:pt x="1960880" y="30480"/>
                  </a:lnTo>
                  <a:lnTo>
                    <a:pt x="1960880" y="38100"/>
                  </a:lnTo>
                  <a:lnTo>
                    <a:pt x="1967230" y="41910"/>
                  </a:lnTo>
                  <a:lnTo>
                    <a:pt x="1969770" y="45720"/>
                  </a:lnTo>
                  <a:lnTo>
                    <a:pt x="1968500" y="50800"/>
                  </a:lnTo>
                  <a:lnTo>
                    <a:pt x="1964690" y="54610"/>
                  </a:lnTo>
                  <a:lnTo>
                    <a:pt x="1962150" y="59690"/>
                  </a:lnTo>
                  <a:lnTo>
                    <a:pt x="1959610" y="66040"/>
                  </a:lnTo>
                  <a:lnTo>
                    <a:pt x="1959610" y="71120"/>
                  </a:lnTo>
                  <a:lnTo>
                    <a:pt x="1963420" y="76200"/>
                  </a:lnTo>
                  <a:lnTo>
                    <a:pt x="1969770" y="88900"/>
                  </a:lnTo>
                  <a:lnTo>
                    <a:pt x="1977390" y="114300"/>
                  </a:lnTo>
                  <a:lnTo>
                    <a:pt x="1978660" y="127000"/>
                  </a:lnTo>
                  <a:lnTo>
                    <a:pt x="1981200" y="139700"/>
                  </a:lnTo>
                  <a:lnTo>
                    <a:pt x="1981200" y="151130"/>
                  </a:lnTo>
                  <a:lnTo>
                    <a:pt x="1986280" y="173990"/>
                  </a:lnTo>
                  <a:lnTo>
                    <a:pt x="1996440" y="173990"/>
                  </a:lnTo>
                  <a:lnTo>
                    <a:pt x="2007870" y="172720"/>
                  </a:lnTo>
                  <a:lnTo>
                    <a:pt x="2019300" y="170180"/>
                  </a:lnTo>
                  <a:lnTo>
                    <a:pt x="2029460" y="168910"/>
                  </a:lnTo>
                  <a:lnTo>
                    <a:pt x="2042160" y="166370"/>
                  </a:lnTo>
                  <a:lnTo>
                    <a:pt x="2053590" y="166370"/>
                  </a:lnTo>
                  <a:lnTo>
                    <a:pt x="2065020" y="165100"/>
                  </a:lnTo>
                  <a:lnTo>
                    <a:pt x="2077720" y="166370"/>
                  </a:lnTo>
                  <a:lnTo>
                    <a:pt x="2089150" y="181610"/>
                  </a:lnTo>
                  <a:lnTo>
                    <a:pt x="2090420" y="191770"/>
                  </a:lnTo>
                  <a:lnTo>
                    <a:pt x="2085340" y="199390"/>
                  </a:lnTo>
                  <a:lnTo>
                    <a:pt x="2075180" y="204470"/>
                  </a:lnTo>
                  <a:lnTo>
                    <a:pt x="2063750" y="209550"/>
                  </a:lnTo>
                  <a:lnTo>
                    <a:pt x="2051050" y="214630"/>
                  </a:lnTo>
                  <a:lnTo>
                    <a:pt x="2039620" y="220980"/>
                  </a:lnTo>
                  <a:lnTo>
                    <a:pt x="2033270" y="231140"/>
                  </a:lnTo>
                  <a:lnTo>
                    <a:pt x="2029460" y="223520"/>
                  </a:lnTo>
                  <a:lnTo>
                    <a:pt x="2025650" y="218440"/>
                  </a:lnTo>
                  <a:lnTo>
                    <a:pt x="2020570" y="214630"/>
                  </a:lnTo>
                  <a:lnTo>
                    <a:pt x="2015490" y="213360"/>
                  </a:lnTo>
                  <a:lnTo>
                    <a:pt x="2002790" y="210820"/>
                  </a:lnTo>
                  <a:lnTo>
                    <a:pt x="1995170" y="210820"/>
                  </a:lnTo>
                  <a:lnTo>
                    <a:pt x="1987550" y="208280"/>
                  </a:lnTo>
                  <a:lnTo>
                    <a:pt x="1990090" y="379730"/>
                  </a:lnTo>
                  <a:lnTo>
                    <a:pt x="1968500" y="420370"/>
                  </a:lnTo>
                  <a:lnTo>
                    <a:pt x="1962150" y="416560"/>
                  </a:lnTo>
                  <a:lnTo>
                    <a:pt x="1955800" y="411480"/>
                  </a:lnTo>
                  <a:lnTo>
                    <a:pt x="1948180" y="406400"/>
                  </a:lnTo>
                  <a:lnTo>
                    <a:pt x="1943100" y="400050"/>
                  </a:lnTo>
                  <a:lnTo>
                    <a:pt x="1936750" y="393700"/>
                  </a:lnTo>
                  <a:lnTo>
                    <a:pt x="1931670" y="387350"/>
                  </a:lnTo>
                  <a:lnTo>
                    <a:pt x="1926590" y="379730"/>
                  </a:lnTo>
                  <a:lnTo>
                    <a:pt x="1924050" y="373380"/>
                  </a:lnTo>
                  <a:lnTo>
                    <a:pt x="1924050" y="254000"/>
                  </a:lnTo>
                  <a:lnTo>
                    <a:pt x="1921510" y="132080"/>
                  </a:lnTo>
                  <a:lnTo>
                    <a:pt x="1920240" y="121920"/>
                  </a:lnTo>
                  <a:lnTo>
                    <a:pt x="1922780" y="113030"/>
                  </a:lnTo>
                  <a:lnTo>
                    <a:pt x="1925320" y="102870"/>
                  </a:lnTo>
                  <a:lnTo>
                    <a:pt x="1929130" y="93980"/>
                  </a:lnTo>
                  <a:lnTo>
                    <a:pt x="1934210" y="76200"/>
                  </a:lnTo>
                  <a:lnTo>
                    <a:pt x="1932940" y="68580"/>
                  </a:lnTo>
                  <a:lnTo>
                    <a:pt x="1927860" y="62230"/>
                  </a:lnTo>
                  <a:lnTo>
                    <a:pt x="1915160" y="74930"/>
                  </a:lnTo>
                  <a:lnTo>
                    <a:pt x="1911350" y="67310"/>
                  </a:lnTo>
                  <a:lnTo>
                    <a:pt x="1911350" y="62230"/>
                  </a:lnTo>
                  <a:lnTo>
                    <a:pt x="1918970" y="49530"/>
                  </a:lnTo>
                  <a:lnTo>
                    <a:pt x="1924050" y="44450"/>
                  </a:lnTo>
                  <a:lnTo>
                    <a:pt x="1927860" y="38100"/>
                  </a:lnTo>
                  <a:lnTo>
                    <a:pt x="1930400" y="31750"/>
                  </a:lnTo>
                  <a:lnTo>
                    <a:pt x="1927860" y="25400"/>
                  </a:lnTo>
                  <a:lnTo>
                    <a:pt x="1922780" y="20320"/>
                  </a:lnTo>
                  <a:lnTo>
                    <a:pt x="1916430" y="16510"/>
                  </a:lnTo>
                  <a:lnTo>
                    <a:pt x="1910080" y="11430"/>
                  </a:lnTo>
                  <a:lnTo>
                    <a:pt x="1897380" y="3810"/>
                  </a:lnTo>
                  <a:lnTo>
                    <a:pt x="1883410" y="1270"/>
                  </a:lnTo>
                  <a:lnTo>
                    <a:pt x="1875790" y="2540"/>
                  </a:lnTo>
                  <a:lnTo>
                    <a:pt x="1866900" y="7620"/>
                  </a:lnTo>
                  <a:lnTo>
                    <a:pt x="1856740" y="12700"/>
                  </a:lnTo>
                  <a:lnTo>
                    <a:pt x="1846580" y="16510"/>
                  </a:lnTo>
                  <a:lnTo>
                    <a:pt x="1836420" y="21590"/>
                  </a:lnTo>
                  <a:lnTo>
                    <a:pt x="1826260" y="25400"/>
                  </a:lnTo>
                  <a:lnTo>
                    <a:pt x="1816100" y="30480"/>
                  </a:lnTo>
                  <a:lnTo>
                    <a:pt x="1804670" y="34290"/>
                  </a:lnTo>
                  <a:lnTo>
                    <a:pt x="1794510" y="39370"/>
                  </a:lnTo>
                  <a:lnTo>
                    <a:pt x="1785620" y="44450"/>
                  </a:lnTo>
                  <a:lnTo>
                    <a:pt x="1775460" y="50800"/>
                  </a:lnTo>
                  <a:lnTo>
                    <a:pt x="1766570" y="55880"/>
                  </a:lnTo>
                  <a:lnTo>
                    <a:pt x="1751330" y="71120"/>
                  </a:lnTo>
                  <a:lnTo>
                    <a:pt x="1744980" y="80010"/>
                  </a:lnTo>
                  <a:lnTo>
                    <a:pt x="1741170" y="90170"/>
                  </a:lnTo>
                  <a:lnTo>
                    <a:pt x="1737360" y="101600"/>
                  </a:lnTo>
                  <a:lnTo>
                    <a:pt x="1743710" y="113030"/>
                  </a:lnTo>
                  <a:lnTo>
                    <a:pt x="1746250" y="125730"/>
                  </a:lnTo>
                  <a:lnTo>
                    <a:pt x="1747520" y="138430"/>
                  </a:lnTo>
                  <a:lnTo>
                    <a:pt x="1744980" y="152400"/>
                  </a:lnTo>
                  <a:lnTo>
                    <a:pt x="1743710" y="165100"/>
                  </a:lnTo>
                  <a:lnTo>
                    <a:pt x="1739900" y="179070"/>
                  </a:lnTo>
                  <a:lnTo>
                    <a:pt x="1736090" y="191770"/>
                  </a:lnTo>
                  <a:lnTo>
                    <a:pt x="1734820" y="204470"/>
                  </a:lnTo>
                  <a:lnTo>
                    <a:pt x="1731010" y="208280"/>
                  </a:lnTo>
                  <a:lnTo>
                    <a:pt x="1723390" y="208280"/>
                  </a:lnTo>
                  <a:lnTo>
                    <a:pt x="1719580" y="207010"/>
                  </a:lnTo>
                  <a:lnTo>
                    <a:pt x="1715770" y="204470"/>
                  </a:lnTo>
                  <a:lnTo>
                    <a:pt x="1713230" y="203200"/>
                  </a:lnTo>
                  <a:lnTo>
                    <a:pt x="1708150" y="201930"/>
                  </a:lnTo>
                  <a:lnTo>
                    <a:pt x="1704340" y="200660"/>
                  </a:lnTo>
                  <a:lnTo>
                    <a:pt x="1703070" y="209550"/>
                  </a:lnTo>
                  <a:lnTo>
                    <a:pt x="1700530" y="217170"/>
                  </a:lnTo>
                  <a:lnTo>
                    <a:pt x="1696720" y="224790"/>
                  </a:lnTo>
                  <a:lnTo>
                    <a:pt x="1691640" y="233680"/>
                  </a:lnTo>
                  <a:lnTo>
                    <a:pt x="1686560" y="248920"/>
                  </a:lnTo>
                  <a:lnTo>
                    <a:pt x="1685290" y="257810"/>
                  </a:lnTo>
                  <a:lnTo>
                    <a:pt x="1687830" y="266700"/>
                  </a:lnTo>
                  <a:lnTo>
                    <a:pt x="1764030" y="283210"/>
                  </a:lnTo>
                  <a:lnTo>
                    <a:pt x="1765300" y="275590"/>
                  </a:lnTo>
                  <a:lnTo>
                    <a:pt x="1767840" y="267970"/>
                  </a:lnTo>
                  <a:lnTo>
                    <a:pt x="1770380" y="259080"/>
                  </a:lnTo>
                  <a:lnTo>
                    <a:pt x="1772920" y="251460"/>
                  </a:lnTo>
                  <a:lnTo>
                    <a:pt x="1775460" y="242570"/>
                  </a:lnTo>
                  <a:lnTo>
                    <a:pt x="1779270" y="236220"/>
                  </a:lnTo>
                  <a:lnTo>
                    <a:pt x="1784350" y="229870"/>
                  </a:lnTo>
                  <a:lnTo>
                    <a:pt x="1790700" y="226060"/>
                  </a:lnTo>
                  <a:lnTo>
                    <a:pt x="1794510" y="264160"/>
                  </a:lnTo>
                  <a:lnTo>
                    <a:pt x="1804670" y="336550"/>
                  </a:lnTo>
                  <a:lnTo>
                    <a:pt x="1808480" y="373380"/>
                  </a:lnTo>
                  <a:lnTo>
                    <a:pt x="1804670" y="384810"/>
                  </a:lnTo>
                  <a:lnTo>
                    <a:pt x="1807210" y="396240"/>
                  </a:lnTo>
                  <a:lnTo>
                    <a:pt x="1811020" y="406400"/>
                  </a:lnTo>
                  <a:lnTo>
                    <a:pt x="1812290" y="417830"/>
                  </a:lnTo>
                  <a:lnTo>
                    <a:pt x="1816100" y="412750"/>
                  </a:lnTo>
                  <a:lnTo>
                    <a:pt x="1822450" y="414020"/>
                  </a:lnTo>
                  <a:lnTo>
                    <a:pt x="1828800" y="416560"/>
                  </a:lnTo>
                  <a:lnTo>
                    <a:pt x="1836420" y="417830"/>
                  </a:lnTo>
                  <a:lnTo>
                    <a:pt x="1844040" y="420370"/>
                  </a:lnTo>
                  <a:lnTo>
                    <a:pt x="1866900" y="420370"/>
                  </a:lnTo>
                  <a:lnTo>
                    <a:pt x="1873250" y="417830"/>
                  </a:lnTo>
                  <a:lnTo>
                    <a:pt x="1882140" y="420370"/>
                  </a:lnTo>
                  <a:lnTo>
                    <a:pt x="1889760" y="422910"/>
                  </a:lnTo>
                  <a:lnTo>
                    <a:pt x="1898650" y="425450"/>
                  </a:lnTo>
                  <a:lnTo>
                    <a:pt x="1907540" y="425450"/>
                  </a:lnTo>
                  <a:lnTo>
                    <a:pt x="1924050" y="427990"/>
                  </a:lnTo>
                  <a:lnTo>
                    <a:pt x="1934210" y="427990"/>
                  </a:lnTo>
                  <a:lnTo>
                    <a:pt x="1943100" y="426720"/>
                  </a:lnTo>
                  <a:lnTo>
                    <a:pt x="1951990" y="426720"/>
                  </a:lnTo>
                  <a:lnTo>
                    <a:pt x="1960880" y="425450"/>
                  </a:lnTo>
                  <a:lnTo>
                    <a:pt x="1969770" y="425450"/>
                  </a:lnTo>
                  <a:lnTo>
                    <a:pt x="1977390" y="424180"/>
                  </a:lnTo>
                  <a:lnTo>
                    <a:pt x="1986280" y="424180"/>
                  </a:lnTo>
                  <a:lnTo>
                    <a:pt x="1995170" y="422910"/>
                  </a:lnTo>
                  <a:lnTo>
                    <a:pt x="2011680" y="422910"/>
                  </a:lnTo>
                  <a:lnTo>
                    <a:pt x="2015490" y="421640"/>
                  </a:lnTo>
                  <a:lnTo>
                    <a:pt x="2020570" y="420370"/>
                  </a:lnTo>
                  <a:lnTo>
                    <a:pt x="2025650" y="420370"/>
                  </a:lnTo>
                  <a:lnTo>
                    <a:pt x="2030730" y="417830"/>
                  </a:lnTo>
                  <a:lnTo>
                    <a:pt x="2034540" y="416560"/>
                  </a:lnTo>
                  <a:lnTo>
                    <a:pt x="2038350" y="414020"/>
                  </a:lnTo>
                  <a:lnTo>
                    <a:pt x="2042160" y="410210"/>
                  </a:lnTo>
                  <a:lnTo>
                    <a:pt x="2043430" y="405130"/>
                  </a:lnTo>
                  <a:lnTo>
                    <a:pt x="2047240" y="408940"/>
                  </a:lnTo>
                  <a:lnTo>
                    <a:pt x="2053590" y="410210"/>
                  </a:lnTo>
                  <a:lnTo>
                    <a:pt x="2063750" y="407670"/>
                  </a:lnTo>
                  <a:lnTo>
                    <a:pt x="2068830" y="403860"/>
                  </a:lnTo>
                  <a:lnTo>
                    <a:pt x="2073910" y="401320"/>
                  </a:lnTo>
                  <a:lnTo>
                    <a:pt x="2080260" y="398780"/>
                  </a:lnTo>
                  <a:lnTo>
                    <a:pt x="2085340" y="398780"/>
                  </a:lnTo>
                  <a:lnTo>
                    <a:pt x="2078990" y="379730"/>
                  </a:lnTo>
                  <a:lnTo>
                    <a:pt x="2076450" y="358140"/>
                  </a:lnTo>
                  <a:lnTo>
                    <a:pt x="2075180" y="339090"/>
                  </a:lnTo>
                  <a:lnTo>
                    <a:pt x="2075180" y="314960"/>
                  </a:lnTo>
                  <a:lnTo>
                    <a:pt x="2076450" y="308610"/>
                  </a:lnTo>
                  <a:lnTo>
                    <a:pt x="2078990" y="302260"/>
                  </a:lnTo>
                  <a:lnTo>
                    <a:pt x="2084070" y="292100"/>
                  </a:lnTo>
                  <a:lnTo>
                    <a:pt x="2085340" y="285750"/>
                  </a:lnTo>
                  <a:lnTo>
                    <a:pt x="2082800" y="280670"/>
                  </a:lnTo>
                  <a:lnTo>
                    <a:pt x="2077720" y="275590"/>
                  </a:lnTo>
                  <a:lnTo>
                    <a:pt x="2085340" y="270510"/>
                  </a:lnTo>
                  <a:lnTo>
                    <a:pt x="2087880" y="262890"/>
                  </a:lnTo>
                  <a:lnTo>
                    <a:pt x="2091690" y="257810"/>
                  </a:lnTo>
                  <a:lnTo>
                    <a:pt x="2098040" y="254000"/>
                  </a:lnTo>
                  <a:lnTo>
                    <a:pt x="2100580" y="255270"/>
                  </a:lnTo>
                  <a:lnTo>
                    <a:pt x="2103120" y="260350"/>
                  </a:lnTo>
                  <a:lnTo>
                    <a:pt x="2101850" y="262890"/>
                  </a:lnTo>
                  <a:lnTo>
                    <a:pt x="2152650" y="243840"/>
                  </a:lnTo>
                  <a:lnTo>
                    <a:pt x="2152650" y="186690"/>
                  </a:lnTo>
                  <a:close/>
                </a:path>
                <a:path w="2821940" h="427989">
                  <a:moveTo>
                    <a:pt x="2284730" y="7620"/>
                  </a:moveTo>
                  <a:lnTo>
                    <a:pt x="2279650" y="5080"/>
                  </a:lnTo>
                  <a:lnTo>
                    <a:pt x="2264410" y="5080"/>
                  </a:lnTo>
                  <a:lnTo>
                    <a:pt x="2268220" y="12700"/>
                  </a:lnTo>
                  <a:lnTo>
                    <a:pt x="2277110" y="12700"/>
                  </a:lnTo>
                  <a:lnTo>
                    <a:pt x="2280920" y="11430"/>
                  </a:lnTo>
                  <a:lnTo>
                    <a:pt x="2284730" y="7620"/>
                  </a:lnTo>
                  <a:close/>
                </a:path>
                <a:path w="2821940" h="427989">
                  <a:moveTo>
                    <a:pt x="2821940" y="5080"/>
                  </a:moveTo>
                  <a:lnTo>
                    <a:pt x="2801620" y="0"/>
                  </a:lnTo>
                  <a:lnTo>
                    <a:pt x="2816860" y="7620"/>
                  </a:lnTo>
                  <a:lnTo>
                    <a:pt x="2821940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20409" y="2922269"/>
              <a:ext cx="22860" cy="38100"/>
            </a:xfrm>
            <a:custGeom>
              <a:avLst/>
              <a:gdLst/>
              <a:ahLst/>
              <a:cxnLst/>
              <a:rect l="l" t="t" r="r" b="b"/>
              <a:pathLst>
                <a:path w="22860" h="38100">
                  <a:moveTo>
                    <a:pt x="22860" y="0"/>
                  </a:moveTo>
                  <a:lnTo>
                    <a:pt x="17779" y="0"/>
                  </a:lnTo>
                  <a:lnTo>
                    <a:pt x="16510" y="11429"/>
                  </a:lnTo>
                  <a:lnTo>
                    <a:pt x="12700" y="21589"/>
                  </a:lnTo>
                  <a:lnTo>
                    <a:pt x="6350" y="30479"/>
                  </a:lnTo>
                  <a:lnTo>
                    <a:pt x="0" y="38100"/>
                  </a:lnTo>
                  <a:lnTo>
                    <a:pt x="7619" y="38100"/>
                  </a:lnTo>
                  <a:lnTo>
                    <a:pt x="15239" y="30479"/>
                  </a:lnTo>
                  <a:lnTo>
                    <a:pt x="19050" y="20319"/>
                  </a:lnTo>
                  <a:lnTo>
                    <a:pt x="21589" y="11429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3352799" y="2931159"/>
              <a:ext cx="133350" cy="10160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2898140" y="2931159"/>
              <a:ext cx="3072130" cy="439420"/>
            </a:xfrm>
            <a:custGeom>
              <a:avLst/>
              <a:gdLst/>
              <a:ahLst/>
              <a:cxnLst/>
              <a:rect l="l" t="t" r="r" b="b"/>
              <a:pathLst>
                <a:path w="3072129" h="439420">
                  <a:moveTo>
                    <a:pt x="1270" y="39370"/>
                  </a:moveTo>
                  <a:lnTo>
                    <a:pt x="0" y="39370"/>
                  </a:lnTo>
                  <a:lnTo>
                    <a:pt x="0" y="71120"/>
                  </a:lnTo>
                  <a:lnTo>
                    <a:pt x="1270" y="71120"/>
                  </a:lnTo>
                  <a:lnTo>
                    <a:pt x="1270" y="39370"/>
                  </a:lnTo>
                  <a:close/>
                </a:path>
                <a:path w="3072129" h="439420">
                  <a:moveTo>
                    <a:pt x="433070" y="7620"/>
                  </a:moveTo>
                  <a:lnTo>
                    <a:pt x="430530" y="3810"/>
                  </a:lnTo>
                  <a:lnTo>
                    <a:pt x="422910" y="7620"/>
                  </a:lnTo>
                  <a:lnTo>
                    <a:pt x="433070" y="7620"/>
                  </a:lnTo>
                  <a:close/>
                </a:path>
                <a:path w="3072129" h="439420">
                  <a:moveTo>
                    <a:pt x="508000" y="74930"/>
                  </a:moveTo>
                  <a:lnTo>
                    <a:pt x="501650" y="66040"/>
                  </a:lnTo>
                  <a:lnTo>
                    <a:pt x="495300" y="58420"/>
                  </a:lnTo>
                  <a:lnTo>
                    <a:pt x="486410" y="52070"/>
                  </a:lnTo>
                  <a:lnTo>
                    <a:pt x="461010" y="30480"/>
                  </a:lnTo>
                  <a:lnTo>
                    <a:pt x="452120" y="24130"/>
                  </a:lnTo>
                  <a:lnTo>
                    <a:pt x="445770" y="16510"/>
                  </a:lnTo>
                  <a:lnTo>
                    <a:pt x="440690" y="16510"/>
                  </a:lnTo>
                  <a:lnTo>
                    <a:pt x="436880" y="19050"/>
                  </a:lnTo>
                  <a:lnTo>
                    <a:pt x="433070" y="20320"/>
                  </a:lnTo>
                  <a:lnTo>
                    <a:pt x="427977" y="20320"/>
                  </a:lnTo>
                  <a:lnTo>
                    <a:pt x="425450" y="21590"/>
                  </a:lnTo>
                  <a:lnTo>
                    <a:pt x="420370" y="22860"/>
                  </a:lnTo>
                  <a:lnTo>
                    <a:pt x="412750" y="20320"/>
                  </a:lnTo>
                  <a:lnTo>
                    <a:pt x="410210" y="93980"/>
                  </a:lnTo>
                  <a:lnTo>
                    <a:pt x="434340" y="93980"/>
                  </a:lnTo>
                  <a:lnTo>
                    <a:pt x="445770" y="95250"/>
                  </a:lnTo>
                  <a:lnTo>
                    <a:pt x="457200" y="95250"/>
                  </a:lnTo>
                  <a:lnTo>
                    <a:pt x="481330" y="97790"/>
                  </a:lnTo>
                  <a:lnTo>
                    <a:pt x="491490" y="99060"/>
                  </a:lnTo>
                  <a:lnTo>
                    <a:pt x="504190" y="101600"/>
                  </a:lnTo>
                  <a:lnTo>
                    <a:pt x="508000" y="74930"/>
                  </a:lnTo>
                  <a:close/>
                </a:path>
                <a:path w="3072129" h="439420">
                  <a:moveTo>
                    <a:pt x="542290" y="24130"/>
                  </a:moveTo>
                  <a:lnTo>
                    <a:pt x="539750" y="24130"/>
                  </a:lnTo>
                  <a:lnTo>
                    <a:pt x="539750" y="31750"/>
                  </a:lnTo>
                  <a:lnTo>
                    <a:pt x="542290" y="31750"/>
                  </a:lnTo>
                  <a:lnTo>
                    <a:pt x="542290" y="24130"/>
                  </a:lnTo>
                  <a:close/>
                </a:path>
                <a:path w="3072129" h="439420">
                  <a:moveTo>
                    <a:pt x="558800" y="25400"/>
                  </a:moveTo>
                  <a:lnTo>
                    <a:pt x="553720" y="25400"/>
                  </a:lnTo>
                  <a:lnTo>
                    <a:pt x="553720" y="29210"/>
                  </a:lnTo>
                  <a:lnTo>
                    <a:pt x="558800" y="29210"/>
                  </a:lnTo>
                  <a:lnTo>
                    <a:pt x="558800" y="25400"/>
                  </a:lnTo>
                  <a:close/>
                </a:path>
                <a:path w="3072129" h="439420">
                  <a:moveTo>
                    <a:pt x="627380" y="50800"/>
                  </a:moveTo>
                  <a:lnTo>
                    <a:pt x="623570" y="50800"/>
                  </a:lnTo>
                  <a:lnTo>
                    <a:pt x="623570" y="53340"/>
                  </a:lnTo>
                  <a:lnTo>
                    <a:pt x="627380" y="53340"/>
                  </a:lnTo>
                  <a:lnTo>
                    <a:pt x="627380" y="50800"/>
                  </a:lnTo>
                  <a:close/>
                </a:path>
                <a:path w="3072129" h="439420">
                  <a:moveTo>
                    <a:pt x="814070" y="161290"/>
                  </a:moveTo>
                  <a:lnTo>
                    <a:pt x="810260" y="147320"/>
                  </a:lnTo>
                  <a:lnTo>
                    <a:pt x="810260" y="116840"/>
                  </a:lnTo>
                  <a:lnTo>
                    <a:pt x="803910" y="104140"/>
                  </a:lnTo>
                  <a:lnTo>
                    <a:pt x="800100" y="134620"/>
                  </a:lnTo>
                  <a:lnTo>
                    <a:pt x="801370" y="165100"/>
                  </a:lnTo>
                  <a:lnTo>
                    <a:pt x="803910" y="195580"/>
                  </a:lnTo>
                  <a:lnTo>
                    <a:pt x="803910" y="190500"/>
                  </a:lnTo>
                  <a:lnTo>
                    <a:pt x="807720" y="175260"/>
                  </a:lnTo>
                  <a:lnTo>
                    <a:pt x="814070" y="161290"/>
                  </a:lnTo>
                  <a:close/>
                </a:path>
                <a:path w="3072129" h="439420">
                  <a:moveTo>
                    <a:pt x="855980" y="31750"/>
                  </a:moveTo>
                  <a:lnTo>
                    <a:pt x="852170" y="31750"/>
                  </a:lnTo>
                  <a:lnTo>
                    <a:pt x="852170" y="46990"/>
                  </a:lnTo>
                  <a:lnTo>
                    <a:pt x="855980" y="46990"/>
                  </a:lnTo>
                  <a:lnTo>
                    <a:pt x="855980" y="31750"/>
                  </a:lnTo>
                  <a:close/>
                </a:path>
                <a:path w="3072129" h="439420">
                  <a:moveTo>
                    <a:pt x="857250" y="53340"/>
                  </a:moveTo>
                  <a:lnTo>
                    <a:pt x="855980" y="53340"/>
                  </a:lnTo>
                  <a:lnTo>
                    <a:pt x="855980" y="62230"/>
                  </a:lnTo>
                  <a:lnTo>
                    <a:pt x="857250" y="62230"/>
                  </a:lnTo>
                  <a:lnTo>
                    <a:pt x="857250" y="53340"/>
                  </a:lnTo>
                  <a:close/>
                </a:path>
                <a:path w="3072129" h="439420">
                  <a:moveTo>
                    <a:pt x="1009650" y="347980"/>
                  </a:moveTo>
                  <a:lnTo>
                    <a:pt x="1007110" y="306070"/>
                  </a:lnTo>
                  <a:lnTo>
                    <a:pt x="1003300" y="265430"/>
                  </a:lnTo>
                  <a:lnTo>
                    <a:pt x="996950" y="223520"/>
                  </a:lnTo>
                  <a:lnTo>
                    <a:pt x="991857" y="182880"/>
                  </a:lnTo>
                  <a:lnTo>
                    <a:pt x="991235" y="177800"/>
                  </a:lnTo>
                  <a:lnTo>
                    <a:pt x="986790" y="142240"/>
                  </a:lnTo>
                  <a:lnTo>
                    <a:pt x="982980" y="101600"/>
                  </a:lnTo>
                  <a:lnTo>
                    <a:pt x="980440" y="62230"/>
                  </a:lnTo>
                  <a:lnTo>
                    <a:pt x="975360" y="53340"/>
                  </a:lnTo>
                  <a:lnTo>
                    <a:pt x="966470" y="63500"/>
                  </a:lnTo>
                  <a:lnTo>
                    <a:pt x="958850" y="76200"/>
                  </a:lnTo>
                  <a:lnTo>
                    <a:pt x="952500" y="88900"/>
                  </a:lnTo>
                  <a:lnTo>
                    <a:pt x="937260" y="114300"/>
                  </a:lnTo>
                  <a:lnTo>
                    <a:pt x="928370" y="127000"/>
                  </a:lnTo>
                  <a:lnTo>
                    <a:pt x="916940" y="135890"/>
                  </a:lnTo>
                  <a:lnTo>
                    <a:pt x="902970" y="143510"/>
                  </a:lnTo>
                  <a:lnTo>
                    <a:pt x="902970" y="152400"/>
                  </a:lnTo>
                  <a:lnTo>
                    <a:pt x="906780" y="162560"/>
                  </a:lnTo>
                  <a:lnTo>
                    <a:pt x="908050" y="171450"/>
                  </a:lnTo>
                  <a:lnTo>
                    <a:pt x="900430" y="177800"/>
                  </a:lnTo>
                  <a:lnTo>
                    <a:pt x="889000" y="165100"/>
                  </a:lnTo>
                  <a:lnTo>
                    <a:pt x="873760" y="172720"/>
                  </a:lnTo>
                  <a:lnTo>
                    <a:pt x="866140" y="182880"/>
                  </a:lnTo>
                  <a:lnTo>
                    <a:pt x="863600" y="195580"/>
                  </a:lnTo>
                  <a:lnTo>
                    <a:pt x="863688" y="212090"/>
                  </a:lnTo>
                  <a:lnTo>
                    <a:pt x="864870" y="227330"/>
                  </a:lnTo>
                  <a:lnTo>
                    <a:pt x="867410" y="242570"/>
                  </a:lnTo>
                  <a:lnTo>
                    <a:pt x="868680" y="257810"/>
                  </a:lnTo>
                  <a:lnTo>
                    <a:pt x="868680" y="255270"/>
                  </a:lnTo>
                  <a:lnTo>
                    <a:pt x="869950" y="250190"/>
                  </a:lnTo>
                  <a:lnTo>
                    <a:pt x="872490" y="279400"/>
                  </a:lnTo>
                  <a:lnTo>
                    <a:pt x="872490" y="307340"/>
                  </a:lnTo>
                  <a:lnTo>
                    <a:pt x="868680" y="335280"/>
                  </a:lnTo>
                  <a:lnTo>
                    <a:pt x="863600" y="361950"/>
                  </a:lnTo>
                  <a:lnTo>
                    <a:pt x="859790" y="363220"/>
                  </a:lnTo>
                  <a:lnTo>
                    <a:pt x="857250" y="361950"/>
                  </a:lnTo>
                  <a:lnTo>
                    <a:pt x="852170" y="356870"/>
                  </a:lnTo>
                  <a:lnTo>
                    <a:pt x="843762" y="267970"/>
                  </a:lnTo>
                  <a:lnTo>
                    <a:pt x="830580" y="128270"/>
                  </a:lnTo>
                  <a:lnTo>
                    <a:pt x="819150" y="116840"/>
                  </a:lnTo>
                  <a:lnTo>
                    <a:pt x="814070" y="161290"/>
                  </a:lnTo>
                  <a:lnTo>
                    <a:pt x="813943" y="190500"/>
                  </a:lnTo>
                  <a:lnTo>
                    <a:pt x="812800" y="215900"/>
                  </a:lnTo>
                  <a:lnTo>
                    <a:pt x="810260" y="242570"/>
                  </a:lnTo>
                  <a:lnTo>
                    <a:pt x="803910" y="267970"/>
                  </a:lnTo>
                  <a:lnTo>
                    <a:pt x="793750" y="261620"/>
                  </a:lnTo>
                  <a:lnTo>
                    <a:pt x="793750" y="74930"/>
                  </a:lnTo>
                  <a:lnTo>
                    <a:pt x="765810" y="29210"/>
                  </a:lnTo>
                  <a:lnTo>
                    <a:pt x="760730" y="120650"/>
                  </a:lnTo>
                  <a:lnTo>
                    <a:pt x="754380" y="212090"/>
                  </a:lnTo>
                  <a:lnTo>
                    <a:pt x="749300" y="303530"/>
                  </a:lnTo>
                  <a:lnTo>
                    <a:pt x="745490" y="393700"/>
                  </a:lnTo>
                  <a:lnTo>
                    <a:pt x="750570" y="393700"/>
                  </a:lnTo>
                  <a:lnTo>
                    <a:pt x="756920" y="394970"/>
                  </a:lnTo>
                  <a:lnTo>
                    <a:pt x="767080" y="394970"/>
                  </a:lnTo>
                  <a:lnTo>
                    <a:pt x="773430" y="396240"/>
                  </a:lnTo>
                  <a:lnTo>
                    <a:pt x="788670" y="400050"/>
                  </a:lnTo>
                  <a:lnTo>
                    <a:pt x="788670" y="382270"/>
                  </a:lnTo>
                  <a:lnTo>
                    <a:pt x="791210" y="377190"/>
                  </a:lnTo>
                  <a:lnTo>
                    <a:pt x="798830" y="381000"/>
                  </a:lnTo>
                  <a:lnTo>
                    <a:pt x="801370" y="387350"/>
                  </a:lnTo>
                  <a:lnTo>
                    <a:pt x="803910" y="394970"/>
                  </a:lnTo>
                  <a:lnTo>
                    <a:pt x="808990" y="402590"/>
                  </a:lnTo>
                  <a:lnTo>
                    <a:pt x="817880" y="403860"/>
                  </a:lnTo>
                  <a:lnTo>
                    <a:pt x="826770" y="402590"/>
                  </a:lnTo>
                  <a:lnTo>
                    <a:pt x="834390" y="401320"/>
                  </a:lnTo>
                  <a:lnTo>
                    <a:pt x="847090" y="396240"/>
                  </a:lnTo>
                  <a:lnTo>
                    <a:pt x="854710" y="393700"/>
                  </a:lnTo>
                  <a:lnTo>
                    <a:pt x="861060" y="389890"/>
                  </a:lnTo>
                  <a:lnTo>
                    <a:pt x="868680" y="387350"/>
                  </a:lnTo>
                  <a:lnTo>
                    <a:pt x="869950" y="388620"/>
                  </a:lnTo>
                  <a:lnTo>
                    <a:pt x="869950" y="389890"/>
                  </a:lnTo>
                  <a:lnTo>
                    <a:pt x="871220" y="391160"/>
                  </a:lnTo>
                  <a:lnTo>
                    <a:pt x="869950" y="393700"/>
                  </a:lnTo>
                  <a:lnTo>
                    <a:pt x="873760" y="391160"/>
                  </a:lnTo>
                  <a:lnTo>
                    <a:pt x="877570" y="389890"/>
                  </a:lnTo>
                  <a:lnTo>
                    <a:pt x="881380" y="387350"/>
                  </a:lnTo>
                  <a:lnTo>
                    <a:pt x="885190" y="386080"/>
                  </a:lnTo>
                  <a:lnTo>
                    <a:pt x="891540" y="386080"/>
                  </a:lnTo>
                  <a:lnTo>
                    <a:pt x="895350" y="388620"/>
                  </a:lnTo>
                  <a:lnTo>
                    <a:pt x="897890" y="393700"/>
                  </a:lnTo>
                  <a:lnTo>
                    <a:pt x="897724" y="386080"/>
                  </a:lnTo>
                  <a:lnTo>
                    <a:pt x="897547" y="377190"/>
                  </a:lnTo>
                  <a:lnTo>
                    <a:pt x="897267" y="363220"/>
                  </a:lnTo>
                  <a:lnTo>
                    <a:pt x="894956" y="250190"/>
                  </a:lnTo>
                  <a:lnTo>
                    <a:pt x="894080" y="207010"/>
                  </a:lnTo>
                  <a:lnTo>
                    <a:pt x="895350" y="200660"/>
                  </a:lnTo>
                  <a:lnTo>
                    <a:pt x="896620" y="193040"/>
                  </a:lnTo>
                  <a:lnTo>
                    <a:pt x="900430" y="185420"/>
                  </a:lnTo>
                  <a:lnTo>
                    <a:pt x="908050" y="182880"/>
                  </a:lnTo>
                  <a:lnTo>
                    <a:pt x="910590" y="185420"/>
                  </a:lnTo>
                  <a:lnTo>
                    <a:pt x="913130" y="190500"/>
                  </a:lnTo>
                  <a:lnTo>
                    <a:pt x="913130" y="194310"/>
                  </a:lnTo>
                  <a:lnTo>
                    <a:pt x="911860" y="194310"/>
                  </a:lnTo>
                  <a:lnTo>
                    <a:pt x="910590" y="195580"/>
                  </a:lnTo>
                  <a:lnTo>
                    <a:pt x="908050" y="195580"/>
                  </a:lnTo>
                  <a:lnTo>
                    <a:pt x="908050" y="394970"/>
                  </a:lnTo>
                  <a:lnTo>
                    <a:pt x="930910" y="394970"/>
                  </a:lnTo>
                  <a:lnTo>
                    <a:pt x="941070" y="398780"/>
                  </a:lnTo>
                  <a:lnTo>
                    <a:pt x="949960" y="400050"/>
                  </a:lnTo>
                  <a:lnTo>
                    <a:pt x="960120" y="400050"/>
                  </a:lnTo>
                  <a:lnTo>
                    <a:pt x="970280" y="398780"/>
                  </a:lnTo>
                  <a:lnTo>
                    <a:pt x="980440" y="394970"/>
                  </a:lnTo>
                  <a:lnTo>
                    <a:pt x="1000760" y="389890"/>
                  </a:lnTo>
                  <a:lnTo>
                    <a:pt x="1009650" y="389890"/>
                  </a:lnTo>
                  <a:lnTo>
                    <a:pt x="1009650" y="347980"/>
                  </a:lnTo>
                  <a:close/>
                </a:path>
                <a:path w="3072129" h="439420">
                  <a:moveTo>
                    <a:pt x="1216660" y="63500"/>
                  </a:moveTo>
                  <a:lnTo>
                    <a:pt x="1205230" y="59690"/>
                  </a:lnTo>
                  <a:lnTo>
                    <a:pt x="1195070" y="55880"/>
                  </a:lnTo>
                  <a:lnTo>
                    <a:pt x="1183640" y="50800"/>
                  </a:lnTo>
                  <a:lnTo>
                    <a:pt x="1170940" y="46990"/>
                  </a:lnTo>
                  <a:lnTo>
                    <a:pt x="1159510" y="44450"/>
                  </a:lnTo>
                  <a:lnTo>
                    <a:pt x="1146810" y="44450"/>
                  </a:lnTo>
                  <a:lnTo>
                    <a:pt x="1153160" y="55880"/>
                  </a:lnTo>
                  <a:lnTo>
                    <a:pt x="1162050" y="62230"/>
                  </a:lnTo>
                  <a:lnTo>
                    <a:pt x="1172210" y="64770"/>
                  </a:lnTo>
                  <a:lnTo>
                    <a:pt x="1186180" y="66040"/>
                  </a:lnTo>
                  <a:lnTo>
                    <a:pt x="1215390" y="63500"/>
                  </a:lnTo>
                  <a:lnTo>
                    <a:pt x="1216660" y="63500"/>
                  </a:lnTo>
                  <a:close/>
                </a:path>
                <a:path w="3072129" h="439420">
                  <a:moveTo>
                    <a:pt x="1242060" y="62230"/>
                  </a:moveTo>
                  <a:lnTo>
                    <a:pt x="1229360" y="63500"/>
                  </a:lnTo>
                  <a:lnTo>
                    <a:pt x="1242060" y="66040"/>
                  </a:lnTo>
                  <a:lnTo>
                    <a:pt x="1242060" y="62230"/>
                  </a:lnTo>
                  <a:close/>
                </a:path>
                <a:path w="3072129" h="439420">
                  <a:moveTo>
                    <a:pt x="1256030" y="21590"/>
                  </a:moveTo>
                  <a:lnTo>
                    <a:pt x="1250950" y="16510"/>
                  </a:lnTo>
                  <a:lnTo>
                    <a:pt x="1247140" y="10160"/>
                  </a:lnTo>
                  <a:lnTo>
                    <a:pt x="1242060" y="5080"/>
                  </a:lnTo>
                  <a:lnTo>
                    <a:pt x="1235710" y="0"/>
                  </a:lnTo>
                  <a:lnTo>
                    <a:pt x="1242060" y="6350"/>
                  </a:lnTo>
                  <a:lnTo>
                    <a:pt x="1244600" y="12700"/>
                  </a:lnTo>
                  <a:lnTo>
                    <a:pt x="1248410" y="20320"/>
                  </a:lnTo>
                  <a:lnTo>
                    <a:pt x="1254760" y="26670"/>
                  </a:lnTo>
                  <a:lnTo>
                    <a:pt x="1254760" y="24130"/>
                  </a:lnTo>
                  <a:lnTo>
                    <a:pt x="1256030" y="22860"/>
                  </a:lnTo>
                  <a:lnTo>
                    <a:pt x="1256030" y="21590"/>
                  </a:lnTo>
                  <a:close/>
                </a:path>
                <a:path w="3072129" h="439420">
                  <a:moveTo>
                    <a:pt x="1263650" y="3810"/>
                  </a:moveTo>
                  <a:lnTo>
                    <a:pt x="1258570" y="0"/>
                  </a:lnTo>
                  <a:lnTo>
                    <a:pt x="1263650" y="10160"/>
                  </a:lnTo>
                  <a:lnTo>
                    <a:pt x="1263650" y="3810"/>
                  </a:lnTo>
                  <a:close/>
                </a:path>
                <a:path w="3072129" h="439420">
                  <a:moveTo>
                    <a:pt x="1614170" y="257810"/>
                  </a:moveTo>
                  <a:lnTo>
                    <a:pt x="1611630" y="252730"/>
                  </a:lnTo>
                  <a:lnTo>
                    <a:pt x="1604010" y="247650"/>
                  </a:lnTo>
                  <a:lnTo>
                    <a:pt x="1598930" y="243840"/>
                  </a:lnTo>
                  <a:lnTo>
                    <a:pt x="1609090" y="228600"/>
                  </a:lnTo>
                  <a:lnTo>
                    <a:pt x="1601470" y="219710"/>
                  </a:lnTo>
                  <a:lnTo>
                    <a:pt x="1596390" y="209550"/>
                  </a:lnTo>
                  <a:lnTo>
                    <a:pt x="1595120" y="198120"/>
                  </a:lnTo>
                  <a:lnTo>
                    <a:pt x="1592580" y="185420"/>
                  </a:lnTo>
                  <a:lnTo>
                    <a:pt x="1591310" y="172720"/>
                  </a:lnTo>
                  <a:lnTo>
                    <a:pt x="1587500" y="161290"/>
                  </a:lnTo>
                  <a:lnTo>
                    <a:pt x="1579880" y="152400"/>
                  </a:lnTo>
                  <a:lnTo>
                    <a:pt x="1569720" y="146050"/>
                  </a:lnTo>
                  <a:lnTo>
                    <a:pt x="1568450" y="142240"/>
                  </a:lnTo>
                  <a:lnTo>
                    <a:pt x="1570990" y="135890"/>
                  </a:lnTo>
                  <a:lnTo>
                    <a:pt x="1574800" y="130810"/>
                  </a:lnTo>
                  <a:lnTo>
                    <a:pt x="1577340" y="127000"/>
                  </a:lnTo>
                  <a:lnTo>
                    <a:pt x="1568450" y="111760"/>
                  </a:lnTo>
                  <a:lnTo>
                    <a:pt x="1560830" y="96520"/>
                  </a:lnTo>
                  <a:lnTo>
                    <a:pt x="1545590" y="63500"/>
                  </a:lnTo>
                  <a:lnTo>
                    <a:pt x="1537970" y="45720"/>
                  </a:lnTo>
                  <a:lnTo>
                    <a:pt x="1527810" y="29210"/>
                  </a:lnTo>
                  <a:lnTo>
                    <a:pt x="1517650" y="13970"/>
                  </a:lnTo>
                  <a:lnTo>
                    <a:pt x="1504950" y="0"/>
                  </a:lnTo>
                  <a:lnTo>
                    <a:pt x="1508760" y="12700"/>
                  </a:lnTo>
                  <a:lnTo>
                    <a:pt x="1512570" y="26670"/>
                  </a:lnTo>
                  <a:lnTo>
                    <a:pt x="1513840" y="40640"/>
                  </a:lnTo>
                  <a:lnTo>
                    <a:pt x="1512570" y="53340"/>
                  </a:lnTo>
                  <a:lnTo>
                    <a:pt x="1506220" y="48260"/>
                  </a:lnTo>
                  <a:lnTo>
                    <a:pt x="1494790" y="21590"/>
                  </a:lnTo>
                  <a:lnTo>
                    <a:pt x="1488440" y="59690"/>
                  </a:lnTo>
                  <a:lnTo>
                    <a:pt x="1488440" y="100330"/>
                  </a:lnTo>
                  <a:lnTo>
                    <a:pt x="1490980" y="139700"/>
                  </a:lnTo>
                  <a:lnTo>
                    <a:pt x="1499870" y="176530"/>
                  </a:lnTo>
                  <a:lnTo>
                    <a:pt x="1503680" y="180340"/>
                  </a:lnTo>
                  <a:lnTo>
                    <a:pt x="1506220" y="184150"/>
                  </a:lnTo>
                  <a:lnTo>
                    <a:pt x="1507490" y="189230"/>
                  </a:lnTo>
                  <a:lnTo>
                    <a:pt x="1510030" y="194310"/>
                  </a:lnTo>
                  <a:lnTo>
                    <a:pt x="1511300" y="199390"/>
                  </a:lnTo>
                  <a:lnTo>
                    <a:pt x="1515110" y="201930"/>
                  </a:lnTo>
                  <a:lnTo>
                    <a:pt x="1518920" y="203200"/>
                  </a:lnTo>
                  <a:lnTo>
                    <a:pt x="1525270" y="201930"/>
                  </a:lnTo>
                  <a:lnTo>
                    <a:pt x="1531620" y="205740"/>
                  </a:lnTo>
                  <a:lnTo>
                    <a:pt x="1534160" y="212090"/>
                  </a:lnTo>
                  <a:lnTo>
                    <a:pt x="1535430" y="219710"/>
                  </a:lnTo>
                  <a:lnTo>
                    <a:pt x="1532890" y="233680"/>
                  </a:lnTo>
                  <a:lnTo>
                    <a:pt x="1532890" y="241300"/>
                  </a:lnTo>
                  <a:lnTo>
                    <a:pt x="1535430" y="248920"/>
                  </a:lnTo>
                  <a:lnTo>
                    <a:pt x="1540510" y="252730"/>
                  </a:lnTo>
                  <a:lnTo>
                    <a:pt x="1557020" y="243840"/>
                  </a:lnTo>
                  <a:lnTo>
                    <a:pt x="1562100" y="252730"/>
                  </a:lnTo>
                  <a:lnTo>
                    <a:pt x="1564640" y="261620"/>
                  </a:lnTo>
                  <a:lnTo>
                    <a:pt x="1568450" y="271780"/>
                  </a:lnTo>
                  <a:lnTo>
                    <a:pt x="1574800" y="280670"/>
                  </a:lnTo>
                  <a:lnTo>
                    <a:pt x="1581150" y="280670"/>
                  </a:lnTo>
                  <a:lnTo>
                    <a:pt x="1587500" y="279400"/>
                  </a:lnTo>
                  <a:lnTo>
                    <a:pt x="1592580" y="278130"/>
                  </a:lnTo>
                  <a:lnTo>
                    <a:pt x="1597660" y="274320"/>
                  </a:lnTo>
                  <a:lnTo>
                    <a:pt x="1601470" y="270510"/>
                  </a:lnTo>
                  <a:lnTo>
                    <a:pt x="1606550" y="266700"/>
                  </a:lnTo>
                  <a:lnTo>
                    <a:pt x="1610360" y="261620"/>
                  </a:lnTo>
                  <a:lnTo>
                    <a:pt x="1614170" y="257810"/>
                  </a:lnTo>
                  <a:close/>
                </a:path>
                <a:path w="3072129" h="439420">
                  <a:moveTo>
                    <a:pt x="1686560" y="44450"/>
                  </a:moveTo>
                  <a:lnTo>
                    <a:pt x="1684020" y="44450"/>
                  </a:lnTo>
                  <a:lnTo>
                    <a:pt x="1684020" y="63500"/>
                  </a:lnTo>
                  <a:lnTo>
                    <a:pt x="1686560" y="63500"/>
                  </a:lnTo>
                  <a:lnTo>
                    <a:pt x="1686560" y="44450"/>
                  </a:lnTo>
                  <a:close/>
                </a:path>
                <a:path w="3072129" h="439420">
                  <a:moveTo>
                    <a:pt x="2132330" y="35560"/>
                  </a:moveTo>
                  <a:lnTo>
                    <a:pt x="2128520" y="35560"/>
                  </a:lnTo>
                  <a:lnTo>
                    <a:pt x="2128520" y="39370"/>
                  </a:lnTo>
                  <a:lnTo>
                    <a:pt x="2132330" y="39370"/>
                  </a:lnTo>
                  <a:lnTo>
                    <a:pt x="2132330" y="35560"/>
                  </a:lnTo>
                  <a:close/>
                </a:path>
                <a:path w="3072129" h="439420">
                  <a:moveTo>
                    <a:pt x="2288540" y="15240"/>
                  </a:moveTo>
                  <a:lnTo>
                    <a:pt x="2282190" y="15240"/>
                  </a:lnTo>
                  <a:lnTo>
                    <a:pt x="2282190" y="16510"/>
                  </a:lnTo>
                  <a:lnTo>
                    <a:pt x="2288540" y="16510"/>
                  </a:lnTo>
                  <a:lnTo>
                    <a:pt x="2288540" y="15240"/>
                  </a:lnTo>
                  <a:close/>
                </a:path>
                <a:path w="3072129" h="439420">
                  <a:moveTo>
                    <a:pt x="2420620" y="49530"/>
                  </a:moveTo>
                  <a:lnTo>
                    <a:pt x="2415540" y="49530"/>
                  </a:lnTo>
                  <a:lnTo>
                    <a:pt x="2413000" y="96520"/>
                  </a:lnTo>
                  <a:lnTo>
                    <a:pt x="2416810" y="96520"/>
                  </a:lnTo>
                  <a:lnTo>
                    <a:pt x="2418080" y="97790"/>
                  </a:lnTo>
                  <a:lnTo>
                    <a:pt x="2420620" y="99060"/>
                  </a:lnTo>
                  <a:lnTo>
                    <a:pt x="2420620" y="49530"/>
                  </a:lnTo>
                  <a:close/>
                </a:path>
                <a:path w="3072129" h="439420">
                  <a:moveTo>
                    <a:pt x="2442210" y="158750"/>
                  </a:moveTo>
                  <a:lnTo>
                    <a:pt x="2440940" y="130810"/>
                  </a:lnTo>
                  <a:lnTo>
                    <a:pt x="2440940" y="101600"/>
                  </a:lnTo>
                  <a:lnTo>
                    <a:pt x="2439670" y="72390"/>
                  </a:lnTo>
                  <a:lnTo>
                    <a:pt x="2437130" y="44450"/>
                  </a:lnTo>
                  <a:lnTo>
                    <a:pt x="2432050" y="44450"/>
                  </a:lnTo>
                  <a:lnTo>
                    <a:pt x="2432050" y="73660"/>
                  </a:lnTo>
                  <a:lnTo>
                    <a:pt x="2430780" y="104140"/>
                  </a:lnTo>
                  <a:lnTo>
                    <a:pt x="2433320" y="132080"/>
                  </a:lnTo>
                  <a:lnTo>
                    <a:pt x="2442210" y="158750"/>
                  </a:lnTo>
                  <a:close/>
                </a:path>
                <a:path w="3072129" h="439420">
                  <a:moveTo>
                    <a:pt x="2476500" y="439420"/>
                  </a:moveTo>
                  <a:lnTo>
                    <a:pt x="2475230" y="355600"/>
                  </a:lnTo>
                  <a:lnTo>
                    <a:pt x="2475230" y="270510"/>
                  </a:lnTo>
                  <a:lnTo>
                    <a:pt x="2472690" y="104140"/>
                  </a:lnTo>
                  <a:lnTo>
                    <a:pt x="2467610" y="88900"/>
                  </a:lnTo>
                  <a:lnTo>
                    <a:pt x="2470150" y="77470"/>
                  </a:lnTo>
                  <a:lnTo>
                    <a:pt x="2470150" y="66040"/>
                  </a:lnTo>
                  <a:lnTo>
                    <a:pt x="2468880" y="52070"/>
                  </a:lnTo>
                  <a:lnTo>
                    <a:pt x="2468880" y="36830"/>
                  </a:lnTo>
                  <a:lnTo>
                    <a:pt x="2463800" y="36830"/>
                  </a:lnTo>
                  <a:lnTo>
                    <a:pt x="2458720" y="38100"/>
                  </a:lnTo>
                  <a:lnTo>
                    <a:pt x="2454910" y="40640"/>
                  </a:lnTo>
                  <a:lnTo>
                    <a:pt x="2449830" y="41910"/>
                  </a:lnTo>
                  <a:lnTo>
                    <a:pt x="2452370" y="83820"/>
                  </a:lnTo>
                  <a:lnTo>
                    <a:pt x="2452370" y="127000"/>
                  </a:lnTo>
                  <a:lnTo>
                    <a:pt x="2453640" y="170180"/>
                  </a:lnTo>
                  <a:lnTo>
                    <a:pt x="2459990" y="210820"/>
                  </a:lnTo>
                  <a:lnTo>
                    <a:pt x="2456180" y="237490"/>
                  </a:lnTo>
                  <a:lnTo>
                    <a:pt x="2454910" y="267970"/>
                  </a:lnTo>
                  <a:lnTo>
                    <a:pt x="2454910" y="340360"/>
                  </a:lnTo>
                  <a:lnTo>
                    <a:pt x="2458720" y="351790"/>
                  </a:lnTo>
                  <a:lnTo>
                    <a:pt x="2461260" y="361950"/>
                  </a:lnTo>
                  <a:lnTo>
                    <a:pt x="2456180" y="373380"/>
                  </a:lnTo>
                  <a:lnTo>
                    <a:pt x="2467610" y="387350"/>
                  </a:lnTo>
                  <a:lnTo>
                    <a:pt x="2472690" y="403860"/>
                  </a:lnTo>
                  <a:lnTo>
                    <a:pt x="2475230" y="421640"/>
                  </a:lnTo>
                  <a:lnTo>
                    <a:pt x="2476500" y="439420"/>
                  </a:lnTo>
                  <a:close/>
                </a:path>
                <a:path w="3072129" h="439420">
                  <a:moveTo>
                    <a:pt x="2493010" y="76200"/>
                  </a:moveTo>
                  <a:lnTo>
                    <a:pt x="2489200" y="66040"/>
                  </a:lnTo>
                  <a:lnTo>
                    <a:pt x="2485390" y="54610"/>
                  </a:lnTo>
                  <a:lnTo>
                    <a:pt x="2481580" y="44450"/>
                  </a:lnTo>
                  <a:lnTo>
                    <a:pt x="2480310" y="55880"/>
                  </a:lnTo>
                  <a:lnTo>
                    <a:pt x="2480310" y="66040"/>
                  </a:lnTo>
                  <a:lnTo>
                    <a:pt x="2482850" y="76200"/>
                  </a:lnTo>
                  <a:lnTo>
                    <a:pt x="2485390" y="88900"/>
                  </a:lnTo>
                  <a:lnTo>
                    <a:pt x="2493010" y="88900"/>
                  </a:lnTo>
                  <a:lnTo>
                    <a:pt x="2493010" y="76200"/>
                  </a:lnTo>
                  <a:close/>
                </a:path>
                <a:path w="3072129" h="439420">
                  <a:moveTo>
                    <a:pt x="2586990" y="46990"/>
                  </a:moveTo>
                  <a:lnTo>
                    <a:pt x="2581910" y="46990"/>
                  </a:lnTo>
                  <a:lnTo>
                    <a:pt x="2579370" y="44450"/>
                  </a:lnTo>
                  <a:lnTo>
                    <a:pt x="2581910" y="57150"/>
                  </a:lnTo>
                  <a:lnTo>
                    <a:pt x="2581910" y="76200"/>
                  </a:lnTo>
                  <a:lnTo>
                    <a:pt x="2583180" y="85090"/>
                  </a:lnTo>
                  <a:lnTo>
                    <a:pt x="2586990" y="93980"/>
                  </a:lnTo>
                  <a:lnTo>
                    <a:pt x="2586990" y="46990"/>
                  </a:lnTo>
                  <a:close/>
                </a:path>
                <a:path w="3072129" h="439420">
                  <a:moveTo>
                    <a:pt x="3072130" y="46990"/>
                  </a:moveTo>
                  <a:lnTo>
                    <a:pt x="3067050" y="49530"/>
                  </a:lnTo>
                  <a:lnTo>
                    <a:pt x="3072130" y="53340"/>
                  </a:lnTo>
                  <a:lnTo>
                    <a:pt x="3072130" y="46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99150" y="2984500"/>
              <a:ext cx="44450" cy="19050"/>
            </a:xfrm>
            <a:custGeom>
              <a:avLst/>
              <a:gdLst/>
              <a:ahLst/>
              <a:cxnLst/>
              <a:rect l="l" t="t" r="r" b="b"/>
              <a:pathLst>
                <a:path w="44450" h="19050">
                  <a:moveTo>
                    <a:pt x="6350" y="0"/>
                  </a:moveTo>
                  <a:lnTo>
                    <a:pt x="1270" y="5079"/>
                  </a:lnTo>
                  <a:lnTo>
                    <a:pt x="0" y="8889"/>
                  </a:lnTo>
                  <a:lnTo>
                    <a:pt x="1270" y="12700"/>
                  </a:lnTo>
                  <a:lnTo>
                    <a:pt x="1270" y="16510"/>
                  </a:lnTo>
                  <a:lnTo>
                    <a:pt x="7620" y="17779"/>
                  </a:lnTo>
                  <a:lnTo>
                    <a:pt x="11429" y="19050"/>
                  </a:lnTo>
                  <a:lnTo>
                    <a:pt x="15239" y="17779"/>
                  </a:lnTo>
                  <a:lnTo>
                    <a:pt x="19050" y="12700"/>
                  </a:lnTo>
                  <a:lnTo>
                    <a:pt x="21589" y="16510"/>
                  </a:lnTo>
                  <a:lnTo>
                    <a:pt x="24129" y="17779"/>
                  </a:lnTo>
                  <a:lnTo>
                    <a:pt x="31750" y="17779"/>
                  </a:lnTo>
                  <a:lnTo>
                    <a:pt x="35560" y="16510"/>
                  </a:lnTo>
                  <a:lnTo>
                    <a:pt x="38100" y="16510"/>
                  </a:lnTo>
                  <a:lnTo>
                    <a:pt x="41910" y="15239"/>
                  </a:lnTo>
                  <a:lnTo>
                    <a:pt x="44450" y="16510"/>
                  </a:lnTo>
                  <a:lnTo>
                    <a:pt x="41910" y="10160"/>
                  </a:lnTo>
                  <a:lnTo>
                    <a:pt x="38100" y="6350"/>
                  </a:lnTo>
                  <a:lnTo>
                    <a:pt x="33020" y="5079"/>
                  </a:lnTo>
                  <a:lnTo>
                    <a:pt x="29210" y="3810"/>
                  </a:lnTo>
                  <a:lnTo>
                    <a:pt x="17779" y="3810"/>
                  </a:lnTo>
                  <a:lnTo>
                    <a:pt x="11429" y="25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288279" y="2988309"/>
              <a:ext cx="20320" cy="419100"/>
            </a:xfrm>
            <a:custGeom>
              <a:avLst/>
              <a:gdLst/>
              <a:ahLst/>
              <a:cxnLst/>
              <a:rect l="l" t="t" r="r" b="b"/>
              <a:pathLst>
                <a:path w="20320" h="419100">
                  <a:moveTo>
                    <a:pt x="7620" y="0"/>
                  </a:moveTo>
                  <a:lnTo>
                    <a:pt x="0" y="5079"/>
                  </a:lnTo>
                  <a:lnTo>
                    <a:pt x="7620" y="365760"/>
                  </a:lnTo>
                  <a:lnTo>
                    <a:pt x="5080" y="367029"/>
                  </a:lnTo>
                  <a:lnTo>
                    <a:pt x="2540" y="369569"/>
                  </a:lnTo>
                  <a:lnTo>
                    <a:pt x="0" y="369569"/>
                  </a:lnTo>
                  <a:lnTo>
                    <a:pt x="2540" y="383539"/>
                  </a:lnTo>
                  <a:lnTo>
                    <a:pt x="8890" y="396239"/>
                  </a:lnTo>
                  <a:lnTo>
                    <a:pt x="13970" y="408939"/>
                  </a:lnTo>
                  <a:lnTo>
                    <a:pt x="20320" y="419100"/>
                  </a:lnTo>
                  <a:lnTo>
                    <a:pt x="20320" y="320039"/>
                  </a:lnTo>
                  <a:lnTo>
                    <a:pt x="17780" y="214629"/>
                  </a:lnTo>
                  <a:lnTo>
                    <a:pt x="13970" y="10667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45809" y="2988309"/>
              <a:ext cx="35560" cy="19050"/>
            </a:xfrm>
            <a:custGeom>
              <a:avLst/>
              <a:gdLst/>
              <a:ahLst/>
              <a:cxnLst/>
              <a:rect l="l" t="t" r="r" b="b"/>
              <a:pathLst>
                <a:path w="35560" h="19050">
                  <a:moveTo>
                    <a:pt x="35560" y="0"/>
                  </a:moveTo>
                  <a:lnTo>
                    <a:pt x="12700" y="0"/>
                  </a:lnTo>
                  <a:lnTo>
                    <a:pt x="6350" y="2539"/>
                  </a:lnTo>
                  <a:lnTo>
                    <a:pt x="3810" y="8889"/>
                  </a:lnTo>
                  <a:lnTo>
                    <a:pt x="1269" y="13969"/>
                  </a:lnTo>
                  <a:lnTo>
                    <a:pt x="0" y="19050"/>
                  </a:lnTo>
                  <a:lnTo>
                    <a:pt x="3810" y="19050"/>
                  </a:lnTo>
                  <a:lnTo>
                    <a:pt x="7619" y="17779"/>
                  </a:lnTo>
                  <a:lnTo>
                    <a:pt x="11429" y="17779"/>
                  </a:lnTo>
                  <a:lnTo>
                    <a:pt x="16510" y="16510"/>
                  </a:lnTo>
                  <a:lnTo>
                    <a:pt x="19050" y="15239"/>
                  </a:lnTo>
                  <a:lnTo>
                    <a:pt x="22860" y="15239"/>
                  </a:lnTo>
                  <a:lnTo>
                    <a:pt x="27939" y="16510"/>
                  </a:lnTo>
                  <a:lnTo>
                    <a:pt x="31750" y="17779"/>
                  </a:lnTo>
                  <a:lnTo>
                    <a:pt x="31750" y="12700"/>
                  </a:lnTo>
                  <a:lnTo>
                    <a:pt x="29210" y="11429"/>
                  </a:lnTo>
                  <a:lnTo>
                    <a:pt x="20319" y="11429"/>
                  </a:lnTo>
                  <a:lnTo>
                    <a:pt x="17779" y="12700"/>
                  </a:lnTo>
                  <a:lnTo>
                    <a:pt x="16510" y="11429"/>
                  </a:lnTo>
                  <a:lnTo>
                    <a:pt x="12700" y="10160"/>
                  </a:lnTo>
                  <a:lnTo>
                    <a:pt x="10160" y="8889"/>
                  </a:lnTo>
                  <a:lnTo>
                    <a:pt x="11429" y="5079"/>
                  </a:lnTo>
                  <a:lnTo>
                    <a:pt x="13969" y="2539"/>
                  </a:lnTo>
                  <a:lnTo>
                    <a:pt x="16510" y="1269"/>
                  </a:lnTo>
                  <a:lnTo>
                    <a:pt x="20319" y="1269"/>
                  </a:lnTo>
                  <a:lnTo>
                    <a:pt x="24129" y="2539"/>
                  </a:lnTo>
                  <a:lnTo>
                    <a:pt x="27939" y="2539"/>
                  </a:lnTo>
                  <a:lnTo>
                    <a:pt x="35560" y="5079"/>
                  </a:lnTo>
                  <a:lnTo>
                    <a:pt x="35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3512820" y="2989579"/>
              <a:ext cx="2917190" cy="356870"/>
            </a:xfrm>
            <a:custGeom>
              <a:avLst/>
              <a:gdLst/>
              <a:ahLst/>
              <a:cxnLst/>
              <a:rect l="l" t="t" r="r" b="b"/>
              <a:pathLst>
                <a:path w="2917190" h="356870">
                  <a:moveTo>
                    <a:pt x="25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540" y="7620"/>
                  </a:lnTo>
                  <a:lnTo>
                    <a:pt x="2540" y="0"/>
                  </a:lnTo>
                  <a:close/>
                </a:path>
                <a:path w="2917190" h="356870">
                  <a:moveTo>
                    <a:pt x="655320" y="3810"/>
                  </a:moveTo>
                  <a:lnTo>
                    <a:pt x="652780" y="3810"/>
                  </a:lnTo>
                  <a:lnTo>
                    <a:pt x="652780" y="7620"/>
                  </a:lnTo>
                  <a:lnTo>
                    <a:pt x="655320" y="7620"/>
                  </a:lnTo>
                  <a:lnTo>
                    <a:pt x="655320" y="3810"/>
                  </a:lnTo>
                  <a:close/>
                </a:path>
                <a:path w="2917190" h="356870">
                  <a:moveTo>
                    <a:pt x="671830" y="0"/>
                  </a:moveTo>
                  <a:lnTo>
                    <a:pt x="668020" y="3810"/>
                  </a:lnTo>
                  <a:lnTo>
                    <a:pt x="668020" y="7620"/>
                  </a:lnTo>
                  <a:lnTo>
                    <a:pt x="670560" y="7620"/>
                  </a:lnTo>
                  <a:lnTo>
                    <a:pt x="671830" y="5080"/>
                  </a:lnTo>
                  <a:lnTo>
                    <a:pt x="671830" y="0"/>
                  </a:lnTo>
                  <a:close/>
                </a:path>
                <a:path w="2917190" h="356870">
                  <a:moveTo>
                    <a:pt x="768350" y="3810"/>
                  </a:moveTo>
                  <a:lnTo>
                    <a:pt x="764540" y="3810"/>
                  </a:lnTo>
                  <a:lnTo>
                    <a:pt x="760730" y="7620"/>
                  </a:lnTo>
                  <a:lnTo>
                    <a:pt x="762000" y="12700"/>
                  </a:lnTo>
                  <a:lnTo>
                    <a:pt x="764540" y="16510"/>
                  </a:lnTo>
                  <a:lnTo>
                    <a:pt x="765810" y="20320"/>
                  </a:lnTo>
                  <a:lnTo>
                    <a:pt x="768350" y="3810"/>
                  </a:lnTo>
                  <a:close/>
                </a:path>
                <a:path w="2917190" h="356870">
                  <a:moveTo>
                    <a:pt x="1771650" y="356870"/>
                  </a:moveTo>
                  <a:lnTo>
                    <a:pt x="1762760" y="11430"/>
                  </a:lnTo>
                  <a:lnTo>
                    <a:pt x="1758950" y="11430"/>
                  </a:lnTo>
                  <a:lnTo>
                    <a:pt x="1758950" y="85090"/>
                  </a:lnTo>
                  <a:lnTo>
                    <a:pt x="1757680" y="160020"/>
                  </a:lnTo>
                  <a:lnTo>
                    <a:pt x="1758950" y="234950"/>
                  </a:lnTo>
                  <a:lnTo>
                    <a:pt x="1765300" y="309880"/>
                  </a:lnTo>
                  <a:lnTo>
                    <a:pt x="1760220" y="314960"/>
                  </a:lnTo>
                  <a:lnTo>
                    <a:pt x="1758950" y="320040"/>
                  </a:lnTo>
                  <a:lnTo>
                    <a:pt x="1758950" y="326390"/>
                  </a:lnTo>
                  <a:lnTo>
                    <a:pt x="1761490" y="331470"/>
                  </a:lnTo>
                  <a:lnTo>
                    <a:pt x="1764030" y="337820"/>
                  </a:lnTo>
                  <a:lnTo>
                    <a:pt x="1767840" y="344170"/>
                  </a:lnTo>
                  <a:lnTo>
                    <a:pt x="1770380" y="349250"/>
                  </a:lnTo>
                  <a:lnTo>
                    <a:pt x="1771650" y="356870"/>
                  </a:lnTo>
                  <a:close/>
                </a:path>
                <a:path w="2917190" h="356870">
                  <a:moveTo>
                    <a:pt x="1996440" y="90170"/>
                  </a:moveTo>
                  <a:lnTo>
                    <a:pt x="1995170" y="10160"/>
                  </a:lnTo>
                  <a:lnTo>
                    <a:pt x="1993900" y="5080"/>
                  </a:lnTo>
                  <a:lnTo>
                    <a:pt x="1990090" y="1270"/>
                  </a:lnTo>
                  <a:lnTo>
                    <a:pt x="1985010" y="0"/>
                  </a:lnTo>
                  <a:lnTo>
                    <a:pt x="1985010" y="72390"/>
                  </a:lnTo>
                  <a:lnTo>
                    <a:pt x="1987550" y="85090"/>
                  </a:lnTo>
                  <a:lnTo>
                    <a:pt x="1990090" y="88900"/>
                  </a:lnTo>
                  <a:lnTo>
                    <a:pt x="1996440" y="90170"/>
                  </a:lnTo>
                  <a:close/>
                </a:path>
                <a:path w="2917190" h="356870">
                  <a:moveTo>
                    <a:pt x="2419350" y="3810"/>
                  </a:moveTo>
                  <a:lnTo>
                    <a:pt x="2397760" y="0"/>
                  </a:lnTo>
                  <a:lnTo>
                    <a:pt x="2395220" y="3810"/>
                  </a:lnTo>
                  <a:lnTo>
                    <a:pt x="2419350" y="3810"/>
                  </a:lnTo>
                  <a:close/>
                </a:path>
                <a:path w="2917190" h="356870">
                  <a:moveTo>
                    <a:pt x="2899410" y="5080"/>
                  </a:moveTo>
                  <a:lnTo>
                    <a:pt x="2887980" y="1270"/>
                  </a:lnTo>
                  <a:lnTo>
                    <a:pt x="2866390" y="1270"/>
                  </a:lnTo>
                  <a:lnTo>
                    <a:pt x="2854960" y="3810"/>
                  </a:lnTo>
                  <a:lnTo>
                    <a:pt x="2834640" y="11430"/>
                  </a:lnTo>
                  <a:lnTo>
                    <a:pt x="2824480" y="16510"/>
                  </a:lnTo>
                  <a:lnTo>
                    <a:pt x="2818130" y="24130"/>
                  </a:lnTo>
                  <a:lnTo>
                    <a:pt x="2848610" y="12700"/>
                  </a:lnTo>
                  <a:lnTo>
                    <a:pt x="2857500" y="8890"/>
                  </a:lnTo>
                  <a:lnTo>
                    <a:pt x="2867660" y="5080"/>
                  </a:lnTo>
                  <a:lnTo>
                    <a:pt x="2877820" y="3810"/>
                  </a:lnTo>
                  <a:lnTo>
                    <a:pt x="2887980" y="3810"/>
                  </a:lnTo>
                  <a:lnTo>
                    <a:pt x="2899410" y="5080"/>
                  </a:lnTo>
                  <a:close/>
                </a:path>
                <a:path w="2917190" h="356870">
                  <a:moveTo>
                    <a:pt x="2917190" y="11430"/>
                  </a:moveTo>
                  <a:lnTo>
                    <a:pt x="2915920" y="11430"/>
                  </a:lnTo>
                  <a:lnTo>
                    <a:pt x="2913380" y="12700"/>
                  </a:lnTo>
                  <a:lnTo>
                    <a:pt x="2917190" y="12700"/>
                  </a:lnTo>
                  <a:lnTo>
                    <a:pt x="2917190" y="114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092700" y="3004819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19">
                  <a:moveTo>
                    <a:pt x="45720" y="0"/>
                  </a:moveTo>
                  <a:lnTo>
                    <a:pt x="26670" y="2539"/>
                  </a:lnTo>
                  <a:lnTo>
                    <a:pt x="16510" y="5079"/>
                  </a:lnTo>
                  <a:lnTo>
                    <a:pt x="7620" y="8889"/>
                  </a:lnTo>
                  <a:lnTo>
                    <a:pt x="0" y="10159"/>
                  </a:lnTo>
                  <a:lnTo>
                    <a:pt x="5079" y="19050"/>
                  </a:lnTo>
                  <a:lnTo>
                    <a:pt x="8889" y="30479"/>
                  </a:lnTo>
                  <a:lnTo>
                    <a:pt x="8889" y="50800"/>
                  </a:lnTo>
                  <a:lnTo>
                    <a:pt x="13970" y="54609"/>
                  </a:lnTo>
                  <a:lnTo>
                    <a:pt x="21589" y="57150"/>
                  </a:lnTo>
                  <a:lnTo>
                    <a:pt x="26670" y="60959"/>
                  </a:lnTo>
                  <a:lnTo>
                    <a:pt x="29210" y="67309"/>
                  </a:lnTo>
                  <a:lnTo>
                    <a:pt x="43179" y="71119"/>
                  </a:lnTo>
                  <a:lnTo>
                    <a:pt x="64770" y="31750"/>
                  </a:lnTo>
                  <a:lnTo>
                    <a:pt x="67310" y="22859"/>
                  </a:lnTo>
                  <a:lnTo>
                    <a:pt x="71120" y="15239"/>
                  </a:lnTo>
                  <a:lnTo>
                    <a:pt x="63500" y="7619"/>
                  </a:lnTo>
                  <a:lnTo>
                    <a:pt x="54610" y="2539"/>
                  </a:lnTo>
                  <a:lnTo>
                    <a:pt x="457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3413760" y="3009899"/>
              <a:ext cx="3003550" cy="219710"/>
            </a:xfrm>
            <a:custGeom>
              <a:avLst/>
              <a:gdLst/>
              <a:ahLst/>
              <a:cxnLst/>
              <a:rect l="l" t="t" r="r" b="b"/>
              <a:pathLst>
                <a:path w="3003550" h="219710">
                  <a:moveTo>
                    <a:pt x="8890" y="17780"/>
                  </a:moveTo>
                  <a:lnTo>
                    <a:pt x="1270" y="5080"/>
                  </a:lnTo>
                  <a:lnTo>
                    <a:pt x="0" y="15240"/>
                  </a:lnTo>
                  <a:lnTo>
                    <a:pt x="1270" y="16510"/>
                  </a:lnTo>
                  <a:lnTo>
                    <a:pt x="5080" y="15240"/>
                  </a:lnTo>
                  <a:lnTo>
                    <a:pt x="7620" y="16510"/>
                  </a:lnTo>
                  <a:lnTo>
                    <a:pt x="8890" y="17780"/>
                  </a:lnTo>
                  <a:close/>
                </a:path>
                <a:path w="3003550" h="219710">
                  <a:moveTo>
                    <a:pt x="654050" y="0"/>
                  </a:moveTo>
                  <a:lnTo>
                    <a:pt x="646430" y="0"/>
                  </a:lnTo>
                  <a:lnTo>
                    <a:pt x="654050" y="5080"/>
                  </a:lnTo>
                  <a:lnTo>
                    <a:pt x="654050" y="0"/>
                  </a:lnTo>
                  <a:close/>
                </a:path>
                <a:path w="3003550" h="219710">
                  <a:moveTo>
                    <a:pt x="709930" y="11430"/>
                  </a:moveTo>
                  <a:lnTo>
                    <a:pt x="708660" y="10160"/>
                  </a:lnTo>
                  <a:lnTo>
                    <a:pt x="706120" y="10160"/>
                  </a:lnTo>
                  <a:lnTo>
                    <a:pt x="708660" y="15240"/>
                  </a:lnTo>
                  <a:lnTo>
                    <a:pt x="709930" y="12700"/>
                  </a:lnTo>
                  <a:lnTo>
                    <a:pt x="709930" y="11430"/>
                  </a:lnTo>
                  <a:close/>
                </a:path>
                <a:path w="3003550" h="219710">
                  <a:moveTo>
                    <a:pt x="717550" y="0"/>
                  </a:moveTo>
                  <a:lnTo>
                    <a:pt x="709930" y="0"/>
                  </a:lnTo>
                  <a:lnTo>
                    <a:pt x="709930" y="3810"/>
                  </a:lnTo>
                  <a:lnTo>
                    <a:pt x="717550" y="3810"/>
                  </a:lnTo>
                  <a:lnTo>
                    <a:pt x="717550" y="0"/>
                  </a:lnTo>
                  <a:close/>
                </a:path>
                <a:path w="3003550" h="219710">
                  <a:moveTo>
                    <a:pt x="754380" y="0"/>
                  </a:moveTo>
                  <a:lnTo>
                    <a:pt x="751840" y="0"/>
                  </a:lnTo>
                  <a:lnTo>
                    <a:pt x="751840" y="3810"/>
                  </a:lnTo>
                  <a:lnTo>
                    <a:pt x="754380" y="3810"/>
                  </a:lnTo>
                  <a:lnTo>
                    <a:pt x="754380" y="0"/>
                  </a:lnTo>
                  <a:close/>
                </a:path>
                <a:path w="3003550" h="219710">
                  <a:moveTo>
                    <a:pt x="864870" y="17780"/>
                  </a:moveTo>
                  <a:lnTo>
                    <a:pt x="863600" y="17780"/>
                  </a:lnTo>
                  <a:lnTo>
                    <a:pt x="863600" y="30480"/>
                  </a:lnTo>
                  <a:lnTo>
                    <a:pt x="864870" y="30480"/>
                  </a:lnTo>
                  <a:lnTo>
                    <a:pt x="864870" y="17780"/>
                  </a:lnTo>
                  <a:close/>
                </a:path>
                <a:path w="3003550" h="219710">
                  <a:moveTo>
                    <a:pt x="1205230" y="5080"/>
                  </a:moveTo>
                  <a:lnTo>
                    <a:pt x="1202690" y="5080"/>
                  </a:lnTo>
                  <a:lnTo>
                    <a:pt x="1202690" y="20320"/>
                  </a:lnTo>
                  <a:lnTo>
                    <a:pt x="1205230" y="20320"/>
                  </a:lnTo>
                  <a:lnTo>
                    <a:pt x="1205230" y="5080"/>
                  </a:lnTo>
                  <a:close/>
                </a:path>
                <a:path w="3003550" h="219710">
                  <a:moveTo>
                    <a:pt x="1732280" y="10160"/>
                  </a:moveTo>
                  <a:lnTo>
                    <a:pt x="1728470" y="7620"/>
                  </a:lnTo>
                  <a:lnTo>
                    <a:pt x="1718310" y="5080"/>
                  </a:lnTo>
                  <a:lnTo>
                    <a:pt x="1711960" y="6350"/>
                  </a:lnTo>
                  <a:lnTo>
                    <a:pt x="1706880" y="6350"/>
                  </a:lnTo>
                  <a:lnTo>
                    <a:pt x="1701800" y="8890"/>
                  </a:lnTo>
                  <a:lnTo>
                    <a:pt x="1696720" y="12700"/>
                  </a:lnTo>
                  <a:lnTo>
                    <a:pt x="1692910" y="15240"/>
                  </a:lnTo>
                  <a:lnTo>
                    <a:pt x="1694180" y="21590"/>
                  </a:lnTo>
                  <a:lnTo>
                    <a:pt x="1696720" y="26670"/>
                  </a:lnTo>
                  <a:lnTo>
                    <a:pt x="1697990" y="31750"/>
                  </a:lnTo>
                  <a:lnTo>
                    <a:pt x="1701800" y="36830"/>
                  </a:lnTo>
                  <a:lnTo>
                    <a:pt x="1704340" y="41910"/>
                  </a:lnTo>
                  <a:lnTo>
                    <a:pt x="1709420" y="44450"/>
                  </a:lnTo>
                  <a:lnTo>
                    <a:pt x="1714500" y="48260"/>
                  </a:lnTo>
                  <a:lnTo>
                    <a:pt x="1720850" y="49530"/>
                  </a:lnTo>
                  <a:lnTo>
                    <a:pt x="1727200" y="46990"/>
                  </a:lnTo>
                  <a:lnTo>
                    <a:pt x="1729740" y="41910"/>
                  </a:lnTo>
                  <a:lnTo>
                    <a:pt x="1729740" y="36830"/>
                  </a:lnTo>
                  <a:lnTo>
                    <a:pt x="1728470" y="30480"/>
                  </a:lnTo>
                  <a:lnTo>
                    <a:pt x="1725930" y="25400"/>
                  </a:lnTo>
                  <a:lnTo>
                    <a:pt x="1725930" y="19050"/>
                  </a:lnTo>
                  <a:lnTo>
                    <a:pt x="1727200" y="13970"/>
                  </a:lnTo>
                  <a:lnTo>
                    <a:pt x="1732280" y="10160"/>
                  </a:lnTo>
                  <a:close/>
                </a:path>
                <a:path w="3003550" h="219710">
                  <a:moveTo>
                    <a:pt x="1997710" y="36830"/>
                  </a:moveTo>
                  <a:lnTo>
                    <a:pt x="1995170" y="19050"/>
                  </a:lnTo>
                  <a:lnTo>
                    <a:pt x="1986280" y="5080"/>
                  </a:lnTo>
                  <a:lnTo>
                    <a:pt x="1987550" y="22860"/>
                  </a:lnTo>
                  <a:lnTo>
                    <a:pt x="1987550" y="40640"/>
                  </a:lnTo>
                  <a:lnTo>
                    <a:pt x="1990090" y="55880"/>
                  </a:lnTo>
                  <a:lnTo>
                    <a:pt x="1996440" y="72390"/>
                  </a:lnTo>
                  <a:lnTo>
                    <a:pt x="1996440" y="54610"/>
                  </a:lnTo>
                  <a:lnTo>
                    <a:pt x="1997710" y="36830"/>
                  </a:lnTo>
                  <a:close/>
                </a:path>
                <a:path w="3003550" h="219710">
                  <a:moveTo>
                    <a:pt x="2120900" y="167640"/>
                  </a:moveTo>
                  <a:lnTo>
                    <a:pt x="2119630" y="115570"/>
                  </a:lnTo>
                  <a:lnTo>
                    <a:pt x="2117090" y="64770"/>
                  </a:lnTo>
                  <a:lnTo>
                    <a:pt x="2115820" y="15240"/>
                  </a:lnTo>
                  <a:lnTo>
                    <a:pt x="2108200" y="3810"/>
                  </a:lnTo>
                  <a:lnTo>
                    <a:pt x="2113280" y="219710"/>
                  </a:lnTo>
                  <a:lnTo>
                    <a:pt x="2118360" y="219710"/>
                  </a:lnTo>
                  <a:lnTo>
                    <a:pt x="2120900" y="167640"/>
                  </a:lnTo>
                  <a:close/>
                </a:path>
                <a:path w="3003550" h="219710">
                  <a:moveTo>
                    <a:pt x="2931160" y="38100"/>
                  </a:moveTo>
                  <a:lnTo>
                    <a:pt x="2929890" y="38100"/>
                  </a:lnTo>
                  <a:lnTo>
                    <a:pt x="2929890" y="48260"/>
                  </a:lnTo>
                  <a:lnTo>
                    <a:pt x="2931160" y="48260"/>
                  </a:lnTo>
                  <a:lnTo>
                    <a:pt x="2931160" y="38100"/>
                  </a:lnTo>
                  <a:close/>
                </a:path>
                <a:path w="3003550" h="219710">
                  <a:moveTo>
                    <a:pt x="2932430" y="30480"/>
                  </a:moveTo>
                  <a:lnTo>
                    <a:pt x="2931160" y="30480"/>
                  </a:lnTo>
                  <a:lnTo>
                    <a:pt x="2931160" y="29210"/>
                  </a:lnTo>
                  <a:lnTo>
                    <a:pt x="2929890" y="27940"/>
                  </a:lnTo>
                  <a:lnTo>
                    <a:pt x="2929890" y="31750"/>
                  </a:lnTo>
                  <a:lnTo>
                    <a:pt x="2932430" y="30480"/>
                  </a:lnTo>
                  <a:close/>
                </a:path>
                <a:path w="3003550" h="219710">
                  <a:moveTo>
                    <a:pt x="2998470" y="27940"/>
                  </a:moveTo>
                  <a:lnTo>
                    <a:pt x="2994660" y="19050"/>
                  </a:lnTo>
                  <a:lnTo>
                    <a:pt x="2988310" y="13970"/>
                  </a:lnTo>
                  <a:lnTo>
                    <a:pt x="2979420" y="11430"/>
                  </a:lnTo>
                  <a:lnTo>
                    <a:pt x="2969260" y="10160"/>
                  </a:lnTo>
                  <a:lnTo>
                    <a:pt x="2948940" y="15240"/>
                  </a:lnTo>
                  <a:lnTo>
                    <a:pt x="2940050" y="17780"/>
                  </a:lnTo>
                  <a:lnTo>
                    <a:pt x="2934970" y="22860"/>
                  </a:lnTo>
                  <a:lnTo>
                    <a:pt x="2936240" y="25400"/>
                  </a:lnTo>
                  <a:lnTo>
                    <a:pt x="2936240" y="29210"/>
                  </a:lnTo>
                  <a:lnTo>
                    <a:pt x="2934970" y="29210"/>
                  </a:lnTo>
                  <a:lnTo>
                    <a:pt x="2934970" y="30480"/>
                  </a:lnTo>
                  <a:lnTo>
                    <a:pt x="2938780" y="34290"/>
                  </a:lnTo>
                  <a:lnTo>
                    <a:pt x="2941320" y="38100"/>
                  </a:lnTo>
                  <a:lnTo>
                    <a:pt x="2942590" y="41910"/>
                  </a:lnTo>
                  <a:lnTo>
                    <a:pt x="2940050" y="45720"/>
                  </a:lnTo>
                  <a:lnTo>
                    <a:pt x="2997200" y="48260"/>
                  </a:lnTo>
                  <a:lnTo>
                    <a:pt x="2998470" y="27940"/>
                  </a:lnTo>
                  <a:close/>
                </a:path>
                <a:path w="3003550" h="219710">
                  <a:moveTo>
                    <a:pt x="3003550" y="8890"/>
                  </a:moveTo>
                  <a:lnTo>
                    <a:pt x="2994660" y="3810"/>
                  </a:lnTo>
                  <a:lnTo>
                    <a:pt x="2990202" y="2540"/>
                  </a:lnTo>
                  <a:lnTo>
                    <a:pt x="2985770" y="1270"/>
                  </a:lnTo>
                  <a:lnTo>
                    <a:pt x="2975610" y="0"/>
                  </a:lnTo>
                  <a:lnTo>
                    <a:pt x="2965450" y="0"/>
                  </a:lnTo>
                  <a:lnTo>
                    <a:pt x="2954020" y="2540"/>
                  </a:lnTo>
                  <a:lnTo>
                    <a:pt x="2943860" y="5080"/>
                  </a:lnTo>
                  <a:lnTo>
                    <a:pt x="2955290" y="3810"/>
                  </a:lnTo>
                  <a:lnTo>
                    <a:pt x="2964180" y="2540"/>
                  </a:lnTo>
                  <a:lnTo>
                    <a:pt x="2974340" y="3810"/>
                  </a:lnTo>
                  <a:lnTo>
                    <a:pt x="2984500" y="3810"/>
                  </a:lnTo>
                  <a:lnTo>
                    <a:pt x="2994660" y="5080"/>
                  </a:lnTo>
                  <a:lnTo>
                    <a:pt x="3003550" y="88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63589" y="3027679"/>
              <a:ext cx="66040" cy="45720"/>
            </a:xfrm>
            <a:custGeom>
              <a:avLst/>
              <a:gdLst/>
              <a:ahLst/>
              <a:cxnLst/>
              <a:rect l="l" t="t" r="r" b="b"/>
              <a:pathLst>
                <a:path w="66039" h="45719">
                  <a:moveTo>
                    <a:pt x="50800" y="0"/>
                  </a:moveTo>
                  <a:lnTo>
                    <a:pt x="46989" y="1270"/>
                  </a:lnTo>
                  <a:lnTo>
                    <a:pt x="43180" y="3810"/>
                  </a:lnTo>
                  <a:lnTo>
                    <a:pt x="38100" y="5080"/>
                  </a:lnTo>
                  <a:lnTo>
                    <a:pt x="30480" y="5080"/>
                  </a:lnTo>
                  <a:lnTo>
                    <a:pt x="26670" y="3810"/>
                  </a:lnTo>
                  <a:lnTo>
                    <a:pt x="21589" y="3810"/>
                  </a:lnTo>
                  <a:lnTo>
                    <a:pt x="17780" y="2540"/>
                  </a:lnTo>
                  <a:lnTo>
                    <a:pt x="20320" y="7620"/>
                  </a:lnTo>
                  <a:lnTo>
                    <a:pt x="22860" y="8890"/>
                  </a:lnTo>
                  <a:lnTo>
                    <a:pt x="26670" y="11430"/>
                  </a:lnTo>
                  <a:lnTo>
                    <a:pt x="30480" y="11430"/>
                  </a:lnTo>
                  <a:lnTo>
                    <a:pt x="35560" y="10160"/>
                  </a:lnTo>
                  <a:lnTo>
                    <a:pt x="40639" y="10160"/>
                  </a:lnTo>
                  <a:lnTo>
                    <a:pt x="45720" y="8890"/>
                  </a:lnTo>
                  <a:lnTo>
                    <a:pt x="49530" y="10160"/>
                  </a:lnTo>
                  <a:lnTo>
                    <a:pt x="52070" y="12700"/>
                  </a:lnTo>
                  <a:lnTo>
                    <a:pt x="55880" y="17780"/>
                  </a:lnTo>
                  <a:lnTo>
                    <a:pt x="55880" y="24130"/>
                  </a:lnTo>
                  <a:lnTo>
                    <a:pt x="50800" y="27940"/>
                  </a:lnTo>
                  <a:lnTo>
                    <a:pt x="44450" y="25400"/>
                  </a:lnTo>
                  <a:lnTo>
                    <a:pt x="36830" y="24130"/>
                  </a:lnTo>
                  <a:lnTo>
                    <a:pt x="22860" y="26670"/>
                  </a:lnTo>
                  <a:lnTo>
                    <a:pt x="16510" y="29210"/>
                  </a:lnTo>
                  <a:lnTo>
                    <a:pt x="11430" y="30480"/>
                  </a:lnTo>
                  <a:lnTo>
                    <a:pt x="5080" y="33020"/>
                  </a:lnTo>
                  <a:lnTo>
                    <a:pt x="0" y="34290"/>
                  </a:lnTo>
                  <a:lnTo>
                    <a:pt x="5080" y="39370"/>
                  </a:lnTo>
                  <a:lnTo>
                    <a:pt x="11430" y="41910"/>
                  </a:lnTo>
                  <a:lnTo>
                    <a:pt x="17780" y="43180"/>
                  </a:lnTo>
                  <a:lnTo>
                    <a:pt x="24130" y="45720"/>
                  </a:lnTo>
                  <a:lnTo>
                    <a:pt x="30480" y="45720"/>
                  </a:lnTo>
                  <a:lnTo>
                    <a:pt x="38100" y="44450"/>
                  </a:lnTo>
                  <a:lnTo>
                    <a:pt x="50800" y="41910"/>
                  </a:lnTo>
                  <a:lnTo>
                    <a:pt x="60960" y="38100"/>
                  </a:lnTo>
                  <a:lnTo>
                    <a:pt x="64770" y="34290"/>
                  </a:lnTo>
                  <a:lnTo>
                    <a:pt x="66039" y="29210"/>
                  </a:lnTo>
                  <a:lnTo>
                    <a:pt x="63500" y="22860"/>
                  </a:lnTo>
                  <a:lnTo>
                    <a:pt x="59689" y="16510"/>
                  </a:lnTo>
                  <a:lnTo>
                    <a:pt x="55880" y="11430"/>
                  </a:lnTo>
                  <a:lnTo>
                    <a:pt x="52070" y="5080"/>
                  </a:lnTo>
                  <a:lnTo>
                    <a:pt x="508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3078480" y="3026409"/>
              <a:ext cx="3359150" cy="406400"/>
            </a:xfrm>
            <a:custGeom>
              <a:avLst/>
              <a:gdLst/>
              <a:ahLst/>
              <a:cxnLst/>
              <a:rect l="l" t="t" r="r" b="b"/>
              <a:pathLst>
                <a:path w="3359150" h="406400">
                  <a:moveTo>
                    <a:pt x="15240" y="91440"/>
                  </a:moveTo>
                  <a:lnTo>
                    <a:pt x="12700" y="52070"/>
                  </a:lnTo>
                  <a:lnTo>
                    <a:pt x="3810" y="11430"/>
                  </a:lnTo>
                  <a:lnTo>
                    <a:pt x="0" y="50800"/>
                  </a:lnTo>
                  <a:lnTo>
                    <a:pt x="0" y="91440"/>
                  </a:lnTo>
                  <a:lnTo>
                    <a:pt x="5080" y="172720"/>
                  </a:lnTo>
                  <a:lnTo>
                    <a:pt x="11430" y="132080"/>
                  </a:lnTo>
                  <a:lnTo>
                    <a:pt x="15240" y="91440"/>
                  </a:lnTo>
                  <a:close/>
                </a:path>
                <a:path w="3359150" h="406400">
                  <a:moveTo>
                    <a:pt x="317500" y="11430"/>
                  </a:moveTo>
                  <a:lnTo>
                    <a:pt x="271780" y="6350"/>
                  </a:lnTo>
                  <a:lnTo>
                    <a:pt x="271780" y="8890"/>
                  </a:lnTo>
                  <a:lnTo>
                    <a:pt x="317500" y="13970"/>
                  </a:lnTo>
                  <a:lnTo>
                    <a:pt x="317500" y="11430"/>
                  </a:lnTo>
                  <a:close/>
                </a:path>
                <a:path w="3359150" h="406400">
                  <a:moveTo>
                    <a:pt x="349250" y="6350"/>
                  </a:moveTo>
                  <a:lnTo>
                    <a:pt x="344170" y="6350"/>
                  </a:lnTo>
                  <a:lnTo>
                    <a:pt x="346710" y="13970"/>
                  </a:lnTo>
                  <a:lnTo>
                    <a:pt x="349250" y="6350"/>
                  </a:lnTo>
                  <a:close/>
                </a:path>
                <a:path w="3359150" h="406400">
                  <a:moveTo>
                    <a:pt x="377190" y="8890"/>
                  </a:moveTo>
                  <a:lnTo>
                    <a:pt x="365760" y="8890"/>
                  </a:lnTo>
                  <a:lnTo>
                    <a:pt x="370840" y="12700"/>
                  </a:lnTo>
                  <a:lnTo>
                    <a:pt x="374650" y="13970"/>
                  </a:lnTo>
                  <a:lnTo>
                    <a:pt x="377190" y="8890"/>
                  </a:lnTo>
                  <a:close/>
                </a:path>
                <a:path w="3359150" h="406400">
                  <a:moveTo>
                    <a:pt x="407670" y="2540"/>
                  </a:moveTo>
                  <a:lnTo>
                    <a:pt x="403860" y="2540"/>
                  </a:lnTo>
                  <a:lnTo>
                    <a:pt x="403860" y="6350"/>
                  </a:lnTo>
                  <a:lnTo>
                    <a:pt x="407670" y="6350"/>
                  </a:lnTo>
                  <a:lnTo>
                    <a:pt x="407670" y="2540"/>
                  </a:lnTo>
                  <a:close/>
                </a:path>
                <a:path w="3359150" h="406400">
                  <a:moveTo>
                    <a:pt x="1027430" y="0"/>
                  </a:moveTo>
                  <a:lnTo>
                    <a:pt x="1023620" y="0"/>
                  </a:lnTo>
                  <a:lnTo>
                    <a:pt x="1023620" y="3810"/>
                  </a:lnTo>
                  <a:lnTo>
                    <a:pt x="1027430" y="3810"/>
                  </a:lnTo>
                  <a:lnTo>
                    <a:pt x="1027430" y="0"/>
                  </a:lnTo>
                  <a:close/>
                </a:path>
                <a:path w="3359150" h="406400">
                  <a:moveTo>
                    <a:pt x="2319020" y="406400"/>
                  </a:moveTo>
                  <a:lnTo>
                    <a:pt x="2316480" y="204470"/>
                  </a:lnTo>
                  <a:lnTo>
                    <a:pt x="2313940" y="104140"/>
                  </a:lnTo>
                  <a:lnTo>
                    <a:pt x="2312670" y="3810"/>
                  </a:lnTo>
                  <a:lnTo>
                    <a:pt x="2301240" y="3810"/>
                  </a:lnTo>
                  <a:lnTo>
                    <a:pt x="2308860" y="379730"/>
                  </a:lnTo>
                  <a:lnTo>
                    <a:pt x="2319020" y="406400"/>
                  </a:lnTo>
                  <a:close/>
                </a:path>
                <a:path w="3359150" h="406400">
                  <a:moveTo>
                    <a:pt x="2359660" y="39370"/>
                  </a:moveTo>
                  <a:lnTo>
                    <a:pt x="2357120" y="27940"/>
                  </a:lnTo>
                  <a:lnTo>
                    <a:pt x="2352040" y="17780"/>
                  </a:lnTo>
                  <a:lnTo>
                    <a:pt x="2341880" y="8890"/>
                  </a:lnTo>
                  <a:lnTo>
                    <a:pt x="2341880" y="59690"/>
                  </a:lnTo>
                  <a:lnTo>
                    <a:pt x="2343150" y="69850"/>
                  </a:lnTo>
                  <a:lnTo>
                    <a:pt x="2345690" y="81280"/>
                  </a:lnTo>
                  <a:lnTo>
                    <a:pt x="2350770" y="92710"/>
                  </a:lnTo>
                  <a:lnTo>
                    <a:pt x="2358390" y="104140"/>
                  </a:lnTo>
                  <a:lnTo>
                    <a:pt x="2357120" y="90170"/>
                  </a:lnTo>
                  <a:lnTo>
                    <a:pt x="2359660" y="63500"/>
                  </a:lnTo>
                  <a:lnTo>
                    <a:pt x="2359660" y="39370"/>
                  </a:lnTo>
                  <a:close/>
                </a:path>
                <a:path w="3359150" h="406400">
                  <a:moveTo>
                    <a:pt x="3359150" y="6350"/>
                  </a:moveTo>
                  <a:lnTo>
                    <a:pt x="3356610" y="6350"/>
                  </a:lnTo>
                  <a:lnTo>
                    <a:pt x="3356610" y="13970"/>
                  </a:lnTo>
                  <a:lnTo>
                    <a:pt x="3359150" y="13970"/>
                  </a:lnTo>
                  <a:lnTo>
                    <a:pt x="335915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59779" y="3036569"/>
              <a:ext cx="11430" cy="6350"/>
            </a:xfrm>
            <a:custGeom>
              <a:avLst/>
              <a:gdLst/>
              <a:ahLst/>
              <a:cxnLst/>
              <a:rect l="l" t="t" r="r" b="b"/>
              <a:pathLst>
                <a:path w="11429" h="6350">
                  <a:moveTo>
                    <a:pt x="7620" y="0"/>
                  </a:moveTo>
                  <a:lnTo>
                    <a:pt x="5080" y="2539"/>
                  </a:lnTo>
                  <a:lnTo>
                    <a:pt x="2540" y="3809"/>
                  </a:lnTo>
                  <a:lnTo>
                    <a:pt x="0" y="6350"/>
                  </a:lnTo>
                  <a:lnTo>
                    <a:pt x="8890" y="6350"/>
                  </a:lnTo>
                  <a:lnTo>
                    <a:pt x="8890" y="5079"/>
                  </a:lnTo>
                  <a:lnTo>
                    <a:pt x="11430" y="2539"/>
                  </a:lnTo>
                  <a:lnTo>
                    <a:pt x="11430" y="126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2693670" y="3040379"/>
              <a:ext cx="3723640" cy="218440"/>
            </a:xfrm>
            <a:custGeom>
              <a:avLst/>
              <a:gdLst/>
              <a:ahLst/>
              <a:cxnLst/>
              <a:rect l="l" t="t" r="r" b="b"/>
              <a:pathLst>
                <a:path w="3723640" h="218439">
                  <a:moveTo>
                    <a:pt x="2540" y="12700"/>
                  </a:moveTo>
                  <a:lnTo>
                    <a:pt x="0" y="12700"/>
                  </a:lnTo>
                  <a:lnTo>
                    <a:pt x="0" y="29210"/>
                  </a:lnTo>
                  <a:lnTo>
                    <a:pt x="2540" y="29210"/>
                  </a:lnTo>
                  <a:lnTo>
                    <a:pt x="2540" y="12700"/>
                  </a:lnTo>
                  <a:close/>
                </a:path>
                <a:path w="3723640" h="218439">
                  <a:moveTo>
                    <a:pt x="74930" y="55880"/>
                  </a:moveTo>
                  <a:lnTo>
                    <a:pt x="72390" y="17780"/>
                  </a:lnTo>
                  <a:lnTo>
                    <a:pt x="69850" y="17780"/>
                  </a:lnTo>
                  <a:lnTo>
                    <a:pt x="72390" y="55880"/>
                  </a:lnTo>
                  <a:lnTo>
                    <a:pt x="74930" y="55880"/>
                  </a:lnTo>
                  <a:close/>
                </a:path>
                <a:path w="3723640" h="218439">
                  <a:moveTo>
                    <a:pt x="467360" y="171450"/>
                  </a:moveTo>
                  <a:lnTo>
                    <a:pt x="463550" y="12700"/>
                  </a:lnTo>
                  <a:lnTo>
                    <a:pt x="464820" y="208280"/>
                  </a:lnTo>
                  <a:lnTo>
                    <a:pt x="467360" y="171450"/>
                  </a:lnTo>
                  <a:close/>
                </a:path>
                <a:path w="3723640" h="218439">
                  <a:moveTo>
                    <a:pt x="778510" y="7620"/>
                  </a:moveTo>
                  <a:lnTo>
                    <a:pt x="775970" y="5080"/>
                  </a:lnTo>
                  <a:lnTo>
                    <a:pt x="778510" y="10160"/>
                  </a:lnTo>
                  <a:lnTo>
                    <a:pt x="778510" y="7620"/>
                  </a:lnTo>
                  <a:close/>
                </a:path>
                <a:path w="3723640" h="218439">
                  <a:moveTo>
                    <a:pt x="1076960" y="25400"/>
                  </a:moveTo>
                  <a:lnTo>
                    <a:pt x="1069340" y="16510"/>
                  </a:lnTo>
                  <a:lnTo>
                    <a:pt x="1068070" y="17780"/>
                  </a:lnTo>
                  <a:lnTo>
                    <a:pt x="1074420" y="26670"/>
                  </a:lnTo>
                  <a:lnTo>
                    <a:pt x="1076960" y="25400"/>
                  </a:lnTo>
                  <a:close/>
                </a:path>
                <a:path w="3723640" h="218439">
                  <a:moveTo>
                    <a:pt x="1343660" y="36830"/>
                  </a:moveTo>
                  <a:lnTo>
                    <a:pt x="1341120" y="31750"/>
                  </a:lnTo>
                  <a:lnTo>
                    <a:pt x="1341120" y="12700"/>
                  </a:lnTo>
                  <a:lnTo>
                    <a:pt x="1336040" y="12700"/>
                  </a:lnTo>
                  <a:lnTo>
                    <a:pt x="1341120" y="39370"/>
                  </a:lnTo>
                  <a:lnTo>
                    <a:pt x="1343660" y="36830"/>
                  </a:lnTo>
                  <a:close/>
                </a:path>
                <a:path w="3723640" h="218439">
                  <a:moveTo>
                    <a:pt x="1927860" y="17780"/>
                  </a:moveTo>
                  <a:lnTo>
                    <a:pt x="1925320" y="0"/>
                  </a:lnTo>
                  <a:lnTo>
                    <a:pt x="1922780" y="0"/>
                  </a:lnTo>
                  <a:lnTo>
                    <a:pt x="1925320" y="17780"/>
                  </a:lnTo>
                  <a:lnTo>
                    <a:pt x="1927860" y="17780"/>
                  </a:lnTo>
                  <a:close/>
                </a:path>
                <a:path w="3723640" h="218439">
                  <a:moveTo>
                    <a:pt x="2569210" y="115570"/>
                  </a:moveTo>
                  <a:lnTo>
                    <a:pt x="2566670" y="60960"/>
                  </a:lnTo>
                  <a:lnTo>
                    <a:pt x="2566670" y="10160"/>
                  </a:lnTo>
                  <a:lnTo>
                    <a:pt x="2561590" y="60960"/>
                  </a:lnTo>
                  <a:lnTo>
                    <a:pt x="2559050" y="113030"/>
                  </a:lnTo>
                  <a:lnTo>
                    <a:pt x="2561590" y="165100"/>
                  </a:lnTo>
                  <a:lnTo>
                    <a:pt x="2566670" y="218440"/>
                  </a:lnTo>
                  <a:lnTo>
                    <a:pt x="2569210" y="170180"/>
                  </a:lnTo>
                  <a:lnTo>
                    <a:pt x="2569210" y="115570"/>
                  </a:lnTo>
                  <a:close/>
                </a:path>
                <a:path w="3723640" h="218439">
                  <a:moveTo>
                    <a:pt x="3224530" y="19050"/>
                  </a:moveTo>
                  <a:lnTo>
                    <a:pt x="3219450" y="20320"/>
                  </a:lnTo>
                  <a:lnTo>
                    <a:pt x="3214370" y="20320"/>
                  </a:lnTo>
                  <a:lnTo>
                    <a:pt x="3208020" y="19050"/>
                  </a:lnTo>
                  <a:lnTo>
                    <a:pt x="3196590" y="19050"/>
                  </a:lnTo>
                  <a:lnTo>
                    <a:pt x="3192780" y="20320"/>
                  </a:lnTo>
                  <a:lnTo>
                    <a:pt x="3187700" y="21590"/>
                  </a:lnTo>
                  <a:lnTo>
                    <a:pt x="3183890" y="24130"/>
                  </a:lnTo>
                  <a:lnTo>
                    <a:pt x="3190240" y="25400"/>
                  </a:lnTo>
                  <a:lnTo>
                    <a:pt x="3195320" y="26670"/>
                  </a:lnTo>
                  <a:lnTo>
                    <a:pt x="3205480" y="26670"/>
                  </a:lnTo>
                  <a:lnTo>
                    <a:pt x="3209290" y="25400"/>
                  </a:lnTo>
                  <a:lnTo>
                    <a:pt x="3214370" y="22860"/>
                  </a:lnTo>
                  <a:lnTo>
                    <a:pt x="3219450" y="21590"/>
                  </a:lnTo>
                  <a:lnTo>
                    <a:pt x="3224530" y="19050"/>
                  </a:lnTo>
                  <a:close/>
                </a:path>
                <a:path w="3723640" h="218439">
                  <a:moveTo>
                    <a:pt x="3641090" y="29210"/>
                  </a:moveTo>
                  <a:lnTo>
                    <a:pt x="3637280" y="29210"/>
                  </a:lnTo>
                  <a:lnTo>
                    <a:pt x="3637280" y="31750"/>
                  </a:lnTo>
                  <a:lnTo>
                    <a:pt x="3641090" y="31750"/>
                  </a:lnTo>
                  <a:lnTo>
                    <a:pt x="3641090" y="29210"/>
                  </a:lnTo>
                  <a:close/>
                </a:path>
                <a:path w="3723640" h="218439">
                  <a:moveTo>
                    <a:pt x="3694430" y="21590"/>
                  </a:moveTo>
                  <a:lnTo>
                    <a:pt x="3686810" y="21590"/>
                  </a:lnTo>
                  <a:lnTo>
                    <a:pt x="3686810" y="24130"/>
                  </a:lnTo>
                  <a:lnTo>
                    <a:pt x="3694430" y="24130"/>
                  </a:lnTo>
                  <a:lnTo>
                    <a:pt x="3694430" y="21590"/>
                  </a:lnTo>
                  <a:close/>
                </a:path>
                <a:path w="3723640" h="218439">
                  <a:moveTo>
                    <a:pt x="3723640" y="29210"/>
                  </a:moveTo>
                  <a:lnTo>
                    <a:pt x="3722370" y="26670"/>
                  </a:lnTo>
                  <a:lnTo>
                    <a:pt x="3707130" y="26670"/>
                  </a:lnTo>
                  <a:lnTo>
                    <a:pt x="3723640" y="292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4889500" y="3073400"/>
              <a:ext cx="111760" cy="6477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2763520" y="3074669"/>
              <a:ext cx="3689350" cy="405130"/>
            </a:xfrm>
            <a:custGeom>
              <a:avLst/>
              <a:gdLst/>
              <a:ahLst/>
              <a:cxnLst/>
              <a:rect l="l" t="t" r="r" b="b"/>
              <a:pathLst>
                <a:path w="3689350" h="405129">
                  <a:moveTo>
                    <a:pt x="1270" y="31750"/>
                  </a:moveTo>
                  <a:lnTo>
                    <a:pt x="355" y="29946"/>
                  </a:lnTo>
                  <a:lnTo>
                    <a:pt x="0" y="30480"/>
                  </a:lnTo>
                  <a:lnTo>
                    <a:pt x="1270" y="31750"/>
                  </a:lnTo>
                  <a:close/>
                </a:path>
                <a:path w="3689350" h="405129">
                  <a:moveTo>
                    <a:pt x="2540" y="26670"/>
                  </a:moveTo>
                  <a:lnTo>
                    <a:pt x="0" y="29210"/>
                  </a:lnTo>
                  <a:lnTo>
                    <a:pt x="355" y="29946"/>
                  </a:lnTo>
                  <a:lnTo>
                    <a:pt x="2540" y="26670"/>
                  </a:lnTo>
                  <a:close/>
                </a:path>
                <a:path w="3689350" h="405129">
                  <a:moveTo>
                    <a:pt x="73660" y="26670"/>
                  </a:moveTo>
                  <a:lnTo>
                    <a:pt x="72390" y="26670"/>
                  </a:lnTo>
                  <a:lnTo>
                    <a:pt x="72390" y="82550"/>
                  </a:lnTo>
                  <a:lnTo>
                    <a:pt x="73660" y="82550"/>
                  </a:lnTo>
                  <a:lnTo>
                    <a:pt x="73660" y="26670"/>
                  </a:lnTo>
                  <a:close/>
                </a:path>
                <a:path w="3689350" h="405129">
                  <a:moveTo>
                    <a:pt x="119380" y="39370"/>
                  </a:moveTo>
                  <a:lnTo>
                    <a:pt x="116840" y="39370"/>
                  </a:lnTo>
                  <a:lnTo>
                    <a:pt x="116840" y="46990"/>
                  </a:lnTo>
                  <a:lnTo>
                    <a:pt x="119380" y="46990"/>
                  </a:lnTo>
                  <a:lnTo>
                    <a:pt x="119380" y="39370"/>
                  </a:lnTo>
                  <a:close/>
                </a:path>
                <a:path w="3689350" h="405129">
                  <a:moveTo>
                    <a:pt x="129540" y="15240"/>
                  </a:moveTo>
                  <a:lnTo>
                    <a:pt x="127000" y="15240"/>
                  </a:lnTo>
                  <a:lnTo>
                    <a:pt x="127000" y="33020"/>
                  </a:lnTo>
                  <a:lnTo>
                    <a:pt x="129540" y="33020"/>
                  </a:lnTo>
                  <a:lnTo>
                    <a:pt x="129540" y="15240"/>
                  </a:lnTo>
                  <a:close/>
                </a:path>
                <a:path w="3689350" h="405129">
                  <a:moveTo>
                    <a:pt x="990600" y="134620"/>
                  </a:moveTo>
                  <a:lnTo>
                    <a:pt x="986790" y="21590"/>
                  </a:lnTo>
                  <a:lnTo>
                    <a:pt x="980440" y="10160"/>
                  </a:lnTo>
                  <a:lnTo>
                    <a:pt x="990600" y="134620"/>
                  </a:lnTo>
                  <a:close/>
                </a:path>
                <a:path w="3689350" h="405129">
                  <a:moveTo>
                    <a:pt x="1028700" y="10160"/>
                  </a:moveTo>
                  <a:lnTo>
                    <a:pt x="1023620" y="10160"/>
                  </a:lnTo>
                  <a:lnTo>
                    <a:pt x="1023620" y="12700"/>
                  </a:lnTo>
                  <a:lnTo>
                    <a:pt x="1028700" y="12700"/>
                  </a:lnTo>
                  <a:lnTo>
                    <a:pt x="1028700" y="10160"/>
                  </a:lnTo>
                  <a:close/>
                </a:path>
                <a:path w="3689350" h="405129">
                  <a:moveTo>
                    <a:pt x="1286510" y="26670"/>
                  </a:moveTo>
                  <a:lnTo>
                    <a:pt x="1285240" y="20320"/>
                  </a:lnTo>
                  <a:lnTo>
                    <a:pt x="1283970" y="15240"/>
                  </a:lnTo>
                  <a:lnTo>
                    <a:pt x="1283970" y="22860"/>
                  </a:lnTo>
                  <a:lnTo>
                    <a:pt x="1282700" y="29210"/>
                  </a:lnTo>
                  <a:lnTo>
                    <a:pt x="1282700" y="35560"/>
                  </a:lnTo>
                  <a:lnTo>
                    <a:pt x="1286510" y="39370"/>
                  </a:lnTo>
                  <a:lnTo>
                    <a:pt x="1285240" y="33020"/>
                  </a:lnTo>
                  <a:lnTo>
                    <a:pt x="1286510" y="26670"/>
                  </a:lnTo>
                  <a:close/>
                </a:path>
                <a:path w="3689350" h="405129">
                  <a:moveTo>
                    <a:pt x="2228850" y="29210"/>
                  </a:moveTo>
                  <a:lnTo>
                    <a:pt x="2225040" y="17780"/>
                  </a:lnTo>
                  <a:lnTo>
                    <a:pt x="2216150" y="11430"/>
                  </a:lnTo>
                  <a:lnTo>
                    <a:pt x="2207260" y="8890"/>
                  </a:lnTo>
                  <a:lnTo>
                    <a:pt x="2195830" y="8890"/>
                  </a:lnTo>
                  <a:lnTo>
                    <a:pt x="2186940" y="10160"/>
                  </a:lnTo>
                  <a:lnTo>
                    <a:pt x="2176780" y="12700"/>
                  </a:lnTo>
                  <a:lnTo>
                    <a:pt x="2165350" y="13970"/>
                  </a:lnTo>
                  <a:lnTo>
                    <a:pt x="2155190" y="16510"/>
                  </a:lnTo>
                  <a:lnTo>
                    <a:pt x="2143760" y="15240"/>
                  </a:lnTo>
                  <a:lnTo>
                    <a:pt x="2148840" y="21590"/>
                  </a:lnTo>
                  <a:lnTo>
                    <a:pt x="2148840" y="38100"/>
                  </a:lnTo>
                  <a:lnTo>
                    <a:pt x="2147570" y="45720"/>
                  </a:lnTo>
                  <a:lnTo>
                    <a:pt x="2151380" y="44450"/>
                  </a:lnTo>
                  <a:lnTo>
                    <a:pt x="2156460" y="43180"/>
                  </a:lnTo>
                  <a:lnTo>
                    <a:pt x="2178050" y="43180"/>
                  </a:lnTo>
                  <a:lnTo>
                    <a:pt x="2183130" y="45720"/>
                  </a:lnTo>
                  <a:lnTo>
                    <a:pt x="2188210" y="46990"/>
                  </a:lnTo>
                  <a:lnTo>
                    <a:pt x="2194560" y="44450"/>
                  </a:lnTo>
                  <a:lnTo>
                    <a:pt x="2209800" y="41910"/>
                  </a:lnTo>
                  <a:lnTo>
                    <a:pt x="2217420" y="41910"/>
                  </a:lnTo>
                  <a:lnTo>
                    <a:pt x="2223770" y="39370"/>
                  </a:lnTo>
                  <a:lnTo>
                    <a:pt x="2228850" y="35560"/>
                  </a:lnTo>
                  <a:lnTo>
                    <a:pt x="2228850" y="29210"/>
                  </a:lnTo>
                  <a:close/>
                </a:path>
                <a:path w="3689350" h="405129">
                  <a:moveTo>
                    <a:pt x="2299970" y="58420"/>
                  </a:moveTo>
                  <a:lnTo>
                    <a:pt x="2297430" y="21590"/>
                  </a:lnTo>
                  <a:lnTo>
                    <a:pt x="2296160" y="21590"/>
                  </a:lnTo>
                  <a:lnTo>
                    <a:pt x="2297430" y="58420"/>
                  </a:lnTo>
                  <a:lnTo>
                    <a:pt x="2299970" y="58420"/>
                  </a:lnTo>
                  <a:close/>
                </a:path>
                <a:path w="3689350" h="405129">
                  <a:moveTo>
                    <a:pt x="2393950" y="25400"/>
                  </a:moveTo>
                  <a:lnTo>
                    <a:pt x="2392680" y="15240"/>
                  </a:lnTo>
                  <a:lnTo>
                    <a:pt x="2383790" y="13970"/>
                  </a:lnTo>
                  <a:lnTo>
                    <a:pt x="2374900" y="13970"/>
                  </a:lnTo>
                  <a:lnTo>
                    <a:pt x="2366010" y="15240"/>
                  </a:lnTo>
                  <a:lnTo>
                    <a:pt x="2357120" y="17780"/>
                  </a:lnTo>
                  <a:lnTo>
                    <a:pt x="2349500" y="20320"/>
                  </a:lnTo>
                  <a:lnTo>
                    <a:pt x="2341880" y="21590"/>
                  </a:lnTo>
                  <a:lnTo>
                    <a:pt x="2334260" y="25400"/>
                  </a:lnTo>
                  <a:lnTo>
                    <a:pt x="2325370" y="26670"/>
                  </a:lnTo>
                  <a:lnTo>
                    <a:pt x="2322830" y="25400"/>
                  </a:lnTo>
                  <a:lnTo>
                    <a:pt x="2321560" y="22860"/>
                  </a:lnTo>
                  <a:lnTo>
                    <a:pt x="2316480" y="20320"/>
                  </a:lnTo>
                  <a:lnTo>
                    <a:pt x="2313940" y="33020"/>
                  </a:lnTo>
                  <a:lnTo>
                    <a:pt x="2316480" y="38100"/>
                  </a:lnTo>
                  <a:lnTo>
                    <a:pt x="2322830" y="41910"/>
                  </a:lnTo>
                  <a:lnTo>
                    <a:pt x="2341880" y="41910"/>
                  </a:lnTo>
                  <a:lnTo>
                    <a:pt x="2350770" y="43180"/>
                  </a:lnTo>
                  <a:lnTo>
                    <a:pt x="2357120" y="46990"/>
                  </a:lnTo>
                  <a:lnTo>
                    <a:pt x="2360930" y="55880"/>
                  </a:lnTo>
                  <a:lnTo>
                    <a:pt x="2364740" y="49530"/>
                  </a:lnTo>
                  <a:lnTo>
                    <a:pt x="2369820" y="45720"/>
                  </a:lnTo>
                  <a:lnTo>
                    <a:pt x="2382520" y="39370"/>
                  </a:lnTo>
                  <a:lnTo>
                    <a:pt x="2388870" y="36830"/>
                  </a:lnTo>
                  <a:lnTo>
                    <a:pt x="2392680" y="31750"/>
                  </a:lnTo>
                  <a:lnTo>
                    <a:pt x="2393950" y="25400"/>
                  </a:lnTo>
                  <a:close/>
                </a:path>
                <a:path w="3689350" h="405129">
                  <a:moveTo>
                    <a:pt x="2561590" y="204470"/>
                  </a:moveTo>
                  <a:lnTo>
                    <a:pt x="2557780" y="105410"/>
                  </a:lnTo>
                  <a:lnTo>
                    <a:pt x="2550160" y="2540"/>
                  </a:lnTo>
                  <a:lnTo>
                    <a:pt x="2551430" y="82550"/>
                  </a:lnTo>
                  <a:lnTo>
                    <a:pt x="2551430" y="166370"/>
                  </a:lnTo>
                  <a:lnTo>
                    <a:pt x="2552700" y="251460"/>
                  </a:lnTo>
                  <a:lnTo>
                    <a:pt x="2559050" y="332740"/>
                  </a:lnTo>
                  <a:lnTo>
                    <a:pt x="2556510" y="339090"/>
                  </a:lnTo>
                  <a:lnTo>
                    <a:pt x="2556510" y="354330"/>
                  </a:lnTo>
                  <a:lnTo>
                    <a:pt x="2550160" y="356870"/>
                  </a:lnTo>
                  <a:lnTo>
                    <a:pt x="2551430" y="369570"/>
                  </a:lnTo>
                  <a:lnTo>
                    <a:pt x="2559050" y="394970"/>
                  </a:lnTo>
                  <a:lnTo>
                    <a:pt x="2561590" y="405130"/>
                  </a:lnTo>
                  <a:lnTo>
                    <a:pt x="2561590" y="204470"/>
                  </a:lnTo>
                  <a:close/>
                </a:path>
                <a:path w="3689350" h="405129">
                  <a:moveTo>
                    <a:pt x="2653030" y="302260"/>
                  </a:moveTo>
                  <a:lnTo>
                    <a:pt x="2650490" y="209550"/>
                  </a:lnTo>
                  <a:lnTo>
                    <a:pt x="2649220" y="119380"/>
                  </a:lnTo>
                  <a:lnTo>
                    <a:pt x="2646680" y="30480"/>
                  </a:lnTo>
                  <a:lnTo>
                    <a:pt x="2639060" y="12700"/>
                  </a:lnTo>
                  <a:lnTo>
                    <a:pt x="2639060" y="106680"/>
                  </a:lnTo>
                  <a:lnTo>
                    <a:pt x="2640330" y="201930"/>
                  </a:lnTo>
                  <a:lnTo>
                    <a:pt x="2642870" y="297180"/>
                  </a:lnTo>
                  <a:lnTo>
                    <a:pt x="2646680" y="393700"/>
                  </a:lnTo>
                  <a:lnTo>
                    <a:pt x="2651760" y="393700"/>
                  </a:lnTo>
                  <a:lnTo>
                    <a:pt x="2653030" y="302260"/>
                  </a:lnTo>
                  <a:close/>
                </a:path>
                <a:path w="3689350" h="405129">
                  <a:moveTo>
                    <a:pt x="2698750" y="72390"/>
                  </a:moveTo>
                  <a:lnTo>
                    <a:pt x="2697480" y="49530"/>
                  </a:lnTo>
                  <a:lnTo>
                    <a:pt x="2694940" y="29210"/>
                  </a:lnTo>
                  <a:lnTo>
                    <a:pt x="2683510" y="10160"/>
                  </a:lnTo>
                  <a:lnTo>
                    <a:pt x="2684780" y="21590"/>
                  </a:lnTo>
                  <a:lnTo>
                    <a:pt x="2684780" y="33020"/>
                  </a:lnTo>
                  <a:lnTo>
                    <a:pt x="2683510" y="45720"/>
                  </a:lnTo>
                  <a:lnTo>
                    <a:pt x="2683510" y="68580"/>
                  </a:lnTo>
                  <a:lnTo>
                    <a:pt x="2684780" y="78740"/>
                  </a:lnTo>
                  <a:lnTo>
                    <a:pt x="2691130" y="88900"/>
                  </a:lnTo>
                  <a:lnTo>
                    <a:pt x="2698750" y="96520"/>
                  </a:lnTo>
                  <a:lnTo>
                    <a:pt x="2698750" y="72390"/>
                  </a:lnTo>
                  <a:close/>
                </a:path>
                <a:path w="3689350" h="405129">
                  <a:moveTo>
                    <a:pt x="2726690" y="36830"/>
                  </a:moveTo>
                  <a:lnTo>
                    <a:pt x="2725420" y="27940"/>
                  </a:lnTo>
                  <a:lnTo>
                    <a:pt x="2722880" y="20320"/>
                  </a:lnTo>
                  <a:lnTo>
                    <a:pt x="2716530" y="21590"/>
                  </a:lnTo>
                  <a:lnTo>
                    <a:pt x="2713990" y="25400"/>
                  </a:lnTo>
                  <a:lnTo>
                    <a:pt x="2713990" y="29210"/>
                  </a:lnTo>
                  <a:lnTo>
                    <a:pt x="2716530" y="34290"/>
                  </a:lnTo>
                  <a:lnTo>
                    <a:pt x="2720340" y="39370"/>
                  </a:lnTo>
                  <a:lnTo>
                    <a:pt x="2722880" y="45720"/>
                  </a:lnTo>
                  <a:lnTo>
                    <a:pt x="2725420" y="50800"/>
                  </a:lnTo>
                  <a:lnTo>
                    <a:pt x="2726690" y="55880"/>
                  </a:lnTo>
                  <a:lnTo>
                    <a:pt x="2726690" y="36830"/>
                  </a:lnTo>
                  <a:close/>
                </a:path>
                <a:path w="3689350" h="405129">
                  <a:moveTo>
                    <a:pt x="2730500" y="85090"/>
                  </a:moveTo>
                  <a:lnTo>
                    <a:pt x="2726690" y="73660"/>
                  </a:lnTo>
                  <a:lnTo>
                    <a:pt x="2722880" y="63500"/>
                  </a:lnTo>
                  <a:lnTo>
                    <a:pt x="2717800" y="54610"/>
                  </a:lnTo>
                  <a:lnTo>
                    <a:pt x="2711450" y="45720"/>
                  </a:lnTo>
                  <a:lnTo>
                    <a:pt x="2701290" y="25400"/>
                  </a:lnTo>
                  <a:lnTo>
                    <a:pt x="2729230" y="109220"/>
                  </a:lnTo>
                  <a:lnTo>
                    <a:pt x="2730500" y="96520"/>
                  </a:lnTo>
                  <a:lnTo>
                    <a:pt x="2730500" y="85090"/>
                  </a:lnTo>
                  <a:close/>
                </a:path>
                <a:path w="3689350" h="405129">
                  <a:moveTo>
                    <a:pt x="2741930" y="25400"/>
                  </a:moveTo>
                  <a:lnTo>
                    <a:pt x="2735580" y="17780"/>
                  </a:lnTo>
                  <a:lnTo>
                    <a:pt x="2739390" y="58420"/>
                  </a:lnTo>
                  <a:lnTo>
                    <a:pt x="2741930" y="25400"/>
                  </a:lnTo>
                  <a:close/>
                </a:path>
                <a:path w="3689350" h="405129">
                  <a:moveTo>
                    <a:pt x="3196590" y="26670"/>
                  </a:moveTo>
                  <a:lnTo>
                    <a:pt x="3163570" y="53340"/>
                  </a:lnTo>
                  <a:lnTo>
                    <a:pt x="3139440" y="59690"/>
                  </a:lnTo>
                  <a:lnTo>
                    <a:pt x="3147060" y="67310"/>
                  </a:lnTo>
                  <a:lnTo>
                    <a:pt x="3150870" y="72390"/>
                  </a:lnTo>
                  <a:lnTo>
                    <a:pt x="3149600" y="77470"/>
                  </a:lnTo>
                  <a:lnTo>
                    <a:pt x="3143250" y="81280"/>
                  </a:lnTo>
                  <a:lnTo>
                    <a:pt x="3141980" y="86360"/>
                  </a:lnTo>
                  <a:lnTo>
                    <a:pt x="3141980" y="92710"/>
                  </a:lnTo>
                  <a:lnTo>
                    <a:pt x="3144520" y="96520"/>
                  </a:lnTo>
                  <a:lnTo>
                    <a:pt x="3147060" y="101600"/>
                  </a:lnTo>
                  <a:lnTo>
                    <a:pt x="3147060" y="106680"/>
                  </a:lnTo>
                  <a:lnTo>
                    <a:pt x="3145790" y="110490"/>
                  </a:lnTo>
                  <a:lnTo>
                    <a:pt x="3139440" y="114300"/>
                  </a:lnTo>
                  <a:lnTo>
                    <a:pt x="3145790" y="130810"/>
                  </a:lnTo>
                  <a:lnTo>
                    <a:pt x="3148330" y="148590"/>
                  </a:lnTo>
                  <a:lnTo>
                    <a:pt x="3149600" y="166370"/>
                  </a:lnTo>
                  <a:lnTo>
                    <a:pt x="3149600" y="184150"/>
                  </a:lnTo>
                  <a:lnTo>
                    <a:pt x="3152140" y="203200"/>
                  </a:lnTo>
                  <a:lnTo>
                    <a:pt x="3149600" y="222250"/>
                  </a:lnTo>
                  <a:lnTo>
                    <a:pt x="3145790" y="242570"/>
                  </a:lnTo>
                  <a:lnTo>
                    <a:pt x="3147060" y="261620"/>
                  </a:lnTo>
                  <a:lnTo>
                    <a:pt x="3162300" y="212090"/>
                  </a:lnTo>
                  <a:lnTo>
                    <a:pt x="3175000" y="161290"/>
                  </a:lnTo>
                  <a:lnTo>
                    <a:pt x="3185160" y="110490"/>
                  </a:lnTo>
                  <a:lnTo>
                    <a:pt x="3188970" y="83820"/>
                  </a:lnTo>
                  <a:lnTo>
                    <a:pt x="3194050" y="58420"/>
                  </a:lnTo>
                  <a:lnTo>
                    <a:pt x="3192780" y="55880"/>
                  </a:lnTo>
                  <a:lnTo>
                    <a:pt x="3191510" y="50800"/>
                  </a:lnTo>
                  <a:lnTo>
                    <a:pt x="3191510" y="45720"/>
                  </a:lnTo>
                  <a:lnTo>
                    <a:pt x="3196590" y="43180"/>
                  </a:lnTo>
                  <a:lnTo>
                    <a:pt x="3196590" y="26670"/>
                  </a:lnTo>
                  <a:close/>
                </a:path>
                <a:path w="3689350" h="405129">
                  <a:moveTo>
                    <a:pt x="3689350" y="25400"/>
                  </a:moveTo>
                  <a:lnTo>
                    <a:pt x="3679190" y="12700"/>
                  </a:lnTo>
                  <a:lnTo>
                    <a:pt x="3661410" y="5080"/>
                  </a:lnTo>
                  <a:lnTo>
                    <a:pt x="3652520" y="2540"/>
                  </a:lnTo>
                  <a:lnTo>
                    <a:pt x="3632200" y="0"/>
                  </a:lnTo>
                  <a:lnTo>
                    <a:pt x="3623310" y="1270"/>
                  </a:lnTo>
                  <a:lnTo>
                    <a:pt x="3614420" y="1270"/>
                  </a:lnTo>
                  <a:lnTo>
                    <a:pt x="3604260" y="3810"/>
                  </a:lnTo>
                  <a:lnTo>
                    <a:pt x="3594100" y="5080"/>
                  </a:lnTo>
                  <a:lnTo>
                    <a:pt x="3585210" y="8890"/>
                  </a:lnTo>
                  <a:lnTo>
                    <a:pt x="3576320" y="11430"/>
                  </a:lnTo>
                  <a:lnTo>
                    <a:pt x="3558540" y="19050"/>
                  </a:lnTo>
                  <a:lnTo>
                    <a:pt x="3550920" y="24130"/>
                  </a:lnTo>
                  <a:lnTo>
                    <a:pt x="3542030" y="27940"/>
                  </a:lnTo>
                  <a:lnTo>
                    <a:pt x="3534410" y="33020"/>
                  </a:lnTo>
                  <a:lnTo>
                    <a:pt x="3543300" y="29210"/>
                  </a:lnTo>
                  <a:lnTo>
                    <a:pt x="3563620" y="21590"/>
                  </a:lnTo>
                  <a:lnTo>
                    <a:pt x="3572510" y="19050"/>
                  </a:lnTo>
                  <a:lnTo>
                    <a:pt x="3592830" y="13970"/>
                  </a:lnTo>
                  <a:lnTo>
                    <a:pt x="3602990" y="13970"/>
                  </a:lnTo>
                  <a:lnTo>
                    <a:pt x="3613150" y="12700"/>
                  </a:lnTo>
                  <a:lnTo>
                    <a:pt x="3643630" y="12700"/>
                  </a:lnTo>
                  <a:lnTo>
                    <a:pt x="3653790" y="13970"/>
                  </a:lnTo>
                  <a:lnTo>
                    <a:pt x="3662680" y="16510"/>
                  </a:lnTo>
                  <a:lnTo>
                    <a:pt x="3671570" y="17780"/>
                  </a:lnTo>
                  <a:lnTo>
                    <a:pt x="3681730" y="21590"/>
                  </a:lnTo>
                  <a:lnTo>
                    <a:pt x="3689350" y="25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4273550" y="3114039"/>
              <a:ext cx="7620" cy="33020"/>
            </a:xfrm>
            <a:custGeom>
              <a:avLst/>
              <a:gdLst/>
              <a:ahLst/>
              <a:cxnLst/>
              <a:rect l="l" t="t" r="r" b="b"/>
              <a:pathLst>
                <a:path w="7620" h="33019">
                  <a:moveTo>
                    <a:pt x="7620" y="0"/>
                  </a:moveTo>
                  <a:lnTo>
                    <a:pt x="3810" y="7620"/>
                  </a:lnTo>
                  <a:lnTo>
                    <a:pt x="1270" y="16510"/>
                  </a:lnTo>
                  <a:lnTo>
                    <a:pt x="0" y="25400"/>
                  </a:lnTo>
                  <a:lnTo>
                    <a:pt x="0" y="33020"/>
                  </a:lnTo>
                  <a:lnTo>
                    <a:pt x="3810" y="25400"/>
                  </a:lnTo>
                  <a:lnTo>
                    <a:pt x="7620" y="1651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3096260" y="3121659"/>
              <a:ext cx="2997200" cy="346710"/>
            </a:xfrm>
            <a:custGeom>
              <a:avLst/>
              <a:gdLst/>
              <a:ahLst/>
              <a:cxnLst/>
              <a:rect l="l" t="t" r="r" b="b"/>
              <a:pathLst>
                <a:path w="2997200" h="346710">
                  <a:moveTo>
                    <a:pt x="15240" y="166370"/>
                  </a:moveTo>
                  <a:lnTo>
                    <a:pt x="12700" y="0"/>
                  </a:lnTo>
                  <a:lnTo>
                    <a:pt x="7620" y="45720"/>
                  </a:lnTo>
                  <a:lnTo>
                    <a:pt x="6350" y="69850"/>
                  </a:lnTo>
                  <a:lnTo>
                    <a:pt x="7620" y="92710"/>
                  </a:lnTo>
                  <a:lnTo>
                    <a:pt x="0" y="97790"/>
                  </a:lnTo>
                  <a:lnTo>
                    <a:pt x="2540" y="154940"/>
                  </a:lnTo>
                  <a:lnTo>
                    <a:pt x="5080" y="160020"/>
                  </a:lnTo>
                  <a:lnTo>
                    <a:pt x="6350" y="163830"/>
                  </a:lnTo>
                  <a:lnTo>
                    <a:pt x="10160" y="167640"/>
                  </a:lnTo>
                  <a:lnTo>
                    <a:pt x="15240" y="166370"/>
                  </a:lnTo>
                  <a:close/>
                </a:path>
                <a:path w="2997200" h="346710">
                  <a:moveTo>
                    <a:pt x="245110" y="25400"/>
                  </a:moveTo>
                  <a:lnTo>
                    <a:pt x="240030" y="8890"/>
                  </a:lnTo>
                  <a:lnTo>
                    <a:pt x="242570" y="27940"/>
                  </a:lnTo>
                  <a:lnTo>
                    <a:pt x="245110" y="25400"/>
                  </a:lnTo>
                  <a:close/>
                </a:path>
                <a:path w="2997200" h="346710">
                  <a:moveTo>
                    <a:pt x="259080" y="12700"/>
                  </a:moveTo>
                  <a:lnTo>
                    <a:pt x="256540" y="12700"/>
                  </a:lnTo>
                  <a:lnTo>
                    <a:pt x="256540" y="25400"/>
                  </a:lnTo>
                  <a:lnTo>
                    <a:pt x="259080" y="25400"/>
                  </a:lnTo>
                  <a:lnTo>
                    <a:pt x="259080" y="12700"/>
                  </a:lnTo>
                  <a:close/>
                </a:path>
                <a:path w="2997200" h="346710">
                  <a:moveTo>
                    <a:pt x="359410" y="30480"/>
                  </a:moveTo>
                  <a:lnTo>
                    <a:pt x="355600" y="30480"/>
                  </a:lnTo>
                  <a:lnTo>
                    <a:pt x="355600" y="40640"/>
                  </a:lnTo>
                  <a:lnTo>
                    <a:pt x="359410" y="40640"/>
                  </a:lnTo>
                  <a:lnTo>
                    <a:pt x="359410" y="30480"/>
                  </a:lnTo>
                  <a:close/>
                </a:path>
                <a:path w="2997200" h="346710">
                  <a:moveTo>
                    <a:pt x="419100" y="25400"/>
                  </a:moveTo>
                  <a:lnTo>
                    <a:pt x="416560" y="25400"/>
                  </a:lnTo>
                  <a:lnTo>
                    <a:pt x="416560" y="35560"/>
                  </a:lnTo>
                  <a:lnTo>
                    <a:pt x="419100" y="35560"/>
                  </a:lnTo>
                  <a:lnTo>
                    <a:pt x="419100" y="25400"/>
                  </a:lnTo>
                  <a:close/>
                </a:path>
                <a:path w="2997200" h="346710">
                  <a:moveTo>
                    <a:pt x="421640" y="5080"/>
                  </a:moveTo>
                  <a:lnTo>
                    <a:pt x="419100" y="5080"/>
                  </a:lnTo>
                  <a:lnTo>
                    <a:pt x="419100" y="20320"/>
                  </a:lnTo>
                  <a:lnTo>
                    <a:pt x="421640" y="20320"/>
                  </a:lnTo>
                  <a:lnTo>
                    <a:pt x="421640" y="5080"/>
                  </a:lnTo>
                  <a:close/>
                </a:path>
                <a:path w="2997200" h="346710">
                  <a:moveTo>
                    <a:pt x="1329690" y="64770"/>
                  </a:moveTo>
                  <a:lnTo>
                    <a:pt x="1324610" y="59690"/>
                  </a:lnTo>
                  <a:lnTo>
                    <a:pt x="1322070" y="52070"/>
                  </a:lnTo>
                  <a:lnTo>
                    <a:pt x="1319530" y="43180"/>
                  </a:lnTo>
                  <a:lnTo>
                    <a:pt x="1320800" y="35560"/>
                  </a:lnTo>
                  <a:lnTo>
                    <a:pt x="1324610" y="27940"/>
                  </a:lnTo>
                  <a:lnTo>
                    <a:pt x="1318260" y="35560"/>
                  </a:lnTo>
                  <a:lnTo>
                    <a:pt x="1311910" y="45720"/>
                  </a:lnTo>
                  <a:lnTo>
                    <a:pt x="1308100" y="55880"/>
                  </a:lnTo>
                  <a:lnTo>
                    <a:pt x="1304290" y="67310"/>
                  </a:lnTo>
                  <a:lnTo>
                    <a:pt x="1329690" y="64770"/>
                  </a:lnTo>
                  <a:close/>
                </a:path>
                <a:path w="2997200" h="346710">
                  <a:moveTo>
                    <a:pt x="1503680" y="11430"/>
                  </a:moveTo>
                  <a:lnTo>
                    <a:pt x="1499870" y="10160"/>
                  </a:lnTo>
                  <a:lnTo>
                    <a:pt x="1497330" y="11430"/>
                  </a:lnTo>
                  <a:lnTo>
                    <a:pt x="1494790" y="13970"/>
                  </a:lnTo>
                  <a:lnTo>
                    <a:pt x="1493520" y="16510"/>
                  </a:lnTo>
                  <a:lnTo>
                    <a:pt x="1496060" y="16510"/>
                  </a:lnTo>
                  <a:lnTo>
                    <a:pt x="1499870" y="13970"/>
                  </a:lnTo>
                  <a:lnTo>
                    <a:pt x="1501140" y="12700"/>
                  </a:lnTo>
                  <a:lnTo>
                    <a:pt x="1503680" y="11430"/>
                  </a:lnTo>
                  <a:close/>
                </a:path>
                <a:path w="2997200" h="346710">
                  <a:moveTo>
                    <a:pt x="1536700" y="88900"/>
                  </a:moveTo>
                  <a:lnTo>
                    <a:pt x="1534160" y="58420"/>
                  </a:lnTo>
                  <a:lnTo>
                    <a:pt x="1530350" y="30480"/>
                  </a:lnTo>
                  <a:lnTo>
                    <a:pt x="1498600" y="30480"/>
                  </a:lnTo>
                  <a:lnTo>
                    <a:pt x="1488440" y="27940"/>
                  </a:lnTo>
                  <a:lnTo>
                    <a:pt x="1483360" y="142240"/>
                  </a:lnTo>
                  <a:lnTo>
                    <a:pt x="1488440" y="149860"/>
                  </a:lnTo>
                  <a:lnTo>
                    <a:pt x="1492250" y="153670"/>
                  </a:lnTo>
                  <a:lnTo>
                    <a:pt x="1497330" y="154940"/>
                  </a:lnTo>
                  <a:lnTo>
                    <a:pt x="1501140" y="153670"/>
                  </a:lnTo>
                  <a:lnTo>
                    <a:pt x="1506220" y="152400"/>
                  </a:lnTo>
                  <a:lnTo>
                    <a:pt x="1511300" y="149860"/>
                  </a:lnTo>
                  <a:lnTo>
                    <a:pt x="1515110" y="146050"/>
                  </a:lnTo>
                  <a:lnTo>
                    <a:pt x="1518920" y="143510"/>
                  </a:lnTo>
                  <a:lnTo>
                    <a:pt x="1522730" y="142240"/>
                  </a:lnTo>
                  <a:lnTo>
                    <a:pt x="1534160" y="118110"/>
                  </a:lnTo>
                  <a:lnTo>
                    <a:pt x="1536700" y="88900"/>
                  </a:lnTo>
                  <a:close/>
                </a:path>
                <a:path w="2997200" h="346710">
                  <a:moveTo>
                    <a:pt x="1628140" y="35560"/>
                  </a:moveTo>
                  <a:lnTo>
                    <a:pt x="1626870" y="30480"/>
                  </a:lnTo>
                  <a:lnTo>
                    <a:pt x="1619250" y="20320"/>
                  </a:lnTo>
                  <a:lnTo>
                    <a:pt x="1615440" y="17780"/>
                  </a:lnTo>
                  <a:lnTo>
                    <a:pt x="1610360" y="13970"/>
                  </a:lnTo>
                  <a:lnTo>
                    <a:pt x="1605280" y="12700"/>
                  </a:lnTo>
                  <a:lnTo>
                    <a:pt x="1598930" y="11430"/>
                  </a:lnTo>
                  <a:lnTo>
                    <a:pt x="1592580" y="11430"/>
                  </a:lnTo>
                  <a:lnTo>
                    <a:pt x="1588770" y="13970"/>
                  </a:lnTo>
                  <a:lnTo>
                    <a:pt x="1584960" y="17780"/>
                  </a:lnTo>
                  <a:lnTo>
                    <a:pt x="1582420" y="24130"/>
                  </a:lnTo>
                  <a:lnTo>
                    <a:pt x="1581150" y="29210"/>
                  </a:lnTo>
                  <a:lnTo>
                    <a:pt x="1578610" y="36830"/>
                  </a:lnTo>
                  <a:lnTo>
                    <a:pt x="1576070" y="41910"/>
                  </a:lnTo>
                  <a:lnTo>
                    <a:pt x="1573530" y="48260"/>
                  </a:lnTo>
                  <a:lnTo>
                    <a:pt x="1570990" y="53340"/>
                  </a:lnTo>
                  <a:lnTo>
                    <a:pt x="1597660" y="67310"/>
                  </a:lnTo>
                  <a:lnTo>
                    <a:pt x="1605280" y="69850"/>
                  </a:lnTo>
                  <a:lnTo>
                    <a:pt x="1610360" y="68580"/>
                  </a:lnTo>
                  <a:lnTo>
                    <a:pt x="1614170" y="64770"/>
                  </a:lnTo>
                  <a:lnTo>
                    <a:pt x="1617980" y="59690"/>
                  </a:lnTo>
                  <a:lnTo>
                    <a:pt x="1619250" y="52070"/>
                  </a:lnTo>
                  <a:lnTo>
                    <a:pt x="1623060" y="46990"/>
                  </a:lnTo>
                  <a:lnTo>
                    <a:pt x="1624330" y="39370"/>
                  </a:lnTo>
                  <a:lnTo>
                    <a:pt x="1628140" y="35560"/>
                  </a:lnTo>
                  <a:close/>
                </a:path>
                <a:path w="2997200" h="346710">
                  <a:moveTo>
                    <a:pt x="2239010" y="50800"/>
                  </a:moveTo>
                  <a:lnTo>
                    <a:pt x="2233930" y="25400"/>
                  </a:lnTo>
                  <a:lnTo>
                    <a:pt x="2236470" y="134620"/>
                  </a:lnTo>
                  <a:lnTo>
                    <a:pt x="2239010" y="106680"/>
                  </a:lnTo>
                  <a:lnTo>
                    <a:pt x="2239010" y="50800"/>
                  </a:lnTo>
                  <a:close/>
                </a:path>
                <a:path w="2997200" h="346710">
                  <a:moveTo>
                    <a:pt x="2340610" y="30480"/>
                  </a:moveTo>
                  <a:lnTo>
                    <a:pt x="2326640" y="3810"/>
                  </a:lnTo>
                  <a:lnTo>
                    <a:pt x="2325370" y="83820"/>
                  </a:lnTo>
                  <a:lnTo>
                    <a:pt x="2327910" y="170180"/>
                  </a:lnTo>
                  <a:lnTo>
                    <a:pt x="2329180" y="257810"/>
                  </a:lnTo>
                  <a:lnTo>
                    <a:pt x="2334260" y="346710"/>
                  </a:lnTo>
                  <a:lnTo>
                    <a:pt x="2340610" y="341630"/>
                  </a:lnTo>
                  <a:lnTo>
                    <a:pt x="2340610" y="30480"/>
                  </a:lnTo>
                  <a:close/>
                </a:path>
                <a:path w="2997200" h="346710">
                  <a:moveTo>
                    <a:pt x="2415540" y="11430"/>
                  </a:moveTo>
                  <a:lnTo>
                    <a:pt x="2414270" y="21590"/>
                  </a:lnTo>
                  <a:lnTo>
                    <a:pt x="2411730" y="33020"/>
                  </a:lnTo>
                  <a:lnTo>
                    <a:pt x="2410460" y="43180"/>
                  </a:lnTo>
                  <a:lnTo>
                    <a:pt x="2415540" y="53340"/>
                  </a:lnTo>
                  <a:lnTo>
                    <a:pt x="2415540" y="11430"/>
                  </a:lnTo>
                  <a:close/>
                </a:path>
                <a:path w="2997200" h="346710">
                  <a:moveTo>
                    <a:pt x="2647937" y="46494"/>
                  </a:moveTo>
                  <a:lnTo>
                    <a:pt x="2639060" y="48260"/>
                  </a:lnTo>
                  <a:lnTo>
                    <a:pt x="2631440" y="49530"/>
                  </a:lnTo>
                  <a:lnTo>
                    <a:pt x="2623820" y="49530"/>
                  </a:lnTo>
                  <a:lnTo>
                    <a:pt x="2618740" y="52070"/>
                  </a:lnTo>
                  <a:lnTo>
                    <a:pt x="2614930" y="55880"/>
                  </a:lnTo>
                  <a:lnTo>
                    <a:pt x="2614930" y="62230"/>
                  </a:lnTo>
                  <a:lnTo>
                    <a:pt x="2625090" y="62230"/>
                  </a:lnTo>
                  <a:lnTo>
                    <a:pt x="2635250" y="59690"/>
                  </a:lnTo>
                  <a:lnTo>
                    <a:pt x="2642870" y="49530"/>
                  </a:lnTo>
                  <a:lnTo>
                    <a:pt x="2647937" y="46494"/>
                  </a:lnTo>
                  <a:close/>
                </a:path>
                <a:path w="2997200" h="346710">
                  <a:moveTo>
                    <a:pt x="2651760" y="45720"/>
                  </a:moveTo>
                  <a:lnTo>
                    <a:pt x="2649220" y="45720"/>
                  </a:lnTo>
                  <a:lnTo>
                    <a:pt x="2647937" y="46494"/>
                  </a:lnTo>
                  <a:lnTo>
                    <a:pt x="2651760" y="45720"/>
                  </a:lnTo>
                  <a:close/>
                </a:path>
                <a:path w="2997200" h="346710">
                  <a:moveTo>
                    <a:pt x="2694940" y="27940"/>
                  </a:moveTo>
                  <a:lnTo>
                    <a:pt x="2656840" y="40640"/>
                  </a:lnTo>
                  <a:lnTo>
                    <a:pt x="2651760" y="45720"/>
                  </a:lnTo>
                  <a:lnTo>
                    <a:pt x="2658110" y="45720"/>
                  </a:lnTo>
                  <a:lnTo>
                    <a:pt x="2668270" y="49530"/>
                  </a:lnTo>
                  <a:lnTo>
                    <a:pt x="2677160" y="52070"/>
                  </a:lnTo>
                  <a:lnTo>
                    <a:pt x="2684780" y="50800"/>
                  </a:lnTo>
                  <a:lnTo>
                    <a:pt x="2691130" y="44450"/>
                  </a:lnTo>
                  <a:lnTo>
                    <a:pt x="2694940" y="27940"/>
                  </a:lnTo>
                  <a:close/>
                </a:path>
                <a:path w="2997200" h="346710">
                  <a:moveTo>
                    <a:pt x="2721610" y="11430"/>
                  </a:moveTo>
                  <a:lnTo>
                    <a:pt x="2716530" y="11430"/>
                  </a:lnTo>
                  <a:lnTo>
                    <a:pt x="2705100" y="17780"/>
                  </a:lnTo>
                  <a:lnTo>
                    <a:pt x="2721610" y="11430"/>
                  </a:lnTo>
                  <a:close/>
                </a:path>
                <a:path w="2997200" h="346710">
                  <a:moveTo>
                    <a:pt x="2868295" y="44450"/>
                  </a:moveTo>
                  <a:lnTo>
                    <a:pt x="2866390" y="49530"/>
                  </a:lnTo>
                  <a:lnTo>
                    <a:pt x="2863850" y="62230"/>
                  </a:lnTo>
                  <a:lnTo>
                    <a:pt x="2868295" y="44450"/>
                  </a:lnTo>
                  <a:close/>
                </a:path>
                <a:path w="2997200" h="346710">
                  <a:moveTo>
                    <a:pt x="2981604" y="65239"/>
                  </a:moveTo>
                  <a:lnTo>
                    <a:pt x="2978150" y="63500"/>
                  </a:lnTo>
                  <a:lnTo>
                    <a:pt x="2962910" y="57150"/>
                  </a:lnTo>
                  <a:lnTo>
                    <a:pt x="2948940" y="50800"/>
                  </a:lnTo>
                  <a:lnTo>
                    <a:pt x="2946387" y="49530"/>
                  </a:lnTo>
                  <a:lnTo>
                    <a:pt x="2933700" y="43180"/>
                  </a:lnTo>
                  <a:lnTo>
                    <a:pt x="2918460" y="36830"/>
                  </a:lnTo>
                  <a:lnTo>
                    <a:pt x="2916453" y="35560"/>
                  </a:lnTo>
                  <a:lnTo>
                    <a:pt x="2904490" y="27940"/>
                  </a:lnTo>
                  <a:lnTo>
                    <a:pt x="2890520" y="20320"/>
                  </a:lnTo>
                  <a:lnTo>
                    <a:pt x="2876550" y="11430"/>
                  </a:lnTo>
                  <a:lnTo>
                    <a:pt x="2868295" y="44450"/>
                  </a:lnTo>
                  <a:lnTo>
                    <a:pt x="2870200" y="39370"/>
                  </a:lnTo>
                  <a:lnTo>
                    <a:pt x="2875280" y="35560"/>
                  </a:lnTo>
                  <a:lnTo>
                    <a:pt x="2881630" y="36830"/>
                  </a:lnTo>
                  <a:lnTo>
                    <a:pt x="2894330" y="43180"/>
                  </a:lnTo>
                  <a:lnTo>
                    <a:pt x="2900680" y="46990"/>
                  </a:lnTo>
                  <a:lnTo>
                    <a:pt x="2908300" y="50800"/>
                  </a:lnTo>
                  <a:lnTo>
                    <a:pt x="2915920" y="49530"/>
                  </a:lnTo>
                  <a:lnTo>
                    <a:pt x="2926080" y="49530"/>
                  </a:lnTo>
                  <a:lnTo>
                    <a:pt x="2934970" y="50800"/>
                  </a:lnTo>
                  <a:lnTo>
                    <a:pt x="2950210" y="58420"/>
                  </a:lnTo>
                  <a:lnTo>
                    <a:pt x="2959100" y="62230"/>
                  </a:lnTo>
                  <a:lnTo>
                    <a:pt x="2974340" y="67310"/>
                  </a:lnTo>
                  <a:lnTo>
                    <a:pt x="2981604" y="65239"/>
                  </a:lnTo>
                  <a:close/>
                </a:path>
                <a:path w="2997200" h="346710">
                  <a:moveTo>
                    <a:pt x="2997200" y="71120"/>
                  </a:moveTo>
                  <a:lnTo>
                    <a:pt x="2993390" y="68580"/>
                  </a:lnTo>
                  <a:lnTo>
                    <a:pt x="2988310" y="67310"/>
                  </a:lnTo>
                  <a:lnTo>
                    <a:pt x="2983230" y="64770"/>
                  </a:lnTo>
                  <a:lnTo>
                    <a:pt x="2981604" y="65239"/>
                  </a:lnTo>
                  <a:lnTo>
                    <a:pt x="2993390" y="71120"/>
                  </a:lnTo>
                  <a:lnTo>
                    <a:pt x="2997200" y="711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6357620" y="3152139"/>
              <a:ext cx="62230" cy="34290"/>
            </a:xfrm>
            <a:custGeom>
              <a:avLst/>
              <a:gdLst/>
              <a:ahLst/>
              <a:cxnLst/>
              <a:rect l="l" t="t" r="r" b="b"/>
              <a:pathLst>
                <a:path w="62229" h="34289">
                  <a:moveTo>
                    <a:pt x="43179" y="0"/>
                  </a:moveTo>
                  <a:lnTo>
                    <a:pt x="39369" y="2539"/>
                  </a:lnTo>
                  <a:lnTo>
                    <a:pt x="34289" y="2539"/>
                  </a:lnTo>
                  <a:lnTo>
                    <a:pt x="30479" y="3810"/>
                  </a:lnTo>
                  <a:lnTo>
                    <a:pt x="25400" y="3810"/>
                  </a:lnTo>
                  <a:lnTo>
                    <a:pt x="20319" y="5080"/>
                  </a:lnTo>
                  <a:lnTo>
                    <a:pt x="8889" y="5080"/>
                  </a:lnTo>
                  <a:lnTo>
                    <a:pt x="13969" y="8889"/>
                  </a:lnTo>
                  <a:lnTo>
                    <a:pt x="20319" y="11430"/>
                  </a:lnTo>
                  <a:lnTo>
                    <a:pt x="26669" y="8889"/>
                  </a:lnTo>
                  <a:lnTo>
                    <a:pt x="34289" y="6350"/>
                  </a:lnTo>
                  <a:lnTo>
                    <a:pt x="40639" y="5080"/>
                  </a:lnTo>
                  <a:lnTo>
                    <a:pt x="45719" y="6350"/>
                  </a:lnTo>
                  <a:lnTo>
                    <a:pt x="50800" y="8889"/>
                  </a:lnTo>
                  <a:lnTo>
                    <a:pt x="53339" y="19050"/>
                  </a:lnTo>
                  <a:lnTo>
                    <a:pt x="46989" y="22860"/>
                  </a:lnTo>
                  <a:lnTo>
                    <a:pt x="40639" y="25400"/>
                  </a:lnTo>
                  <a:lnTo>
                    <a:pt x="33019" y="27939"/>
                  </a:lnTo>
                  <a:lnTo>
                    <a:pt x="12700" y="31750"/>
                  </a:lnTo>
                  <a:lnTo>
                    <a:pt x="0" y="31750"/>
                  </a:lnTo>
                  <a:lnTo>
                    <a:pt x="15239" y="34289"/>
                  </a:lnTo>
                  <a:lnTo>
                    <a:pt x="31750" y="34289"/>
                  </a:lnTo>
                  <a:lnTo>
                    <a:pt x="48259" y="31750"/>
                  </a:lnTo>
                  <a:lnTo>
                    <a:pt x="55879" y="29210"/>
                  </a:lnTo>
                  <a:lnTo>
                    <a:pt x="62229" y="27939"/>
                  </a:lnTo>
                  <a:lnTo>
                    <a:pt x="431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4032250" y="3154679"/>
              <a:ext cx="1465580" cy="278130"/>
            </a:xfrm>
            <a:custGeom>
              <a:avLst/>
              <a:gdLst/>
              <a:ahLst/>
              <a:cxnLst/>
              <a:rect l="l" t="t" r="r" b="b"/>
              <a:pathLst>
                <a:path w="1465579" h="278129">
                  <a:moveTo>
                    <a:pt x="2540" y="7620"/>
                  </a:moveTo>
                  <a:lnTo>
                    <a:pt x="0" y="7620"/>
                  </a:lnTo>
                  <a:lnTo>
                    <a:pt x="0" y="20320"/>
                  </a:lnTo>
                  <a:lnTo>
                    <a:pt x="2540" y="20320"/>
                  </a:lnTo>
                  <a:lnTo>
                    <a:pt x="2540" y="7620"/>
                  </a:lnTo>
                  <a:close/>
                </a:path>
                <a:path w="1465579" h="278129">
                  <a:moveTo>
                    <a:pt x="121920" y="0"/>
                  </a:moveTo>
                  <a:lnTo>
                    <a:pt x="120650" y="0"/>
                  </a:lnTo>
                  <a:lnTo>
                    <a:pt x="120650" y="5080"/>
                  </a:lnTo>
                  <a:lnTo>
                    <a:pt x="121920" y="5080"/>
                  </a:lnTo>
                  <a:lnTo>
                    <a:pt x="121920" y="0"/>
                  </a:lnTo>
                  <a:close/>
                </a:path>
                <a:path w="1465579" h="278129">
                  <a:moveTo>
                    <a:pt x="1465580" y="62230"/>
                  </a:moveTo>
                  <a:lnTo>
                    <a:pt x="1459230" y="57150"/>
                  </a:lnTo>
                  <a:lnTo>
                    <a:pt x="1454150" y="50800"/>
                  </a:lnTo>
                  <a:lnTo>
                    <a:pt x="1451610" y="41910"/>
                  </a:lnTo>
                  <a:lnTo>
                    <a:pt x="1450340" y="34290"/>
                  </a:lnTo>
                  <a:lnTo>
                    <a:pt x="1447800" y="25400"/>
                  </a:lnTo>
                  <a:lnTo>
                    <a:pt x="1446530" y="16510"/>
                  </a:lnTo>
                  <a:lnTo>
                    <a:pt x="1443990" y="7620"/>
                  </a:lnTo>
                  <a:lnTo>
                    <a:pt x="1440180" y="0"/>
                  </a:lnTo>
                  <a:lnTo>
                    <a:pt x="1445260" y="278130"/>
                  </a:lnTo>
                  <a:lnTo>
                    <a:pt x="1451610" y="254000"/>
                  </a:lnTo>
                  <a:lnTo>
                    <a:pt x="1456690" y="228600"/>
                  </a:lnTo>
                  <a:lnTo>
                    <a:pt x="1457960" y="200660"/>
                  </a:lnTo>
                  <a:lnTo>
                    <a:pt x="1460500" y="171450"/>
                  </a:lnTo>
                  <a:lnTo>
                    <a:pt x="1460500" y="115570"/>
                  </a:lnTo>
                  <a:lnTo>
                    <a:pt x="1461770" y="87630"/>
                  </a:lnTo>
                  <a:lnTo>
                    <a:pt x="1465580" y="622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6343650" y="3162300"/>
              <a:ext cx="15240" cy="17780"/>
            </a:xfrm>
            <a:custGeom>
              <a:avLst/>
              <a:gdLst/>
              <a:ahLst/>
              <a:cxnLst/>
              <a:rect l="l" t="t" r="r" b="b"/>
              <a:pathLst>
                <a:path w="15239" h="17780">
                  <a:moveTo>
                    <a:pt x="13970" y="0"/>
                  </a:moveTo>
                  <a:lnTo>
                    <a:pt x="8889" y="1270"/>
                  </a:lnTo>
                  <a:lnTo>
                    <a:pt x="2539" y="5079"/>
                  </a:lnTo>
                  <a:lnTo>
                    <a:pt x="0" y="11429"/>
                  </a:lnTo>
                  <a:lnTo>
                    <a:pt x="1270" y="17779"/>
                  </a:lnTo>
                  <a:lnTo>
                    <a:pt x="6350" y="13970"/>
                  </a:lnTo>
                  <a:lnTo>
                    <a:pt x="12700" y="11429"/>
                  </a:lnTo>
                  <a:lnTo>
                    <a:pt x="15239" y="635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2840990" y="3164839"/>
              <a:ext cx="2623820" cy="295910"/>
            </a:xfrm>
            <a:custGeom>
              <a:avLst/>
              <a:gdLst/>
              <a:ahLst/>
              <a:cxnLst/>
              <a:rect l="l" t="t" r="r" b="b"/>
              <a:pathLst>
                <a:path w="2623820" h="295910">
                  <a:moveTo>
                    <a:pt x="254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2540" y="5080"/>
                  </a:lnTo>
                  <a:lnTo>
                    <a:pt x="2540" y="0"/>
                  </a:lnTo>
                  <a:close/>
                </a:path>
                <a:path w="2623820" h="295910">
                  <a:moveTo>
                    <a:pt x="2032000" y="44450"/>
                  </a:moveTo>
                  <a:lnTo>
                    <a:pt x="2025650" y="33020"/>
                  </a:lnTo>
                  <a:lnTo>
                    <a:pt x="2026920" y="24130"/>
                  </a:lnTo>
                  <a:lnTo>
                    <a:pt x="2030730" y="12700"/>
                  </a:lnTo>
                  <a:lnTo>
                    <a:pt x="2029460" y="0"/>
                  </a:lnTo>
                  <a:lnTo>
                    <a:pt x="2026920" y="2540"/>
                  </a:lnTo>
                  <a:lnTo>
                    <a:pt x="2025650" y="16510"/>
                  </a:lnTo>
                  <a:lnTo>
                    <a:pt x="2021840" y="30480"/>
                  </a:lnTo>
                  <a:lnTo>
                    <a:pt x="2023110" y="43180"/>
                  </a:lnTo>
                  <a:lnTo>
                    <a:pt x="2032000" y="52070"/>
                  </a:lnTo>
                  <a:lnTo>
                    <a:pt x="2032000" y="44450"/>
                  </a:lnTo>
                  <a:close/>
                </a:path>
                <a:path w="2623820" h="295910">
                  <a:moveTo>
                    <a:pt x="2623820" y="34290"/>
                  </a:moveTo>
                  <a:lnTo>
                    <a:pt x="2606040" y="2540"/>
                  </a:lnTo>
                  <a:lnTo>
                    <a:pt x="2608580" y="76200"/>
                  </a:lnTo>
                  <a:lnTo>
                    <a:pt x="2608580" y="149860"/>
                  </a:lnTo>
                  <a:lnTo>
                    <a:pt x="2609850" y="223520"/>
                  </a:lnTo>
                  <a:lnTo>
                    <a:pt x="2613660" y="295910"/>
                  </a:lnTo>
                  <a:lnTo>
                    <a:pt x="2623820" y="290830"/>
                  </a:lnTo>
                  <a:lnTo>
                    <a:pt x="2623820" y="342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3768089" y="3169919"/>
              <a:ext cx="2540" cy="10160"/>
            </a:xfrm>
            <a:custGeom>
              <a:avLst/>
              <a:gdLst/>
              <a:ahLst/>
              <a:cxnLst/>
              <a:rect l="l" t="t" r="r" b="b"/>
              <a:pathLst>
                <a:path w="2539" h="10160">
                  <a:moveTo>
                    <a:pt x="2539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2539" y="10159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2664460" y="3169919"/>
              <a:ext cx="3176270" cy="365760"/>
            </a:xfrm>
            <a:custGeom>
              <a:avLst/>
              <a:gdLst/>
              <a:ahLst/>
              <a:cxnLst/>
              <a:rect l="l" t="t" r="r" b="b"/>
              <a:pathLst>
                <a:path w="3176270" h="365760">
                  <a:moveTo>
                    <a:pt x="50800" y="10160"/>
                  </a:moveTo>
                  <a:lnTo>
                    <a:pt x="48260" y="1270"/>
                  </a:lnTo>
                  <a:lnTo>
                    <a:pt x="44450" y="13970"/>
                  </a:lnTo>
                  <a:lnTo>
                    <a:pt x="41910" y="13970"/>
                  </a:lnTo>
                  <a:lnTo>
                    <a:pt x="38100" y="10160"/>
                  </a:lnTo>
                  <a:lnTo>
                    <a:pt x="36830" y="11430"/>
                  </a:lnTo>
                  <a:lnTo>
                    <a:pt x="24130" y="21590"/>
                  </a:lnTo>
                  <a:lnTo>
                    <a:pt x="15240" y="33020"/>
                  </a:lnTo>
                  <a:lnTo>
                    <a:pt x="10160" y="40640"/>
                  </a:lnTo>
                  <a:lnTo>
                    <a:pt x="6350" y="48260"/>
                  </a:lnTo>
                  <a:lnTo>
                    <a:pt x="2540" y="54610"/>
                  </a:lnTo>
                  <a:lnTo>
                    <a:pt x="0" y="62230"/>
                  </a:lnTo>
                  <a:lnTo>
                    <a:pt x="10160" y="62230"/>
                  </a:lnTo>
                  <a:lnTo>
                    <a:pt x="13970" y="60960"/>
                  </a:lnTo>
                  <a:lnTo>
                    <a:pt x="19050" y="59690"/>
                  </a:lnTo>
                  <a:lnTo>
                    <a:pt x="25400" y="57150"/>
                  </a:lnTo>
                  <a:lnTo>
                    <a:pt x="30480" y="54610"/>
                  </a:lnTo>
                  <a:lnTo>
                    <a:pt x="34290" y="53340"/>
                  </a:lnTo>
                  <a:lnTo>
                    <a:pt x="39370" y="50800"/>
                  </a:lnTo>
                  <a:lnTo>
                    <a:pt x="29210" y="54610"/>
                  </a:lnTo>
                  <a:lnTo>
                    <a:pt x="26670" y="50800"/>
                  </a:lnTo>
                  <a:lnTo>
                    <a:pt x="25400" y="48260"/>
                  </a:lnTo>
                  <a:lnTo>
                    <a:pt x="22860" y="45720"/>
                  </a:lnTo>
                  <a:lnTo>
                    <a:pt x="21590" y="41910"/>
                  </a:lnTo>
                  <a:lnTo>
                    <a:pt x="29210" y="34290"/>
                  </a:lnTo>
                  <a:lnTo>
                    <a:pt x="31750" y="33020"/>
                  </a:lnTo>
                  <a:lnTo>
                    <a:pt x="35560" y="31750"/>
                  </a:lnTo>
                  <a:lnTo>
                    <a:pt x="39370" y="31750"/>
                  </a:lnTo>
                  <a:lnTo>
                    <a:pt x="44450" y="29210"/>
                  </a:lnTo>
                  <a:lnTo>
                    <a:pt x="43180" y="22860"/>
                  </a:lnTo>
                  <a:lnTo>
                    <a:pt x="50800" y="10160"/>
                  </a:lnTo>
                  <a:close/>
                </a:path>
                <a:path w="3176270" h="365760">
                  <a:moveTo>
                    <a:pt x="69850" y="19050"/>
                  </a:moveTo>
                  <a:lnTo>
                    <a:pt x="66040" y="15240"/>
                  </a:lnTo>
                  <a:lnTo>
                    <a:pt x="66040" y="10160"/>
                  </a:lnTo>
                  <a:lnTo>
                    <a:pt x="60960" y="10160"/>
                  </a:lnTo>
                  <a:lnTo>
                    <a:pt x="60960" y="13970"/>
                  </a:lnTo>
                  <a:lnTo>
                    <a:pt x="63500" y="16510"/>
                  </a:lnTo>
                  <a:lnTo>
                    <a:pt x="64770" y="19050"/>
                  </a:lnTo>
                  <a:lnTo>
                    <a:pt x="69850" y="19050"/>
                  </a:lnTo>
                  <a:close/>
                </a:path>
                <a:path w="3176270" h="365760">
                  <a:moveTo>
                    <a:pt x="194310" y="35560"/>
                  </a:moveTo>
                  <a:lnTo>
                    <a:pt x="193040" y="33020"/>
                  </a:lnTo>
                  <a:lnTo>
                    <a:pt x="189230" y="30480"/>
                  </a:lnTo>
                  <a:lnTo>
                    <a:pt x="179070" y="20320"/>
                  </a:lnTo>
                  <a:lnTo>
                    <a:pt x="176530" y="16510"/>
                  </a:lnTo>
                  <a:lnTo>
                    <a:pt x="172720" y="13970"/>
                  </a:lnTo>
                  <a:lnTo>
                    <a:pt x="171450" y="11430"/>
                  </a:lnTo>
                  <a:lnTo>
                    <a:pt x="172720" y="15240"/>
                  </a:lnTo>
                  <a:lnTo>
                    <a:pt x="175260" y="17780"/>
                  </a:lnTo>
                  <a:lnTo>
                    <a:pt x="180340" y="25400"/>
                  </a:lnTo>
                  <a:lnTo>
                    <a:pt x="182880" y="27940"/>
                  </a:lnTo>
                  <a:lnTo>
                    <a:pt x="185420" y="31750"/>
                  </a:lnTo>
                  <a:lnTo>
                    <a:pt x="189230" y="33020"/>
                  </a:lnTo>
                  <a:lnTo>
                    <a:pt x="194310" y="35560"/>
                  </a:lnTo>
                  <a:close/>
                </a:path>
                <a:path w="3176270" h="365760">
                  <a:moveTo>
                    <a:pt x="200660" y="16510"/>
                  </a:moveTo>
                  <a:lnTo>
                    <a:pt x="195580" y="16510"/>
                  </a:lnTo>
                  <a:lnTo>
                    <a:pt x="200660" y="22860"/>
                  </a:lnTo>
                  <a:lnTo>
                    <a:pt x="200660" y="16510"/>
                  </a:lnTo>
                  <a:close/>
                </a:path>
                <a:path w="3176270" h="365760">
                  <a:moveTo>
                    <a:pt x="237490" y="40640"/>
                  </a:moveTo>
                  <a:lnTo>
                    <a:pt x="234950" y="29210"/>
                  </a:lnTo>
                  <a:lnTo>
                    <a:pt x="229870" y="17780"/>
                  </a:lnTo>
                  <a:lnTo>
                    <a:pt x="228600" y="5080"/>
                  </a:lnTo>
                  <a:lnTo>
                    <a:pt x="223520" y="5080"/>
                  </a:lnTo>
                  <a:lnTo>
                    <a:pt x="208280" y="1270"/>
                  </a:lnTo>
                  <a:lnTo>
                    <a:pt x="212090" y="11430"/>
                  </a:lnTo>
                  <a:lnTo>
                    <a:pt x="214630" y="22860"/>
                  </a:lnTo>
                  <a:lnTo>
                    <a:pt x="215900" y="33020"/>
                  </a:lnTo>
                  <a:lnTo>
                    <a:pt x="213360" y="44450"/>
                  </a:lnTo>
                  <a:lnTo>
                    <a:pt x="208280" y="44450"/>
                  </a:lnTo>
                  <a:lnTo>
                    <a:pt x="210820" y="46990"/>
                  </a:lnTo>
                  <a:lnTo>
                    <a:pt x="213360" y="48260"/>
                  </a:lnTo>
                  <a:lnTo>
                    <a:pt x="217170" y="49530"/>
                  </a:lnTo>
                  <a:lnTo>
                    <a:pt x="229870" y="49530"/>
                  </a:lnTo>
                  <a:lnTo>
                    <a:pt x="233680" y="50800"/>
                  </a:lnTo>
                  <a:lnTo>
                    <a:pt x="237490" y="40640"/>
                  </a:lnTo>
                  <a:close/>
                </a:path>
                <a:path w="3176270" h="365760">
                  <a:moveTo>
                    <a:pt x="332740" y="10160"/>
                  </a:moveTo>
                  <a:lnTo>
                    <a:pt x="331470" y="10160"/>
                  </a:lnTo>
                  <a:lnTo>
                    <a:pt x="331470" y="63500"/>
                  </a:lnTo>
                  <a:lnTo>
                    <a:pt x="332740" y="63500"/>
                  </a:lnTo>
                  <a:lnTo>
                    <a:pt x="332740" y="10160"/>
                  </a:lnTo>
                  <a:close/>
                </a:path>
                <a:path w="3176270" h="365760">
                  <a:moveTo>
                    <a:pt x="765810" y="52070"/>
                  </a:moveTo>
                  <a:lnTo>
                    <a:pt x="762000" y="39370"/>
                  </a:lnTo>
                  <a:lnTo>
                    <a:pt x="759460" y="25400"/>
                  </a:lnTo>
                  <a:lnTo>
                    <a:pt x="758190" y="11430"/>
                  </a:lnTo>
                  <a:lnTo>
                    <a:pt x="758190" y="24130"/>
                  </a:lnTo>
                  <a:lnTo>
                    <a:pt x="759460" y="38100"/>
                  </a:lnTo>
                  <a:lnTo>
                    <a:pt x="762000" y="50800"/>
                  </a:lnTo>
                  <a:lnTo>
                    <a:pt x="765810" y="63500"/>
                  </a:lnTo>
                  <a:lnTo>
                    <a:pt x="765810" y="52070"/>
                  </a:lnTo>
                  <a:close/>
                </a:path>
                <a:path w="3176270" h="365760">
                  <a:moveTo>
                    <a:pt x="2579370" y="57150"/>
                  </a:moveTo>
                  <a:lnTo>
                    <a:pt x="2576830" y="27940"/>
                  </a:lnTo>
                  <a:lnTo>
                    <a:pt x="2576830" y="13970"/>
                  </a:lnTo>
                  <a:lnTo>
                    <a:pt x="2574290" y="0"/>
                  </a:lnTo>
                  <a:lnTo>
                    <a:pt x="2569210" y="2540"/>
                  </a:lnTo>
                  <a:lnTo>
                    <a:pt x="2564130" y="3810"/>
                  </a:lnTo>
                  <a:lnTo>
                    <a:pt x="2557780" y="7620"/>
                  </a:lnTo>
                  <a:lnTo>
                    <a:pt x="2552700" y="10160"/>
                  </a:lnTo>
                  <a:lnTo>
                    <a:pt x="2547620" y="11430"/>
                  </a:lnTo>
                  <a:lnTo>
                    <a:pt x="2542540" y="15240"/>
                  </a:lnTo>
                  <a:lnTo>
                    <a:pt x="2537460" y="16510"/>
                  </a:lnTo>
                  <a:lnTo>
                    <a:pt x="2532380" y="19050"/>
                  </a:lnTo>
                  <a:lnTo>
                    <a:pt x="2532380" y="88900"/>
                  </a:lnTo>
                  <a:lnTo>
                    <a:pt x="2531110" y="151130"/>
                  </a:lnTo>
                  <a:lnTo>
                    <a:pt x="2528570" y="214630"/>
                  </a:lnTo>
                  <a:lnTo>
                    <a:pt x="2528570" y="280670"/>
                  </a:lnTo>
                  <a:lnTo>
                    <a:pt x="2522220" y="288290"/>
                  </a:lnTo>
                  <a:lnTo>
                    <a:pt x="2515870" y="297180"/>
                  </a:lnTo>
                  <a:lnTo>
                    <a:pt x="2513330" y="318770"/>
                  </a:lnTo>
                  <a:lnTo>
                    <a:pt x="2510790" y="330200"/>
                  </a:lnTo>
                  <a:lnTo>
                    <a:pt x="2509520" y="341630"/>
                  </a:lnTo>
                  <a:lnTo>
                    <a:pt x="2506980" y="353060"/>
                  </a:lnTo>
                  <a:lnTo>
                    <a:pt x="2501900" y="363220"/>
                  </a:lnTo>
                  <a:lnTo>
                    <a:pt x="2512060" y="365760"/>
                  </a:lnTo>
                  <a:lnTo>
                    <a:pt x="2519680" y="365760"/>
                  </a:lnTo>
                  <a:lnTo>
                    <a:pt x="2528570" y="364490"/>
                  </a:lnTo>
                  <a:lnTo>
                    <a:pt x="2536190" y="360680"/>
                  </a:lnTo>
                  <a:lnTo>
                    <a:pt x="2551430" y="350520"/>
                  </a:lnTo>
                  <a:lnTo>
                    <a:pt x="2557780" y="346710"/>
                  </a:lnTo>
                  <a:lnTo>
                    <a:pt x="2566670" y="345440"/>
                  </a:lnTo>
                  <a:lnTo>
                    <a:pt x="2567940" y="330200"/>
                  </a:lnTo>
                  <a:lnTo>
                    <a:pt x="2570480" y="313690"/>
                  </a:lnTo>
                  <a:lnTo>
                    <a:pt x="2570480" y="298450"/>
                  </a:lnTo>
                  <a:lnTo>
                    <a:pt x="2566670" y="283210"/>
                  </a:lnTo>
                  <a:lnTo>
                    <a:pt x="2564130" y="276860"/>
                  </a:lnTo>
                  <a:lnTo>
                    <a:pt x="2566670" y="264160"/>
                  </a:lnTo>
                  <a:lnTo>
                    <a:pt x="2561590" y="259080"/>
                  </a:lnTo>
                  <a:lnTo>
                    <a:pt x="2569210" y="217170"/>
                  </a:lnTo>
                  <a:lnTo>
                    <a:pt x="2576830" y="173990"/>
                  </a:lnTo>
                  <a:lnTo>
                    <a:pt x="2579370" y="132080"/>
                  </a:lnTo>
                  <a:lnTo>
                    <a:pt x="2579370" y="88900"/>
                  </a:lnTo>
                  <a:lnTo>
                    <a:pt x="2576830" y="80010"/>
                  </a:lnTo>
                  <a:lnTo>
                    <a:pt x="2573020" y="71120"/>
                  </a:lnTo>
                  <a:lnTo>
                    <a:pt x="2573020" y="63500"/>
                  </a:lnTo>
                  <a:lnTo>
                    <a:pt x="2579370" y="57150"/>
                  </a:lnTo>
                  <a:close/>
                </a:path>
                <a:path w="3176270" h="365760">
                  <a:moveTo>
                    <a:pt x="2852420" y="161290"/>
                  </a:moveTo>
                  <a:lnTo>
                    <a:pt x="2847340" y="16510"/>
                  </a:lnTo>
                  <a:lnTo>
                    <a:pt x="2844800" y="16510"/>
                  </a:lnTo>
                  <a:lnTo>
                    <a:pt x="2842260" y="53340"/>
                  </a:lnTo>
                  <a:lnTo>
                    <a:pt x="2847340" y="125730"/>
                  </a:lnTo>
                  <a:lnTo>
                    <a:pt x="2852420" y="161290"/>
                  </a:lnTo>
                  <a:close/>
                </a:path>
                <a:path w="3176270" h="365760">
                  <a:moveTo>
                    <a:pt x="3176270" y="0"/>
                  </a:moveTo>
                  <a:lnTo>
                    <a:pt x="3172460" y="6350"/>
                  </a:lnTo>
                  <a:lnTo>
                    <a:pt x="3168650" y="11430"/>
                  </a:lnTo>
                  <a:lnTo>
                    <a:pt x="3166110" y="16510"/>
                  </a:lnTo>
                  <a:lnTo>
                    <a:pt x="3173730" y="19050"/>
                  </a:lnTo>
                  <a:lnTo>
                    <a:pt x="31762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4618989" y="3192779"/>
              <a:ext cx="77470" cy="9906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4786630" y="3196589"/>
              <a:ext cx="1324610" cy="326390"/>
            </a:xfrm>
            <a:custGeom>
              <a:avLst/>
              <a:gdLst/>
              <a:ahLst/>
              <a:cxnLst/>
              <a:rect l="l" t="t" r="r" b="b"/>
              <a:pathLst>
                <a:path w="1324610" h="326389">
                  <a:moveTo>
                    <a:pt x="120650" y="300990"/>
                  </a:moveTo>
                  <a:lnTo>
                    <a:pt x="113030" y="283210"/>
                  </a:lnTo>
                  <a:lnTo>
                    <a:pt x="97790" y="256540"/>
                  </a:lnTo>
                  <a:lnTo>
                    <a:pt x="95250" y="246380"/>
                  </a:lnTo>
                  <a:lnTo>
                    <a:pt x="92710" y="215900"/>
                  </a:lnTo>
                  <a:lnTo>
                    <a:pt x="85090" y="156210"/>
                  </a:lnTo>
                  <a:lnTo>
                    <a:pt x="78740" y="127000"/>
                  </a:lnTo>
                  <a:lnTo>
                    <a:pt x="73660" y="97790"/>
                  </a:lnTo>
                  <a:lnTo>
                    <a:pt x="60960" y="39370"/>
                  </a:lnTo>
                  <a:lnTo>
                    <a:pt x="53340" y="10160"/>
                  </a:lnTo>
                  <a:lnTo>
                    <a:pt x="3810" y="0"/>
                  </a:lnTo>
                  <a:lnTo>
                    <a:pt x="3810" y="12700"/>
                  </a:lnTo>
                  <a:lnTo>
                    <a:pt x="0" y="45720"/>
                  </a:lnTo>
                  <a:lnTo>
                    <a:pt x="15240" y="129540"/>
                  </a:lnTo>
                  <a:lnTo>
                    <a:pt x="21590" y="140970"/>
                  </a:lnTo>
                  <a:lnTo>
                    <a:pt x="25400" y="153670"/>
                  </a:lnTo>
                  <a:lnTo>
                    <a:pt x="30480" y="193040"/>
                  </a:lnTo>
                  <a:lnTo>
                    <a:pt x="49530" y="223520"/>
                  </a:lnTo>
                  <a:lnTo>
                    <a:pt x="53340" y="236220"/>
                  </a:lnTo>
                  <a:lnTo>
                    <a:pt x="53340" y="260350"/>
                  </a:lnTo>
                  <a:lnTo>
                    <a:pt x="52070" y="273050"/>
                  </a:lnTo>
                  <a:lnTo>
                    <a:pt x="53340" y="284480"/>
                  </a:lnTo>
                  <a:lnTo>
                    <a:pt x="74930" y="316230"/>
                  </a:lnTo>
                  <a:lnTo>
                    <a:pt x="78740" y="317500"/>
                  </a:lnTo>
                  <a:lnTo>
                    <a:pt x="81280" y="321310"/>
                  </a:lnTo>
                  <a:lnTo>
                    <a:pt x="81280" y="326390"/>
                  </a:lnTo>
                  <a:lnTo>
                    <a:pt x="95250" y="326390"/>
                  </a:lnTo>
                  <a:lnTo>
                    <a:pt x="97790" y="317500"/>
                  </a:lnTo>
                  <a:lnTo>
                    <a:pt x="102870" y="318770"/>
                  </a:lnTo>
                  <a:lnTo>
                    <a:pt x="107950" y="321310"/>
                  </a:lnTo>
                  <a:lnTo>
                    <a:pt x="115570" y="321310"/>
                  </a:lnTo>
                  <a:lnTo>
                    <a:pt x="119380" y="311150"/>
                  </a:lnTo>
                  <a:lnTo>
                    <a:pt x="120650" y="300990"/>
                  </a:lnTo>
                  <a:close/>
                </a:path>
                <a:path w="1324610" h="326389">
                  <a:moveTo>
                    <a:pt x="1324610" y="2540"/>
                  </a:moveTo>
                  <a:lnTo>
                    <a:pt x="1318260" y="2540"/>
                  </a:lnTo>
                  <a:lnTo>
                    <a:pt x="1313180" y="6350"/>
                  </a:lnTo>
                  <a:lnTo>
                    <a:pt x="1314450" y="8890"/>
                  </a:lnTo>
                  <a:lnTo>
                    <a:pt x="1318260" y="10160"/>
                  </a:lnTo>
                  <a:lnTo>
                    <a:pt x="1319530" y="15240"/>
                  </a:lnTo>
                  <a:lnTo>
                    <a:pt x="1324610" y="2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6375400" y="3199129"/>
              <a:ext cx="20320" cy="7620"/>
            </a:xfrm>
            <a:custGeom>
              <a:avLst/>
              <a:gdLst/>
              <a:ahLst/>
              <a:cxnLst/>
              <a:rect l="l" t="t" r="r" b="b"/>
              <a:pathLst>
                <a:path w="20320" h="7619">
                  <a:moveTo>
                    <a:pt x="10160" y="0"/>
                  </a:moveTo>
                  <a:lnTo>
                    <a:pt x="7620" y="2540"/>
                  </a:lnTo>
                  <a:lnTo>
                    <a:pt x="2539" y="254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15239" y="7620"/>
                  </a:lnTo>
                  <a:lnTo>
                    <a:pt x="20320" y="6350"/>
                  </a:lnTo>
                  <a:lnTo>
                    <a:pt x="19050" y="1270"/>
                  </a:lnTo>
                  <a:lnTo>
                    <a:pt x="16510" y="1270"/>
                  </a:lnTo>
                  <a:lnTo>
                    <a:pt x="13970" y="254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4415789" y="3201669"/>
              <a:ext cx="290830" cy="15875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2711450" y="3200399"/>
              <a:ext cx="3191510" cy="86360"/>
            </a:xfrm>
            <a:custGeom>
              <a:avLst/>
              <a:gdLst/>
              <a:ahLst/>
              <a:cxnLst/>
              <a:rect l="l" t="t" r="r" b="b"/>
              <a:pathLst>
                <a:path w="3191510" h="86360">
                  <a:moveTo>
                    <a:pt x="3810" y="12700"/>
                  </a:moveTo>
                  <a:lnTo>
                    <a:pt x="0" y="12700"/>
                  </a:lnTo>
                  <a:lnTo>
                    <a:pt x="0" y="16510"/>
                  </a:lnTo>
                  <a:lnTo>
                    <a:pt x="3810" y="16510"/>
                  </a:lnTo>
                  <a:lnTo>
                    <a:pt x="3810" y="12700"/>
                  </a:lnTo>
                  <a:close/>
                </a:path>
                <a:path w="3191510" h="86360">
                  <a:moveTo>
                    <a:pt x="8890" y="10160"/>
                  </a:moveTo>
                  <a:lnTo>
                    <a:pt x="5080" y="10160"/>
                  </a:lnTo>
                  <a:lnTo>
                    <a:pt x="5080" y="13970"/>
                  </a:lnTo>
                  <a:lnTo>
                    <a:pt x="8890" y="13970"/>
                  </a:lnTo>
                  <a:lnTo>
                    <a:pt x="8890" y="10160"/>
                  </a:lnTo>
                  <a:close/>
                </a:path>
                <a:path w="3191510" h="86360">
                  <a:moveTo>
                    <a:pt x="2467610" y="16510"/>
                  </a:moveTo>
                  <a:lnTo>
                    <a:pt x="2462530" y="33020"/>
                  </a:lnTo>
                  <a:lnTo>
                    <a:pt x="2459990" y="52070"/>
                  </a:lnTo>
                  <a:lnTo>
                    <a:pt x="2459990" y="68580"/>
                  </a:lnTo>
                  <a:lnTo>
                    <a:pt x="2463800" y="86360"/>
                  </a:lnTo>
                  <a:lnTo>
                    <a:pt x="2467610" y="16510"/>
                  </a:lnTo>
                  <a:close/>
                </a:path>
                <a:path w="3191510" h="86360">
                  <a:moveTo>
                    <a:pt x="2997200" y="25400"/>
                  </a:moveTo>
                  <a:lnTo>
                    <a:pt x="2994660" y="20320"/>
                  </a:lnTo>
                  <a:lnTo>
                    <a:pt x="2990850" y="15240"/>
                  </a:lnTo>
                  <a:lnTo>
                    <a:pt x="2987040" y="6350"/>
                  </a:lnTo>
                  <a:lnTo>
                    <a:pt x="2983230" y="33020"/>
                  </a:lnTo>
                  <a:lnTo>
                    <a:pt x="2992120" y="33020"/>
                  </a:lnTo>
                  <a:lnTo>
                    <a:pt x="2997200" y="25400"/>
                  </a:lnTo>
                  <a:close/>
                </a:path>
                <a:path w="3191510" h="86360">
                  <a:moveTo>
                    <a:pt x="3128010" y="0"/>
                  </a:moveTo>
                  <a:lnTo>
                    <a:pt x="3124200" y="0"/>
                  </a:lnTo>
                  <a:lnTo>
                    <a:pt x="3124200" y="5080"/>
                  </a:lnTo>
                  <a:lnTo>
                    <a:pt x="3128010" y="5080"/>
                  </a:lnTo>
                  <a:lnTo>
                    <a:pt x="3128010" y="0"/>
                  </a:lnTo>
                  <a:close/>
                </a:path>
                <a:path w="3191510" h="86360">
                  <a:moveTo>
                    <a:pt x="3191510" y="33020"/>
                  </a:moveTo>
                  <a:lnTo>
                    <a:pt x="3190240" y="27940"/>
                  </a:lnTo>
                  <a:lnTo>
                    <a:pt x="3182620" y="17780"/>
                  </a:lnTo>
                  <a:lnTo>
                    <a:pt x="3177540" y="13970"/>
                  </a:lnTo>
                  <a:lnTo>
                    <a:pt x="3173730" y="8890"/>
                  </a:lnTo>
                  <a:lnTo>
                    <a:pt x="3171190" y="5080"/>
                  </a:lnTo>
                  <a:lnTo>
                    <a:pt x="3166110" y="6350"/>
                  </a:lnTo>
                  <a:lnTo>
                    <a:pt x="3168650" y="11430"/>
                  </a:lnTo>
                  <a:lnTo>
                    <a:pt x="3169920" y="15240"/>
                  </a:lnTo>
                  <a:lnTo>
                    <a:pt x="3177540" y="30480"/>
                  </a:lnTo>
                  <a:lnTo>
                    <a:pt x="3181350" y="35560"/>
                  </a:lnTo>
                  <a:lnTo>
                    <a:pt x="3185160" y="39370"/>
                  </a:lnTo>
                  <a:lnTo>
                    <a:pt x="3188970" y="44450"/>
                  </a:lnTo>
                  <a:lnTo>
                    <a:pt x="3191510" y="38100"/>
                  </a:lnTo>
                  <a:lnTo>
                    <a:pt x="3191510" y="330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6372859" y="3216909"/>
              <a:ext cx="52069" cy="27940"/>
            </a:xfrm>
            <a:custGeom>
              <a:avLst/>
              <a:gdLst/>
              <a:ahLst/>
              <a:cxnLst/>
              <a:rect l="l" t="t" r="r" b="b"/>
              <a:pathLst>
                <a:path w="52070" h="27939">
                  <a:moveTo>
                    <a:pt x="52069" y="0"/>
                  </a:moveTo>
                  <a:lnTo>
                    <a:pt x="46989" y="0"/>
                  </a:lnTo>
                  <a:lnTo>
                    <a:pt x="44450" y="7619"/>
                  </a:lnTo>
                  <a:lnTo>
                    <a:pt x="34289" y="15239"/>
                  </a:lnTo>
                  <a:lnTo>
                    <a:pt x="5079" y="20319"/>
                  </a:lnTo>
                  <a:lnTo>
                    <a:pt x="0" y="22860"/>
                  </a:lnTo>
                  <a:lnTo>
                    <a:pt x="5079" y="25400"/>
                  </a:lnTo>
                  <a:lnTo>
                    <a:pt x="8889" y="26669"/>
                  </a:lnTo>
                  <a:lnTo>
                    <a:pt x="11429" y="27939"/>
                  </a:lnTo>
                  <a:lnTo>
                    <a:pt x="30479" y="27939"/>
                  </a:lnTo>
                  <a:lnTo>
                    <a:pt x="35560" y="24129"/>
                  </a:lnTo>
                  <a:lnTo>
                    <a:pt x="39369" y="22860"/>
                  </a:lnTo>
                  <a:lnTo>
                    <a:pt x="43179" y="20319"/>
                  </a:lnTo>
                  <a:lnTo>
                    <a:pt x="49529" y="13969"/>
                  </a:lnTo>
                  <a:lnTo>
                    <a:pt x="52069" y="10160"/>
                  </a:lnTo>
                  <a:lnTo>
                    <a:pt x="520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3500120" y="3220719"/>
              <a:ext cx="1381760" cy="53340"/>
            </a:xfrm>
            <a:custGeom>
              <a:avLst/>
              <a:gdLst/>
              <a:ahLst/>
              <a:cxnLst/>
              <a:rect l="l" t="t" r="r" b="b"/>
              <a:pathLst>
                <a:path w="1381760" h="53339">
                  <a:moveTo>
                    <a:pt x="254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540" y="11430"/>
                  </a:lnTo>
                  <a:lnTo>
                    <a:pt x="2540" y="0"/>
                  </a:lnTo>
                  <a:close/>
                </a:path>
                <a:path w="1381760" h="53339">
                  <a:moveTo>
                    <a:pt x="1381760" y="45720"/>
                  </a:moveTo>
                  <a:lnTo>
                    <a:pt x="1372870" y="0"/>
                  </a:lnTo>
                  <a:lnTo>
                    <a:pt x="1381760" y="53340"/>
                  </a:lnTo>
                  <a:lnTo>
                    <a:pt x="1381760" y="457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703569" y="3218179"/>
              <a:ext cx="3810" cy="2540"/>
            </a:xfrm>
            <a:custGeom>
              <a:avLst/>
              <a:gdLst/>
              <a:ahLst/>
              <a:cxnLst/>
              <a:rect l="l" t="t" r="r" b="b"/>
              <a:pathLst>
                <a:path w="3810" h="2539">
                  <a:moveTo>
                    <a:pt x="380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3809" y="2540"/>
                  </a:lnTo>
                  <a:lnTo>
                    <a:pt x="38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3069590" y="3220719"/>
              <a:ext cx="3395979" cy="266700"/>
            </a:xfrm>
            <a:custGeom>
              <a:avLst/>
              <a:gdLst/>
              <a:ahLst/>
              <a:cxnLst/>
              <a:rect l="l" t="t" r="r" b="b"/>
              <a:pathLst>
                <a:path w="3395979" h="266700">
                  <a:moveTo>
                    <a:pt x="7620" y="34290"/>
                  </a:moveTo>
                  <a:lnTo>
                    <a:pt x="5080" y="16510"/>
                  </a:lnTo>
                  <a:lnTo>
                    <a:pt x="0" y="16510"/>
                  </a:lnTo>
                  <a:lnTo>
                    <a:pt x="0" y="96520"/>
                  </a:lnTo>
                  <a:lnTo>
                    <a:pt x="5080" y="50800"/>
                  </a:lnTo>
                  <a:lnTo>
                    <a:pt x="7620" y="50800"/>
                  </a:lnTo>
                  <a:lnTo>
                    <a:pt x="7620" y="34290"/>
                  </a:lnTo>
                  <a:close/>
                </a:path>
                <a:path w="3395979" h="266700">
                  <a:moveTo>
                    <a:pt x="127000" y="115570"/>
                  </a:moveTo>
                  <a:lnTo>
                    <a:pt x="91440" y="60960"/>
                  </a:lnTo>
                  <a:lnTo>
                    <a:pt x="93980" y="72390"/>
                  </a:lnTo>
                  <a:lnTo>
                    <a:pt x="86360" y="76200"/>
                  </a:lnTo>
                  <a:lnTo>
                    <a:pt x="72390" y="78740"/>
                  </a:lnTo>
                  <a:lnTo>
                    <a:pt x="58420" y="78740"/>
                  </a:lnTo>
                  <a:lnTo>
                    <a:pt x="50800" y="77470"/>
                  </a:lnTo>
                  <a:lnTo>
                    <a:pt x="43180" y="77470"/>
                  </a:lnTo>
                  <a:lnTo>
                    <a:pt x="34290" y="78740"/>
                  </a:lnTo>
                  <a:lnTo>
                    <a:pt x="33020" y="96520"/>
                  </a:lnTo>
                  <a:lnTo>
                    <a:pt x="35560" y="97790"/>
                  </a:lnTo>
                  <a:lnTo>
                    <a:pt x="38100" y="101600"/>
                  </a:lnTo>
                  <a:lnTo>
                    <a:pt x="40640" y="104140"/>
                  </a:lnTo>
                  <a:lnTo>
                    <a:pt x="45720" y="104140"/>
                  </a:lnTo>
                  <a:lnTo>
                    <a:pt x="48260" y="88900"/>
                  </a:lnTo>
                  <a:lnTo>
                    <a:pt x="50800" y="82550"/>
                  </a:lnTo>
                  <a:lnTo>
                    <a:pt x="57150" y="78740"/>
                  </a:lnTo>
                  <a:lnTo>
                    <a:pt x="80010" y="110490"/>
                  </a:lnTo>
                  <a:lnTo>
                    <a:pt x="85090" y="110490"/>
                  </a:lnTo>
                  <a:lnTo>
                    <a:pt x="91440" y="113030"/>
                  </a:lnTo>
                  <a:lnTo>
                    <a:pt x="97790" y="114300"/>
                  </a:lnTo>
                  <a:lnTo>
                    <a:pt x="104140" y="116840"/>
                  </a:lnTo>
                  <a:lnTo>
                    <a:pt x="110490" y="118110"/>
                  </a:lnTo>
                  <a:lnTo>
                    <a:pt x="121920" y="118110"/>
                  </a:lnTo>
                  <a:lnTo>
                    <a:pt x="127000" y="115570"/>
                  </a:lnTo>
                  <a:close/>
                </a:path>
                <a:path w="3395979" h="266700">
                  <a:moveTo>
                    <a:pt x="353060" y="19050"/>
                  </a:moveTo>
                  <a:lnTo>
                    <a:pt x="339090" y="180340"/>
                  </a:lnTo>
                  <a:lnTo>
                    <a:pt x="340360" y="186690"/>
                  </a:lnTo>
                  <a:lnTo>
                    <a:pt x="340360" y="195580"/>
                  </a:lnTo>
                  <a:lnTo>
                    <a:pt x="341630" y="203200"/>
                  </a:lnTo>
                  <a:lnTo>
                    <a:pt x="345440" y="208280"/>
                  </a:lnTo>
                  <a:lnTo>
                    <a:pt x="353060" y="116840"/>
                  </a:lnTo>
                  <a:lnTo>
                    <a:pt x="353060" y="19050"/>
                  </a:lnTo>
                  <a:close/>
                </a:path>
                <a:path w="3395979" h="266700">
                  <a:moveTo>
                    <a:pt x="365760" y="66040"/>
                  </a:moveTo>
                  <a:lnTo>
                    <a:pt x="363220" y="66040"/>
                  </a:lnTo>
                  <a:lnTo>
                    <a:pt x="363220" y="72390"/>
                  </a:lnTo>
                  <a:lnTo>
                    <a:pt x="365760" y="72390"/>
                  </a:lnTo>
                  <a:lnTo>
                    <a:pt x="365760" y="66040"/>
                  </a:lnTo>
                  <a:close/>
                </a:path>
                <a:path w="3395979" h="266700">
                  <a:moveTo>
                    <a:pt x="387350" y="38100"/>
                  </a:moveTo>
                  <a:lnTo>
                    <a:pt x="386080" y="38100"/>
                  </a:lnTo>
                  <a:lnTo>
                    <a:pt x="386080" y="50800"/>
                  </a:lnTo>
                  <a:lnTo>
                    <a:pt x="387350" y="50800"/>
                  </a:lnTo>
                  <a:lnTo>
                    <a:pt x="387350" y="38100"/>
                  </a:lnTo>
                  <a:close/>
                </a:path>
                <a:path w="3395979" h="266700">
                  <a:moveTo>
                    <a:pt x="692150" y="19050"/>
                  </a:moveTo>
                  <a:lnTo>
                    <a:pt x="688340" y="19050"/>
                  </a:lnTo>
                  <a:lnTo>
                    <a:pt x="688340" y="27940"/>
                  </a:lnTo>
                  <a:lnTo>
                    <a:pt x="692150" y="27940"/>
                  </a:lnTo>
                  <a:lnTo>
                    <a:pt x="692150" y="19050"/>
                  </a:lnTo>
                  <a:close/>
                </a:path>
                <a:path w="3395979" h="266700">
                  <a:moveTo>
                    <a:pt x="1074420" y="8890"/>
                  </a:moveTo>
                  <a:lnTo>
                    <a:pt x="1071880" y="8890"/>
                  </a:lnTo>
                  <a:lnTo>
                    <a:pt x="1071880" y="21590"/>
                  </a:lnTo>
                  <a:lnTo>
                    <a:pt x="1074420" y="21590"/>
                  </a:lnTo>
                  <a:lnTo>
                    <a:pt x="1074420" y="8890"/>
                  </a:lnTo>
                  <a:close/>
                </a:path>
                <a:path w="3395979" h="266700">
                  <a:moveTo>
                    <a:pt x="1795780" y="38100"/>
                  </a:moveTo>
                  <a:lnTo>
                    <a:pt x="1785620" y="3810"/>
                  </a:lnTo>
                  <a:lnTo>
                    <a:pt x="1795780" y="53340"/>
                  </a:lnTo>
                  <a:lnTo>
                    <a:pt x="1795780" y="38100"/>
                  </a:lnTo>
                  <a:close/>
                </a:path>
                <a:path w="3395979" h="266700">
                  <a:moveTo>
                    <a:pt x="1972310" y="16510"/>
                  </a:moveTo>
                  <a:lnTo>
                    <a:pt x="1968500" y="20320"/>
                  </a:lnTo>
                  <a:lnTo>
                    <a:pt x="1968500" y="22860"/>
                  </a:lnTo>
                  <a:lnTo>
                    <a:pt x="1969770" y="25400"/>
                  </a:lnTo>
                  <a:lnTo>
                    <a:pt x="1972310" y="16510"/>
                  </a:lnTo>
                  <a:close/>
                </a:path>
                <a:path w="3395979" h="266700">
                  <a:moveTo>
                    <a:pt x="1991360" y="67310"/>
                  </a:moveTo>
                  <a:lnTo>
                    <a:pt x="1990090" y="74930"/>
                  </a:lnTo>
                  <a:lnTo>
                    <a:pt x="1986280" y="78740"/>
                  </a:lnTo>
                  <a:lnTo>
                    <a:pt x="1982470" y="83820"/>
                  </a:lnTo>
                  <a:lnTo>
                    <a:pt x="1982470" y="91440"/>
                  </a:lnTo>
                  <a:lnTo>
                    <a:pt x="1987550" y="86360"/>
                  </a:lnTo>
                  <a:lnTo>
                    <a:pt x="1990090" y="78740"/>
                  </a:lnTo>
                  <a:lnTo>
                    <a:pt x="1991360" y="72390"/>
                  </a:lnTo>
                  <a:lnTo>
                    <a:pt x="1991360" y="67310"/>
                  </a:lnTo>
                  <a:close/>
                </a:path>
                <a:path w="3395979" h="266700">
                  <a:moveTo>
                    <a:pt x="2275840" y="92710"/>
                  </a:moveTo>
                  <a:lnTo>
                    <a:pt x="2273300" y="82550"/>
                  </a:lnTo>
                  <a:lnTo>
                    <a:pt x="2273300" y="71120"/>
                  </a:lnTo>
                  <a:lnTo>
                    <a:pt x="2272030" y="58420"/>
                  </a:lnTo>
                  <a:lnTo>
                    <a:pt x="2265680" y="48260"/>
                  </a:lnTo>
                  <a:lnTo>
                    <a:pt x="2268220" y="266700"/>
                  </a:lnTo>
                  <a:lnTo>
                    <a:pt x="2275840" y="261620"/>
                  </a:lnTo>
                  <a:lnTo>
                    <a:pt x="2275840" y="92710"/>
                  </a:lnTo>
                  <a:close/>
                </a:path>
                <a:path w="3395979" h="266700">
                  <a:moveTo>
                    <a:pt x="2275840" y="19050"/>
                  </a:moveTo>
                  <a:lnTo>
                    <a:pt x="2273300" y="19050"/>
                  </a:lnTo>
                  <a:lnTo>
                    <a:pt x="2273300" y="30480"/>
                  </a:lnTo>
                  <a:lnTo>
                    <a:pt x="2275840" y="30480"/>
                  </a:lnTo>
                  <a:lnTo>
                    <a:pt x="2275840" y="19050"/>
                  </a:lnTo>
                  <a:close/>
                </a:path>
                <a:path w="3395979" h="266700">
                  <a:moveTo>
                    <a:pt x="2477770" y="194310"/>
                  </a:moveTo>
                  <a:lnTo>
                    <a:pt x="2475230" y="190500"/>
                  </a:lnTo>
                  <a:lnTo>
                    <a:pt x="2471420" y="189230"/>
                  </a:lnTo>
                  <a:lnTo>
                    <a:pt x="2467610" y="185420"/>
                  </a:lnTo>
                  <a:lnTo>
                    <a:pt x="2470150" y="148590"/>
                  </a:lnTo>
                  <a:lnTo>
                    <a:pt x="2468880" y="110490"/>
                  </a:lnTo>
                  <a:lnTo>
                    <a:pt x="2465070" y="72390"/>
                  </a:lnTo>
                  <a:lnTo>
                    <a:pt x="2457450" y="35560"/>
                  </a:lnTo>
                  <a:lnTo>
                    <a:pt x="2457450" y="142240"/>
                  </a:lnTo>
                  <a:lnTo>
                    <a:pt x="2454910" y="142240"/>
                  </a:lnTo>
                  <a:lnTo>
                    <a:pt x="2457450" y="148590"/>
                  </a:lnTo>
                  <a:lnTo>
                    <a:pt x="2458720" y="156210"/>
                  </a:lnTo>
                  <a:lnTo>
                    <a:pt x="2461260" y="165100"/>
                  </a:lnTo>
                  <a:lnTo>
                    <a:pt x="2463800" y="181610"/>
                  </a:lnTo>
                  <a:lnTo>
                    <a:pt x="2466340" y="189230"/>
                  </a:lnTo>
                  <a:lnTo>
                    <a:pt x="2471420" y="195580"/>
                  </a:lnTo>
                  <a:lnTo>
                    <a:pt x="2476500" y="199390"/>
                  </a:lnTo>
                  <a:lnTo>
                    <a:pt x="2477770" y="194310"/>
                  </a:lnTo>
                  <a:close/>
                </a:path>
                <a:path w="3395979" h="266700">
                  <a:moveTo>
                    <a:pt x="2763520" y="3810"/>
                  </a:moveTo>
                  <a:lnTo>
                    <a:pt x="2760980" y="24130"/>
                  </a:lnTo>
                  <a:lnTo>
                    <a:pt x="2763520" y="21590"/>
                  </a:lnTo>
                  <a:lnTo>
                    <a:pt x="2763520" y="3810"/>
                  </a:lnTo>
                  <a:close/>
                </a:path>
                <a:path w="3395979" h="266700">
                  <a:moveTo>
                    <a:pt x="2833370" y="78740"/>
                  </a:moveTo>
                  <a:lnTo>
                    <a:pt x="2830830" y="60960"/>
                  </a:lnTo>
                  <a:lnTo>
                    <a:pt x="2828290" y="54610"/>
                  </a:lnTo>
                  <a:lnTo>
                    <a:pt x="2824480" y="46990"/>
                  </a:lnTo>
                  <a:lnTo>
                    <a:pt x="2819400" y="41910"/>
                  </a:lnTo>
                  <a:lnTo>
                    <a:pt x="2814320" y="35560"/>
                  </a:lnTo>
                  <a:lnTo>
                    <a:pt x="2806700" y="29210"/>
                  </a:lnTo>
                  <a:lnTo>
                    <a:pt x="2801620" y="24130"/>
                  </a:lnTo>
                  <a:lnTo>
                    <a:pt x="2799080" y="35560"/>
                  </a:lnTo>
                  <a:lnTo>
                    <a:pt x="2810510" y="50800"/>
                  </a:lnTo>
                  <a:lnTo>
                    <a:pt x="2816860" y="63500"/>
                  </a:lnTo>
                  <a:lnTo>
                    <a:pt x="2820670" y="69850"/>
                  </a:lnTo>
                  <a:lnTo>
                    <a:pt x="2827020" y="74930"/>
                  </a:lnTo>
                  <a:lnTo>
                    <a:pt x="2833370" y="78740"/>
                  </a:lnTo>
                  <a:close/>
                </a:path>
                <a:path w="3395979" h="266700">
                  <a:moveTo>
                    <a:pt x="2905760" y="22860"/>
                  </a:moveTo>
                  <a:lnTo>
                    <a:pt x="2903220" y="22860"/>
                  </a:lnTo>
                  <a:lnTo>
                    <a:pt x="2903220" y="25400"/>
                  </a:lnTo>
                  <a:lnTo>
                    <a:pt x="2905760" y="25400"/>
                  </a:lnTo>
                  <a:lnTo>
                    <a:pt x="2905760" y="22860"/>
                  </a:lnTo>
                  <a:close/>
                </a:path>
                <a:path w="3395979" h="266700">
                  <a:moveTo>
                    <a:pt x="3267710" y="35560"/>
                  </a:moveTo>
                  <a:lnTo>
                    <a:pt x="3256280" y="24130"/>
                  </a:lnTo>
                  <a:lnTo>
                    <a:pt x="3257550" y="29210"/>
                  </a:lnTo>
                  <a:lnTo>
                    <a:pt x="3258820" y="35560"/>
                  </a:lnTo>
                  <a:lnTo>
                    <a:pt x="3262630" y="38100"/>
                  </a:lnTo>
                  <a:lnTo>
                    <a:pt x="3267710" y="35560"/>
                  </a:lnTo>
                  <a:close/>
                </a:path>
                <a:path w="3395979" h="266700">
                  <a:moveTo>
                    <a:pt x="3288030" y="67310"/>
                  </a:moveTo>
                  <a:lnTo>
                    <a:pt x="3286760" y="62230"/>
                  </a:lnTo>
                  <a:lnTo>
                    <a:pt x="3282950" y="58420"/>
                  </a:lnTo>
                  <a:lnTo>
                    <a:pt x="3279140" y="55880"/>
                  </a:lnTo>
                  <a:lnTo>
                    <a:pt x="3276600" y="60960"/>
                  </a:lnTo>
                  <a:lnTo>
                    <a:pt x="3276600" y="66040"/>
                  </a:lnTo>
                  <a:lnTo>
                    <a:pt x="3279140" y="71120"/>
                  </a:lnTo>
                  <a:lnTo>
                    <a:pt x="3284220" y="74930"/>
                  </a:lnTo>
                  <a:lnTo>
                    <a:pt x="3286760" y="72390"/>
                  </a:lnTo>
                  <a:lnTo>
                    <a:pt x="3288030" y="67310"/>
                  </a:lnTo>
                  <a:close/>
                </a:path>
                <a:path w="3395979" h="266700">
                  <a:moveTo>
                    <a:pt x="3313430" y="50800"/>
                  </a:moveTo>
                  <a:lnTo>
                    <a:pt x="3303270" y="38100"/>
                  </a:lnTo>
                  <a:lnTo>
                    <a:pt x="3296920" y="33020"/>
                  </a:lnTo>
                  <a:lnTo>
                    <a:pt x="3291840" y="26670"/>
                  </a:lnTo>
                  <a:lnTo>
                    <a:pt x="3284220" y="21590"/>
                  </a:lnTo>
                  <a:lnTo>
                    <a:pt x="3279140" y="16510"/>
                  </a:lnTo>
                  <a:lnTo>
                    <a:pt x="3272790" y="11430"/>
                  </a:lnTo>
                  <a:lnTo>
                    <a:pt x="3267710" y="6350"/>
                  </a:lnTo>
                  <a:lnTo>
                    <a:pt x="3261360" y="8890"/>
                  </a:lnTo>
                  <a:lnTo>
                    <a:pt x="3296920" y="55880"/>
                  </a:lnTo>
                  <a:lnTo>
                    <a:pt x="3300730" y="53340"/>
                  </a:lnTo>
                  <a:lnTo>
                    <a:pt x="3304540" y="54610"/>
                  </a:lnTo>
                  <a:lnTo>
                    <a:pt x="3308350" y="57150"/>
                  </a:lnTo>
                  <a:lnTo>
                    <a:pt x="3310890" y="60960"/>
                  </a:lnTo>
                  <a:lnTo>
                    <a:pt x="3307080" y="63500"/>
                  </a:lnTo>
                  <a:lnTo>
                    <a:pt x="3304540" y="67310"/>
                  </a:lnTo>
                  <a:lnTo>
                    <a:pt x="3304540" y="71120"/>
                  </a:lnTo>
                  <a:lnTo>
                    <a:pt x="3303270" y="74930"/>
                  </a:lnTo>
                  <a:lnTo>
                    <a:pt x="3310890" y="74930"/>
                  </a:lnTo>
                  <a:lnTo>
                    <a:pt x="3313430" y="50800"/>
                  </a:lnTo>
                  <a:close/>
                </a:path>
                <a:path w="3395979" h="266700">
                  <a:moveTo>
                    <a:pt x="3331210" y="74930"/>
                  </a:moveTo>
                  <a:lnTo>
                    <a:pt x="3328670" y="64770"/>
                  </a:lnTo>
                  <a:lnTo>
                    <a:pt x="3326130" y="66040"/>
                  </a:lnTo>
                  <a:lnTo>
                    <a:pt x="3328670" y="74930"/>
                  </a:lnTo>
                  <a:lnTo>
                    <a:pt x="3331210" y="74930"/>
                  </a:lnTo>
                  <a:close/>
                </a:path>
                <a:path w="3395979" h="266700">
                  <a:moveTo>
                    <a:pt x="3370580" y="43180"/>
                  </a:moveTo>
                  <a:lnTo>
                    <a:pt x="3369310" y="39370"/>
                  </a:lnTo>
                  <a:lnTo>
                    <a:pt x="3365500" y="36830"/>
                  </a:lnTo>
                  <a:lnTo>
                    <a:pt x="3360420" y="35560"/>
                  </a:lnTo>
                  <a:lnTo>
                    <a:pt x="3342640" y="67310"/>
                  </a:lnTo>
                  <a:lnTo>
                    <a:pt x="3346450" y="67310"/>
                  </a:lnTo>
                  <a:lnTo>
                    <a:pt x="3346450" y="63500"/>
                  </a:lnTo>
                  <a:lnTo>
                    <a:pt x="3348990" y="60960"/>
                  </a:lnTo>
                  <a:lnTo>
                    <a:pt x="3356610" y="58420"/>
                  </a:lnTo>
                  <a:lnTo>
                    <a:pt x="3360420" y="58420"/>
                  </a:lnTo>
                  <a:lnTo>
                    <a:pt x="3364230" y="55880"/>
                  </a:lnTo>
                  <a:lnTo>
                    <a:pt x="3366770" y="53340"/>
                  </a:lnTo>
                  <a:lnTo>
                    <a:pt x="3368040" y="48260"/>
                  </a:lnTo>
                  <a:lnTo>
                    <a:pt x="3370580" y="43180"/>
                  </a:lnTo>
                  <a:close/>
                </a:path>
                <a:path w="3395979" h="266700">
                  <a:moveTo>
                    <a:pt x="3382010" y="49530"/>
                  </a:moveTo>
                  <a:lnTo>
                    <a:pt x="3380740" y="48260"/>
                  </a:lnTo>
                  <a:lnTo>
                    <a:pt x="3375660" y="60960"/>
                  </a:lnTo>
                  <a:lnTo>
                    <a:pt x="3378200" y="62230"/>
                  </a:lnTo>
                  <a:lnTo>
                    <a:pt x="3382010" y="49530"/>
                  </a:lnTo>
                  <a:close/>
                </a:path>
                <a:path w="3395979" h="266700">
                  <a:moveTo>
                    <a:pt x="3385820" y="0"/>
                  </a:moveTo>
                  <a:lnTo>
                    <a:pt x="3376930" y="2540"/>
                  </a:lnTo>
                  <a:lnTo>
                    <a:pt x="3375660" y="7620"/>
                  </a:lnTo>
                  <a:lnTo>
                    <a:pt x="3375660" y="15240"/>
                  </a:lnTo>
                  <a:lnTo>
                    <a:pt x="3371850" y="21590"/>
                  </a:lnTo>
                  <a:lnTo>
                    <a:pt x="3373120" y="21590"/>
                  </a:lnTo>
                  <a:lnTo>
                    <a:pt x="3375660" y="22860"/>
                  </a:lnTo>
                  <a:lnTo>
                    <a:pt x="3375660" y="24130"/>
                  </a:lnTo>
                  <a:lnTo>
                    <a:pt x="3378200" y="25400"/>
                  </a:lnTo>
                  <a:lnTo>
                    <a:pt x="3382010" y="20320"/>
                  </a:lnTo>
                  <a:lnTo>
                    <a:pt x="3384550" y="15240"/>
                  </a:lnTo>
                  <a:lnTo>
                    <a:pt x="3385820" y="7620"/>
                  </a:lnTo>
                  <a:lnTo>
                    <a:pt x="3385820" y="0"/>
                  </a:lnTo>
                  <a:close/>
                </a:path>
                <a:path w="3395979" h="266700">
                  <a:moveTo>
                    <a:pt x="3388360" y="55880"/>
                  </a:moveTo>
                  <a:lnTo>
                    <a:pt x="3384550" y="60960"/>
                  </a:lnTo>
                  <a:lnTo>
                    <a:pt x="3382010" y="66040"/>
                  </a:lnTo>
                  <a:lnTo>
                    <a:pt x="3380740" y="72390"/>
                  </a:lnTo>
                  <a:lnTo>
                    <a:pt x="3383280" y="78740"/>
                  </a:lnTo>
                  <a:lnTo>
                    <a:pt x="3388360" y="55880"/>
                  </a:lnTo>
                  <a:close/>
                </a:path>
                <a:path w="3395979" h="266700">
                  <a:moveTo>
                    <a:pt x="3395980" y="24130"/>
                  </a:moveTo>
                  <a:lnTo>
                    <a:pt x="3393440" y="24130"/>
                  </a:lnTo>
                  <a:lnTo>
                    <a:pt x="3390900" y="25400"/>
                  </a:lnTo>
                  <a:lnTo>
                    <a:pt x="3390900" y="30480"/>
                  </a:lnTo>
                  <a:lnTo>
                    <a:pt x="3393440" y="27940"/>
                  </a:lnTo>
                  <a:lnTo>
                    <a:pt x="3394710" y="25400"/>
                  </a:lnTo>
                  <a:lnTo>
                    <a:pt x="3395980" y="241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6283959" y="3291839"/>
              <a:ext cx="57150" cy="124460"/>
            </a:xfrm>
            <a:custGeom>
              <a:avLst/>
              <a:gdLst/>
              <a:ahLst/>
              <a:cxnLst/>
              <a:rect l="l" t="t" r="r" b="b"/>
              <a:pathLst>
                <a:path w="57150" h="124460">
                  <a:moveTo>
                    <a:pt x="0" y="0"/>
                  </a:moveTo>
                  <a:lnTo>
                    <a:pt x="3810" y="15239"/>
                  </a:lnTo>
                  <a:lnTo>
                    <a:pt x="8889" y="30480"/>
                  </a:lnTo>
                  <a:lnTo>
                    <a:pt x="13969" y="46989"/>
                  </a:lnTo>
                  <a:lnTo>
                    <a:pt x="26669" y="77470"/>
                  </a:lnTo>
                  <a:lnTo>
                    <a:pt x="34289" y="93980"/>
                  </a:lnTo>
                  <a:lnTo>
                    <a:pt x="41910" y="109220"/>
                  </a:lnTo>
                  <a:lnTo>
                    <a:pt x="48260" y="124460"/>
                  </a:lnTo>
                  <a:lnTo>
                    <a:pt x="57150" y="124460"/>
                  </a:lnTo>
                  <a:lnTo>
                    <a:pt x="45719" y="110489"/>
                  </a:lnTo>
                  <a:lnTo>
                    <a:pt x="36829" y="95250"/>
                  </a:lnTo>
                  <a:lnTo>
                    <a:pt x="29210" y="78739"/>
                  </a:lnTo>
                  <a:lnTo>
                    <a:pt x="22860" y="63500"/>
                  </a:lnTo>
                  <a:lnTo>
                    <a:pt x="12700" y="30480"/>
                  </a:lnTo>
                  <a:lnTo>
                    <a:pt x="6350" y="1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4872989" y="3295650"/>
              <a:ext cx="67310" cy="74929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3336290" y="3295649"/>
              <a:ext cx="3105150" cy="684530"/>
            </a:xfrm>
            <a:custGeom>
              <a:avLst/>
              <a:gdLst/>
              <a:ahLst/>
              <a:cxnLst/>
              <a:rect l="l" t="t" r="r" b="b"/>
              <a:pathLst>
                <a:path w="3105150" h="684529">
                  <a:moveTo>
                    <a:pt x="5080" y="67310"/>
                  </a:moveTo>
                  <a:lnTo>
                    <a:pt x="2540" y="33020"/>
                  </a:lnTo>
                  <a:lnTo>
                    <a:pt x="0" y="33020"/>
                  </a:lnTo>
                  <a:lnTo>
                    <a:pt x="2540" y="76200"/>
                  </a:lnTo>
                  <a:lnTo>
                    <a:pt x="5080" y="74930"/>
                  </a:lnTo>
                  <a:lnTo>
                    <a:pt x="5080" y="67310"/>
                  </a:lnTo>
                  <a:close/>
                </a:path>
                <a:path w="3105150" h="684529">
                  <a:moveTo>
                    <a:pt x="99060" y="43180"/>
                  </a:moveTo>
                  <a:lnTo>
                    <a:pt x="96520" y="43180"/>
                  </a:lnTo>
                  <a:lnTo>
                    <a:pt x="96520" y="50800"/>
                  </a:lnTo>
                  <a:lnTo>
                    <a:pt x="99060" y="50800"/>
                  </a:lnTo>
                  <a:lnTo>
                    <a:pt x="99060" y="43180"/>
                  </a:lnTo>
                  <a:close/>
                </a:path>
                <a:path w="3105150" h="684529">
                  <a:moveTo>
                    <a:pt x="431800" y="229870"/>
                  </a:moveTo>
                  <a:lnTo>
                    <a:pt x="419100" y="43180"/>
                  </a:lnTo>
                  <a:lnTo>
                    <a:pt x="368300" y="48260"/>
                  </a:lnTo>
                  <a:lnTo>
                    <a:pt x="368300" y="72390"/>
                  </a:lnTo>
                  <a:lnTo>
                    <a:pt x="372110" y="93980"/>
                  </a:lnTo>
                  <a:lnTo>
                    <a:pt x="377190" y="115570"/>
                  </a:lnTo>
                  <a:lnTo>
                    <a:pt x="383540" y="137160"/>
                  </a:lnTo>
                  <a:lnTo>
                    <a:pt x="388620" y="158750"/>
                  </a:lnTo>
                  <a:lnTo>
                    <a:pt x="393700" y="181610"/>
                  </a:lnTo>
                  <a:lnTo>
                    <a:pt x="397510" y="204470"/>
                  </a:lnTo>
                  <a:lnTo>
                    <a:pt x="400050" y="227330"/>
                  </a:lnTo>
                  <a:lnTo>
                    <a:pt x="403860" y="229870"/>
                  </a:lnTo>
                  <a:lnTo>
                    <a:pt x="407670" y="231140"/>
                  </a:lnTo>
                  <a:lnTo>
                    <a:pt x="410210" y="232410"/>
                  </a:lnTo>
                  <a:lnTo>
                    <a:pt x="410210" y="237490"/>
                  </a:lnTo>
                  <a:lnTo>
                    <a:pt x="416560" y="237490"/>
                  </a:lnTo>
                  <a:lnTo>
                    <a:pt x="419100" y="236232"/>
                  </a:lnTo>
                  <a:lnTo>
                    <a:pt x="422910" y="234950"/>
                  </a:lnTo>
                  <a:lnTo>
                    <a:pt x="425450" y="234950"/>
                  </a:lnTo>
                  <a:lnTo>
                    <a:pt x="427990" y="233680"/>
                  </a:lnTo>
                  <a:lnTo>
                    <a:pt x="431800" y="229870"/>
                  </a:lnTo>
                  <a:close/>
                </a:path>
                <a:path w="3105150" h="684529">
                  <a:moveTo>
                    <a:pt x="698500" y="12700"/>
                  </a:moveTo>
                  <a:lnTo>
                    <a:pt x="695960" y="12700"/>
                  </a:lnTo>
                  <a:lnTo>
                    <a:pt x="695960" y="21590"/>
                  </a:lnTo>
                  <a:lnTo>
                    <a:pt x="698500" y="21590"/>
                  </a:lnTo>
                  <a:lnTo>
                    <a:pt x="698500" y="12700"/>
                  </a:lnTo>
                  <a:close/>
                </a:path>
                <a:path w="3105150" h="684529">
                  <a:moveTo>
                    <a:pt x="1305560" y="17780"/>
                  </a:moveTo>
                  <a:lnTo>
                    <a:pt x="1285240" y="12700"/>
                  </a:lnTo>
                  <a:lnTo>
                    <a:pt x="1282700" y="16510"/>
                  </a:lnTo>
                  <a:lnTo>
                    <a:pt x="1305560" y="17780"/>
                  </a:lnTo>
                  <a:close/>
                </a:path>
                <a:path w="3105150" h="684529">
                  <a:moveTo>
                    <a:pt x="1336040" y="85090"/>
                  </a:moveTo>
                  <a:lnTo>
                    <a:pt x="1333500" y="50800"/>
                  </a:lnTo>
                  <a:lnTo>
                    <a:pt x="1328420" y="52070"/>
                  </a:lnTo>
                  <a:lnTo>
                    <a:pt x="1324610" y="49530"/>
                  </a:lnTo>
                  <a:lnTo>
                    <a:pt x="1320800" y="45720"/>
                  </a:lnTo>
                  <a:lnTo>
                    <a:pt x="1318260" y="45720"/>
                  </a:lnTo>
                  <a:lnTo>
                    <a:pt x="1310640" y="53340"/>
                  </a:lnTo>
                  <a:lnTo>
                    <a:pt x="1305560" y="53340"/>
                  </a:lnTo>
                  <a:lnTo>
                    <a:pt x="1308100" y="59690"/>
                  </a:lnTo>
                  <a:lnTo>
                    <a:pt x="1309370" y="64770"/>
                  </a:lnTo>
                  <a:lnTo>
                    <a:pt x="1306830" y="72390"/>
                  </a:lnTo>
                  <a:lnTo>
                    <a:pt x="1303020" y="77470"/>
                  </a:lnTo>
                  <a:lnTo>
                    <a:pt x="1277620" y="69850"/>
                  </a:lnTo>
                  <a:lnTo>
                    <a:pt x="1266190" y="67310"/>
                  </a:lnTo>
                  <a:lnTo>
                    <a:pt x="1243330" y="57150"/>
                  </a:lnTo>
                  <a:lnTo>
                    <a:pt x="1234440" y="50800"/>
                  </a:lnTo>
                  <a:lnTo>
                    <a:pt x="1224280" y="41910"/>
                  </a:lnTo>
                  <a:lnTo>
                    <a:pt x="1216660" y="30480"/>
                  </a:lnTo>
                  <a:lnTo>
                    <a:pt x="1201420" y="55880"/>
                  </a:lnTo>
                  <a:lnTo>
                    <a:pt x="1189990" y="55880"/>
                  </a:lnTo>
                  <a:lnTo>
                    <a:pt x="1178560" y="54610"/>
                  </a:lnTo>
                  <a:lnTo>
                    <a:pt x="1167130" y="54610"/>
                  </a:lnTo>
                  <a:lnTo>
                    <a:pt x="1155700" y="55880"/>
                  </a:lnTo>
                  <a:lnTo>
                    <a:pt x="1144270" y="55880"/>
                  </a:lnTo>
                  <a:lnTo>
                    <a:pt x="1132840" y="54610"/>
                  </a:lnTo>
                  <a:lnTo>
                    <a:pt x="1121410" y="54610"/>
                  </a:lnTo>
                  <a:lnTo>
                    <a:pt x="1109980" y="53340"/>
                  </a:lnTo>
                  <a:lnTo>
                    <a:pt x="1106170" y="69850"/>
                  </a:lnTo>
                  <a:lnTo>
                    <a:pt x="1106170" y="86360"/>
                  </a:lnTo>
                  <a:lnTo>
                    <a:pt x="1107440" y="102870"/>
                  </a:lnTo>
                  <a:lnTo>
                    <a:pt x="1112520" y="135890"/>
                  </a:lnTo>
                  <a:lnTo>
                    <a:pt x="1120140" y="166370"/>
                  </a:lnTo>
                  <a:lnTo>
                    <a:pt x="1122680" y="179070"/>
                  </a:lnTo>
                  <a:lnTo>
                    <a:pt x="1123950" y="158750"/>
                  </a:lnTo>
                  <a:lnTo>
                    <a:pt x="1131570" y="140970"/>
                  </a:lnTo>
                  <a:lnTo>
                    <a:pt x="1137920" y="121920"/>
                  </a:lnTo>
                  <a:lnTo>
                    <a:pt x="1139190" y="102870"/>
                  </a:lnTo>
                  <a:lnTo>
                    <a:pt x="1143000" y="93980"/>
                  </a:lnTo>
                  <a:lnTo>
                    <a:pt x="1145540" y="83820"/>
                  </a:lnTo>
                  <a:lnTo>
                    <a:pt x="1150620" y="76200"/>
                  </a:lnTo>
                  <a:lnTo>
                    <a:pt x="1159510" y="69850"/>
                  </a:lnTo>
                  <a:lnTo>
                    <a:pt x="1156970" y="90170"/>
                  </a:lnTo>
                  <a:lnTo>
                    <a:pt x="1151890" y="110490"/>
                  </a:lnTo>
                  <a:lnTo>
                    <a:pt x="1148080" y="132080"/>
                  </a:lnTo>
                  <a:lnTo>
                    <a:pt x="1141730" y="152400"/>
                  </a:lnTo>
                  <a:lnTo>
                    <a:pt x="1137920" y="172720"/>
                  </a:lnTo>
                  <a:lnTo>
                    <a:pt x="1132840" y="209550"/>
                  </a:lnTo>
                  <a:lnTo>
                    <a:pt x="1134110" y="224790"/>
                  </a:lnTo>
                  <a:lnTo>
                    <a:pt x="1140460" y="214630"/>
                  </a:lnTo>
                  <a:lnTo>
                    <a:pt x="1143000" y="191770"/>
                  </a:lnTo>
                  <a:lnTo>
                    <a:pt x="1149350" y="182880"/>
                  </a:lnTo>
                  <a:lnTo>
                    <a:pt x="1153160" y="172720"/>
                  </a:lnTo>
                  <a:lnTo>
                    <a:pt x="1154430" y="162560"/>
                  </a:lnTo>
                  <a:lnTo>
                    <a:pt x="1156970" y="152400"/>
                  </a:lnTo>
                  <a:lnTo>
                    <a:pt x="1160780" y="142240"/>
                  </a:lnTo>
                  <a:lnTo>
                    <a:pt x="1163320" y="132080"/>
                  </a:lnTo>
                  <a:lnTo>
                    <a:pt x="1167130" y="124460"/>
                  </a:lnTo>
                  <a:lnTo>
                    <a:pt x="1174750" y="116840"/>
                  </a:lnTo>
                  <a:lnTo>
                    <a:pt x="1183640" y="111760"/>
                  </a:lnTo>
                  <a:lnTo>
                    <a:pt x="1173480" y="137160"/>
                  </a:lnTo>
                  <a:lnTo>
                    <a:pt x="1165860" y="162560"/>
                  </a:lnTo>
                  <a:lnTo>
                    <a:pt x="1160780" y="187960"/>
                  </a:lnTo>
                  <a:lnTo>
                    <a:pt x="1156970" y="214630"/>
                  </a:lnTo>
                  <a:lnTo>
                    <a:pt x="1154430" y="240030"/>
                  </a:lnTo>
                  <a:lnTo>
                    <a:pt x="1153160" y="267982"/>
                  </a:lnTo>
                  <a:lnTo>
                    <a:pt x="1150620" y="295910"/>
                  </a:lnTo>
                  <a:lnTo>
                    <a:pt x="1149350" y="323850"/>
                  </a:lnTo>
                  <a:lnTo>
                    <a:pt x="1135380" y="345440"/>
                  </a:lnTo>
                  <a:lnTo>
                    <a:pt x="1127760" y="367030"/>
                  </a:lnTo>
                  <a:lnTo>
                    <a:pt x="1125220" y="391160"/>
                  </a:lnTo>
                  <a:lnTo>
                    <a:pt x="1127760" y="414020"/>
                  </a:lnTo>
                  <a:lnTo>
                    <a:pt x="1132840" y="463550"/>
                  </a:lnTo>
                  <a:lnTo>
                    <a:pt x="1134110" y="488950"/>
                  </a:lnTo>
                  <a:lnTo>
                    <a:pt x="1131570" y="513080"/>
                  </a:lnTo>
                  <a:lnTo>
                    <a:pt x="1132840" y="527050"/>
                  </a:lnTo>
                  <a:lnTo>
                    <a:pt x="1135380" y="538480"/>
                  </a:lnTo>
                  <a:lnTo>
                    <a:pt x="1136650" y="549910"/>
                  </a:lnTo>
                  <a:lnTo>
                    <a:pt x="1136650" y="563880"/>
                  </a:lnTo>
                  <a:lnTo>
                    <a:pt x="1141730" y="568960"/>
                  </a:lnTo>
                  <a:lnTo>
                    <a:pt x="1148080" y="572770"/>
                  </a:lnTo>
                  <a:lnTo>
                    <a:pt x="1154430" y="575310"/>
                  </a:lnTo>
                  <a:lnTo>
                    <a:pt x="1160780" y="576580"/>
                  </a:lnTo>
                  <a:lnTo>
                    <a:pt x="1168400" y="579120"/>
                  </a:lnTo>
                  <a:lnTo>
                    <a:pt x="1176020" y="580390"/>
                  </a:lnTo>
                  <a:lnTo>
                    <a:pt x="1183640" y="580390"/>
                  </a:lnTo>
                  <a:lnTo>
                    <a:pt x="1191260" y="582930"/>
                  </a:lnTo>
                  <a:lnTo>
                    <a:pt x="1197610" y="568960"/>
                  </a:lnTo>
                  <a:lnTo>
                    <a:pt x="1201420" y="553720"/>
                  </a:lnTo>
                  <a:lnTo>
                    <a:pt x="1203960" y="537210"/>
                  </a:lnTo>
                  <a:lnTo>
                    <a:pt x="1203960" y="520700"/>
                  </a:lnTo>
                  <a:lnTo>
                    <a:pt x="1201420" y="504190"/>
                  </a:lnTo>
                  <a:lnTo>
                    <a:pt x="1200150" y="487680"/>
                  </a:lnTo>
                  <a:lnTo>
                    <a:pt x="1196340" y="471170"/>
                  </a:lnTo>
                  <a:lnTo>
                    <a:pt x="1193800" y="455930"/>
                  </a:lnTo>
                  <a:lnTo>
                    <a:pt x="1203960" y="435610"/>
                  </a:lnTo>
                  <a:lnTo>
                    <a:pt x="1210310" y="414020"/>
                  </a:lnTo>
                  <a:lnTo>
                    <a:pt x="1214120" y="391160"/>
                  </a:lnTo>
                  <a:lnTo>
                    <a:pt x="1216660" y="367030"/>
                  </a:lnTo>
                  <a:lnTo>
                    <a:pt x="1216660" y="318770"/>
                  </a:lnTo>
                  <a:lnTo>
                    <a:pt x="1215390" y="293382"/>
                  </a:lnTo>
                  <a:lnTo>
                    <a:pt x="1216660" y="269240"/>
                  </a:lnTo>
                  <a:lnTo>
                    <a:pt x="1217930" y="262890"/>
                  </a:lnTo>
                  <a:lnTo>
                    <a:pt x="1220470" y="254000"/>
                  </a:lnTo>
                  <a:lnTo>
                    <a:pt x="1223010" y="247650"/>
                  </a:lnTo>
                  <a:lnTo>
                    <a:pt x="1230630" y="247650"/>
                  </a:lnTo>
                  <a:lnTo>
                    <a:pt x="1239520" y="294640"/>
                  </a:lnTo>
                  <a:lnTo>
                    <a:pt x="1240790" y="344170"/>
                  </a:lnTo>
                  <a:lnTo>
                    <a:pt x="1238250" y="394970"/>
                  </a:lnTo>
                  <a:lnTo>
                    <a:pt x="1234440" y="443230"/>
                  </a:lnTo>
                  <a:lnTo>
                    <a:pt x="1228090" y="454660"/>
                  </a:lnTo>
                  <a:lnTo>
                    <a:pt x="1225550" y="467360"/>
                  </a:lnTo>
                  <a:lnTo>
                    <a:pt x="1226820" y="477520"/>
                  </a:lnTo>
                  <a:lnTo>
                    <a:pt x="1228090" y="490220"/>
                  </a:lnTo>
                  <a:lnTo>
                    <a:pt x="1230630" y="501650"/>
                  </a:lnTo>
                  <a:lnTo>
                    <a:pt x="1231900" y="514350"/>
                  </a:lnTo>
                  <a:lnTo>
                    <a:pt x="1231900" y="525780"/>
                  </a:lnTo>
                  <a:lnTo>
                    <a:pt x="1229360" y="538480"/>
                  </a:lnTo>
                  <a:lnTo>
                    <a:pt x="1239520" y="537210"/>
                  </a:lnTo>
                  <a:lnTo>
                    <a:pt x="1252220" y="538480"/>
                  </a:lnTo>
                  <a:lnTo>
                    <a:pt x="1277620" y="538480"/>
                  </a:lnTo>
                  <a:lnTo>
                    <a:pt x="1289050" y="537210"/>
                  </a:lnTo>
                  <a:lnTo>
                    <a:pt x="1297940" y="533400"/>
                  </a:lnTo>
                  <a:lnTo>
                    <a:pt x="1305560" y="527050"/>
                  </a:lnTo>
                  <a:lnTo>
                    <a:pt x="1310640" y="518160"/>
                  </a:lnTo>
                  <a:lnTo>
                    <a:pt x="1305560" y="513080"/>
                  </a:lnTo>
                  <a:lnTo>
                    <a:pt x="1308100" y="464820"/>
                  </a:lnTo>
                  <a:lnTo>
                    <a:pt x="1306830" y="416560"/>
                  </a:lnTo>
                  <a:lnTo>
                    <a:pt x="1303020" y="368300"/>
                  </a:lnTo>
                  <a:lnTo>
                    <a:pt x="1301750" y="323850"/>
                  </a:lnTo>
                  <a:lnTo>
                    <a:pt x="1306830" y="289560"/>
                  </a:lnTo>
                  <a:lnTo>
                    <a:pt x="1314450" y="256540"/>
                  </a:lnTo>
                  <a:lnTo>
                    <a:pt x="1327150" y="189230"/>
                  </a:lnTo>
                  <a:lnTo>
                    <a:pt x="1332230" y="154940"/>
                  </a:lnTo>
                  <a:lnTo>
                    <a:pt x="1334770" y="120650"/>
                  </a:lnTo>
                  <a:lnTo>
                    <a:pt x="1336040" y="85090"/>
                  </a:lnTo>
                  <a:close/>
                </a:path>
                <a:path w="3105150" h="684529">
                  <a:moveTo>
                    <a:pt x="1793240" y="69850"/>
                  </a:moveTo>
                  <a:lnTo>
                    <a:pt x="1790700" y="63500"/>
                  </a:lnTo>
                  <a:lnTo>
                    <a:pt x="1788160" y="48260"/>
                  </a:lnTo>
                  <a:lnTo>
                    <a:pt x="1785620" y="43180"/>
                  </a:lnTo>
                  <a:lnTo>
                    <a:pt x="1756410" y="50800"/>
                  </a:lnTo>
                  <a:lnTo>
                    <a:pt x="1752600" y="55880"/>
                  </a:lnTo>
                  <a:lnTo>
                    <a:pt x="1753870" y="60960"/>
                  </a:lnTo>
                  <a:lnTo>
                    <a:pt x="1756410" y="67310"/>
                  </a:lnTo>
                  <a:lnTo>
                    <a:pt x="1757680" y="72390"/>
                  </a:lnTo>
                  <a:lnTo>
                    <a:pt x="1762760" y="73660"/>
                  </a:lnTo>
                  <a:lnTo>
                    <a:pt x="1766570" y="73660"/>
                  </a:lnTo>
                  <a:lnTo>
                    <a:pt x="1771650" y="72390"/>
                  </a:lnTo>
                  <a:lnTo>
                    <a:pt x="1784350" y="72390"/>
                  </a:lnTo>
                  <a:lnTo>
                    <a:pt x="1788160" y="71120"/>
                  </a:lnTo>
                  <a:lnTo>
                    <a:pt x="1793240" y="69850"/>
                  </a:lnTo>
                  <a:close/>
                </a:path>
                <a:path w="3105150" h="684529">
                  <a:moveTo>
                    <a:pt x="1830070" y="30480"/>
                  </a:moveTo>
                  <a:lnTo>
                    <a:pt x="1826260" y="30480"/>
                  </a:lnTo>
                  <a:lnTo>
                    <a:pt x="1822450" y="33020"/>
                  </a:lnTo>
                  <a:lnTo>
                    <a:pt x="1818640" y="33020"/>
                  </a:lnTo>
                  <a:lnTo>
                    <a:pt x="1816100" y="34290"/>
                  </a:lnTo>
                  <a:lnTo>
                    <a:pt x="1811020" y="35560"/>
                  </a:lnTo>
                  <a:lnTo>
                    <a:pt x="1807210" y="35560"/>
                  </a:lnTo>
                  <a:lnTo>
                    <a:pt x="1799590" y="38100"/>
                  </a:lnTo>
                  <a:lnTo>
                    <a:pt x="1800860" y="43180"/>
                  </a:lnTo>
                  <a:lnTo>
                    <a:pt x="1799590" y="48260"/>
                  </a:lnTo>
                  <a:lnTo>
                    <a:pt x="1800860" y="54610"/>
                  </a:lnTo>
                  <a:lnTo>
                    <a:pt x="1802130" y="58420"/>
                  </a:lnTo>
                  <a:lnTo>
                    <a:pt x="1807210" y="57150"/>
                  </a:lnTo>
                  <a:lnTo>
                    <a:pt x="1812290" y="58420"/>
                  </a:lnTo>
                  <a:lnTo>
                    <a:pt x="1819910" y="60960"/>
                  </a:lnTo>
                  <a:lnTo>
                    <a:pt x="1824990" y="54610"/>
                  </a:lnTo>
                  <a:lnTo>
                    <a:pt x="1828800" y="46990"/>
                  </a:lnTo>
                  <a:lnTo>
                    <a:pt x="1830070" y="38100"/>
                  </a:lnTo>
                  <a:lnTo>
                    <a:pt x="1830070" y="30480"/>
                  </a:lnTo>
                  <a:close/>
                </a:path>
                <a:path w="3105150" h="684529">
                  <a:moveTo>
                    <a:pt x="2043430" y="137160"/>
                  </a:moveTo>
                  <a:lnTo>
                    <a:pt x="2035810" y="99060"/>
                  </a:lnTo>
                  <a:lnTo>
                    <a:pt x="2025650" y="63500"/>
                  </a:lnTo>
                  <a:lnTo>
                    <a:pt x="2018030" y="25400"/>
                  </a:lnTo>
                  <a:lnTo>
                    <a:pt x="2024380" y="182880"/>
                  </a:lnTo>
                  <a:lnTo>
                    <a:pt x="2042160" y="177800"/>
                  </a:lnTo>
                  <a:lnTo>
                    <a:pt x="2043430" y="156210"/>
                  </a:lnTo>
                  <a:lnTo>
                    <a:pt x="2043430" y="137160"/>
                  </a:lnTo>
                  <a:close/>
                </a:path>
                <a:path w="3105150" h="684529">
                  <a:moveTo>
                    <a:pt x="2127250" y="492760"/>
                  </a:moveTo>
                  <a:lnTo>
                    <a:pt x="2125980" y="485140"/>
                  </a:lnTo>
                  <a:lnTo>
                    <a:pt x="2123440" y="476250"/>
                  </a:lnTo>
                  <a:lnTo>
                    <a:pt x="2120900" y="488950"/>
                  </a:lnTo>
                  <a:lnTo>
                    <a:pt x="2118360" y="494030"/>
                  </a:lnTo>
                  <a:lnTo>
                    <a:pt x="2110740" y="495300"/>
                  </a:lnTo>
                  <a:lnTo>
                    <a:pt x="2110740" y="483870"/>
                  </a:lnTo>
                  <a:lnTo>
                    <a:pt x="2109470" y="472440"/>
                  </a:lnTo>
                  <a:lnTo>
                    <a:pt x="2104390" y="461010"/>
                  </a:lnTo>
                  <a:lnTo>
                    <a:pt x="2099310" y="450850"/>
                  </a:lnTo>
                  <a:lnTo>
                    <a:pt x="2094230" y="439420"/>
                  </a:lnTo>
                  <a:lnTo>
                    <a:pt x="2090420" y="427990"/>
                  </a:lnTo>
                  <a:lnTo>
                    <a:pt x="2087880" y="416560"/>
                  </a:lnTo>
                  <a:lnTo>
                    <a:pt x="2086610" y="403860"/>
                  </a:lnTo>
                  <a:lnTo>
                    <a:pt x="2080260" y="405130"/>
                  </a:lnTo>
                  <a:lnTo>
                    <a:pt x="2073910" y="407670"/>
                  </a:lnTo>
                  <a:lnTo>
                    <a:pt x="2067560" y="408940"/>
                  </a:lnTo>
                  <a:lnTo>
                    <a:pt x="2061210" y="411480"/>
                  </a:lnTo>
                  <a:lnTo>
                    <a:pt x="2048510" y="414020"/>
                  </a:lnTo>
                  <a:lnTo>
                    <a:pt x="2042160" y="412750"/>
                  </a:lnTo>
                  <a:lnTo>
                    <a:pt x="2037080" y="410210"/>
                  </a:lnTo>
                  <a:lnTo>
                    <a:pt x="2043430" y="405130"/>
                  </a:lnTo>
                  <a:lnTo>
                    <a:pt x="2058670" y="400050"/>
                  </a:lnTo>
                  <a:lnTo>
                    <a:pt x="2075180" y="397510"/>
                  </a:lnTo>
                  <a:lnTo>
                    <a:pt x="2084070" y="394970"/>
                  </a:lnTo>
                  <a:lnTo>
                    <a:pt x="2090420" y="391160"/>
                  </a:lnTo>
                  <a:lnTo>
                    <a:pt x="2096770" y="386080"/>
                  </a:lnTo>
                  <a:lnTo>
                    <a:pt x="2101850" y="392430"/>
                  </a:lnTo>
                  <a:lnTo>
                    <a:pt x="2103120" y="401320"/>
                  </a:lnTo>
                  <a:lnTo>
                    <a:pt x="2103120" y="435610"/>
                  </a:lnTo>
                  <a:lnTo>
                    <a:pt x="2105660" y="444500"/>
                  </a:lnTo>
                  <a:lnTo>
                    <a:pt x="2112010" y="452120"/>
                  </a:lnTo>
                  <a:lnTo>
                    <a:pt x="2123440" y="455930"/>
                  </a:lnTo>
                  <a:lnTo>
                    <a:pt x="2122170" y="397510"/>
                  </a:lnTo>
                  <a:lnTo>
                    <a:pt x="2119630" y="396240"/>
                  </a:lnTo>
                  <a:lnTo>
                    <a:pt x="2112010" y="393700"/>
                  </a:lnTo>
                  <a:lnTo>
                    <a:pt x="2109470" y="392430"/>
                  </a:lnTo>
                  <a:lnTo>
                    <a:pt x="2105660" y="391160"/>
                  </a:lnTo>
                  <a:lnTo>
                    <a:pt x="2103120" y="387350"/>
                  </a:lnTo>
                  <a:lnTo>
                    <a:pt x="2101850" y="383540"/>
                  </a:lnTo>
                  <a:lnTo>
                    <a:pt x="2103120" y="378460"/>
                  </a:lnTo>
                  <a:lnTo>
                    <a:pt x="2085340" y="370840"/>
                  </a:lnTo>
                  <a:lnTo>
                    <a:pt x="2051050" y="347980"/>
                  </a:lnTo>
                  <a:lnTo>
                    <a:pt x="2030730" y="341630"/>
                  </a:lnTo>
                  <a:lnTo>
                    <a:pt x="2024380" y="344170"/>
                  </a:lnTo>
                  <a:lnTo>
                    <a:pt x="2021840" y="345440"/>
                  </a:lnTo>
                  <a:lnTo>
                    <a:pt x="2020570" y="350520"/>
                  </a:lnTo>
                  <a:lnTo>
                    <a:pt x="2018030" y="356870"/>
                  </a:lnTo>
                  <a:lnTo>
                    <a:pt x="1982470" y="346710"/>
                  </a:lnTo>
                  <a:lnTo>
                    <a:pt x="1978660" y="349250"/>
                  </a:lnTo>
                  <a:lnTo>
                    <a:pt x="1974850" y="350520"/>
                  </a:lnTo>
                  <a:lnTo>
                    <a:pt x="1969770" y="351790"/>
                  </a:lnTo>
                  <a:lnTo>
                    <a:pt x="1965960" y="353060"/>
                  </a:lnTo>
                  <a:lnTo>
                    <a:pt x="1962150" y="355600"/>
                  </a:lnTo>
                  <a:lnTo>
                    <a:pt x="1960880" y="358140"/>
                  </a:lnTo>
                  <a:lnTo>
                    <a:pt x="1960880" y="363220"/>
                  </a:lnTo>
                  <a:lnTo>
                    <a:pt x="1962150" y="369570"/>
                  </a:lnTo>
                  <a:lnTo>
                    <a:pt x="1960880" y="373380"/>
                  </a:lnTo>
                  <a:lnTo>
                    <a:pt x="1958340" y="378460"/>
                  </a:lnTo>
                  <a:lnTo>
                    <a:pt x="1957070" y="382270"/>
                  </a:lnTo>
                  <a:lnTo>
                    <a:pt x="1950720" y="388620"/>
                  </a:lnTo>
                  <a:lnTo>
                    <a:pt x="1946910" y="389890"/>
                  </a:lnTo>
                  <a:lnTo>
                    <a:pt x="1941830" y="391160"/>
                  </a:lnTo>
                  <a:lnTo>
                    <a:pt x="1936750" y="391160"/>
                  </a:lnTo>
                  <a:lnTo>
                    <a:pt x="1934210" y="401320"/>
                  </a:lnTo>
                  <a:lnTo>
                    <a:pt x="1936750" y="410210"/>
                  </a:lnTo>
                  <a:lnTo>
                    <a:pt x="1940560" y="421640"/>
                  </a:lnTo>
                  <a:lnTo>
                    <a:pt x="1939290" y="431800"/>
                  </a:lnTo>
                  <a:lnTo>
                    <a:pt x="1935480" y="431800"/>
                  </a:lnTo>
                  <a:lnTo>
                    <a:pt x="1934210" y="439420"/>
                  </a:lnTo>
                  <a:lnTo>
                    <a:pt x="1935480" y="447040"/>
                  </a:lnTo>
                  <a:lnTo>
                    <a:pt x="1938020" y="455930"/>
                  </a:lnTo>
                  <a:lnTo>
                    <a:pt x="1939290" y="463550"/>
                  </a:lnTo>
                  <a:lnTo>
                    <a:pt x="1939290" y="454660"/>
                  </a:lnTo>
                  <a:lnTo>
                    <a:pt x="1940560" y="447040"/>
                  </a:lnTo>
                  <a:lnTo>
                    <a:pt x="1943100" y="439420"/>
                  </a:lnTo>
                  <a:lnTo>
                    <a:pt x="1949450" y="434340"/>
                  </a:lnTo>
                  <a:lnTo>
                    <a:pt x="1951990" y="447040"/>
                  </a:lnTo>
                  <a:lnTo>
                    <a:pt x="1951990" y="463550"/>
                  </a:lnTo>
                  <a:lnTo>
                    <a:pt x="1948180" y="480060"/>
                  </a:lnTo>
                  <a:lnTo>
                    <a:pt x="1939290" y="490220"/>
                  </a:lnTo>
                  <a:lnTo>
                    <a:pt x="1934210" y="476250"/>
                  </a:lnTo>
                  <a:lnTo>
                    <a:pt x="1927860" y="459740"/>
                  </a:lnTo>
                  <a:lnTo>
                    <a:pt x="1924050" y="443230"/>
                  </a:lnTo>
                  <a:lnTo>
                    <a:pt x="1922780" y="429260"/>
                  </a:lnTo>
                  <a:lnTo>
                    <a:pt x="1927860" y="425450"/>
                  </a:lnTo>
                  <a:lnTo>
                    <a:pt x="1929130" y="421640"/>
                  </a:lnTo>
                  <a:lnTo>
                    <a:pt x="1929130" y="417830"/>
                  </a:lnTo>
                  <a:lnTo>
                    <a:pt x="1927860" y="414020"/>
                  </a:lnTo>
                  <a:lnTo>
                    <a:pt x="1925320" y="408940"/>
                  </a:lnTo>
                  <a:lnTo>
                    <a:pt x="1922780" y="405130"/>
                  </a:lnTo>
                  <a:lnTo>
                    <a:pt x="1922780" y="396240"/>
                  </a:lnTo>
                  <a:lnTo>
                    <a:pt x="1925320" y="388620"/>
                  </a:lnTo>
                  <a:lnTo>
                    <a:pt x="1929130" y="383540"/>
                  </a:lnTo>
                  <a:lnTo>
                    <a:pt x="1941830" y="373380"/>
                  </a:lnTo>
                  <a:lnTo>
                    <a:pt x="1948180" y="337820"/>
                  </a:lnTo>
                  <a:lnTo>
                    <a:pt x="1950720" y="298450"/>
                  </a:lnTo>
                  <a:lnTo>
                    <a:pt x="1948180" y="256540"/>
                  </a:lnTo>
                  <a:lnTo>
                    <a:pt x="1944370" y="217170"/>
                  </a:lnTo>
                  <a:lnTo>
                    <a:pt x="1941830" y="209550"/>
                  </a:lnTo>
                  <a:lnTo>
                    <a:pt x="1936750" y="201930"/>
                  </a:lnTo>
                  <a:lnTo>
                    <a:pt x="1935480" y="194310"/>
                  </a:lnTo>
                  <a:lnTo>
                    <a:pt x="1939290" y="186690"/>
                  </a:lnTo>
                  <a:lnTo>
                    <a:pt x="1939290" y="90170"/>
                  </a:lnTo>
                  <a:lnTo>
                    <a:pt x="1938020" y="68580"/>
                  </a:lnTo>
                  <a:lnTo>
                    <a:pt x="1934210" y="45720"/>
                  </a:lnTo>
                  <a:lnTo>
                    <a:pt x="1927860" y="22860"/>
                  </a:lnTo>
                  <a:lnTo>
                    <a:pt x="1918970" y="0"/>
                  </a:lnTo>
                  <a:lnTo>
                    <a:pt x="1918970" y="21590"/>
                  </a:lnTo>
                  <a:lnTo>
                    <a:pt x="1913890" y="68580"/>
                  </a:lnTo>
                  <a:lnTo>
                    <a:pt x="1910080" y="91440"/>
                  </a:lnTo>
                  <a:lnTo>
                    <a:pt x="1907540" y="114300"/>
                  </a:lnTo>
                  <a:lnTo>
                    <a:pt x="1906270" y="137160"/>
                  </a:lnTo>
                  <a:lnTo>
                    <a:pt x="1907540" y="161290"/>
                  </a:lnTo>
                  <a:lnTo>
                    <a:pt x="1911350" y="182880"/>
                  </a:lnTo>
                  <a:lnTo>
                    <a:pt x="1908810" y="195580"/>
                  </a:lnTo>
                  <a:lnTo>
                    <a:pt x="1906270" y="222250"/>
                  </a:lnTo>
                  <a:lnTo>
                    <a:pt x="1897380" y="232410"/>
                  </a:lnTo>
                  <a:lnTo>
                    <a:pt x="1887220" y="234950"/>
                  </a:lnTo>
                  <a:lnTo>
                    <a:pt x="1880870" y="240030"/>
                  </a:lnTo>
                  <a:lnTo>
                    <a:pt x="1875790" y="247650"/>
                  </a:lnTo>
                  <a:lnTo>
                    <a:pt x="1874520" y="257810"/>
                  </a:lnTo>
                  <a:lnTo>
                    <a:pt x="1874520" y="289560"/>
                  </a:lnTo>
                  <a:lnTo>
                    <a:pt x="1873250" y="298450"/>
                  </a:lnTo>
                  <a:lnTo>
                    <a:pt x="1868170" y="341630"/>
                  </a:lnTo>
                  <a:lnTo>
                    <a:pt x="1866900" y="386080"/>
                  </a:lnTo>
                  <a:lnTo>
                    <a:pt x="1864360" y="429260"/>
                  </a:lnTo>
                  <a:lnTo>
                    <a:pt x="1860550" y="471170"/>
                  </a:lnTo>
                  <a:lnTo>
                    <a:pt x="1855470" y="494030"/>
                  </a:lnTo>
                  <a:lnTo>
                    <a:pt x="1850390" y="518160"/>
                  </a:lnTo>
                  <a:lnTo>
                    <a:pt x="1844040" y="542290"/>
                  </a:lnTo>
                  <a:lnTo>
                    <a:pt x="1841500" y="566420"/>
                  </a:lnTo>
                  <a:lnTo>
                    <a:pt x="1837690" y="591820"/>
                  </a:lnTo>
                  <a:lnTo>
                    <a:pt x="1837690" y="615950"/>
                  </a:lnTo>
                  <a:lnTo>
                    <a:pt x="1838960" y="640080"/>
                  </a:lnTo>
                  <a:lnTo>
                    <a:pt x="1842770" y="664210"/>
                  </a:lnTo>
                  <a:lnTo>
                    <a:pt x="1873250" y="656590"/>
                  </a:lnTo>
                  <a:lnTo>
                    <a:pt x="1879600" y="648970"/>
                  </a:lnTo>
                  <a:lnTo>
                    <a:pt x="1897380" y="638810"/>
                  </a:lnTo>
                  <a:lnTo>
                    <a:pt x="1915160" y="631190"/>
                  </a:lnTo>
                  <a:lnTo>
                    <a:pt x="1925320" y="627380"/>
                  </a:lnTo>
                  <a:lnTo>
                    <a:pt x="1935480" y="624840"/>
                  </a:lnTo>
                  <a:lnTo>
                    <a:pt x="1944370" y="621030"/>
                  </a:lnTo>
                  <a:lnTo>
                    <a:pt x="1945640" y="617220"/>
                  </a:lnTo>
                  <a:lnTo>
                    <a:pt x="1948180" y="613410"/>
                  </a:lnTo>
                  <a:lnTo>
                    <a:pt x="1949450" y="610870"/>
                  </a:lnTo>
                  <a:lnTo>
                    <a:pt x="1953260" y="608330"/>
                  </a:lnTo>
                  <a:lnTo>
                    <a:pt x="1957070" y="607060"/>
                  </a:lnTo>
                  <a:lnTo>
                    <a:pt x="1962150" y="605790"/>
                  </a:lnTo>
                  <a:lnTo>
                    <a:pt x="1965960" y="607060"/>
                  </a:lnTo>
                  <a:lnTo>
                    <a:pt x="1969770" y="609600"/>
                  </a:lnTo>
                  <a:lnTo>
                    <a:pt x="1964690" y="591820"/>
                  </a:lnTo>
                  <a:lnTo>
                    <a:pt x="1957070" y="574040"/>
                  </a:lnTo>
                  <a:lnTo>
                    <a:pt x="1953260" y="563880"/>
                  </a:lnTo>
                  <a:lnTo>
                    <a:pt x="1949450" y="554990"/>
                  </a:lnTo>
                  <a:lnTo>
                    <a:pt x="1946910" y="544830"/>
                  </a:lnTo>
                  <a:lnTo>
                    <a:pt x="1944370" y="535940"/>
                  </a:lnTo>
                  <a:lnTo>
                    <a:pt x="1935480" y="528320"/>
                  </a:lnTo>
                  <a:lnTo>
                    <a:pt x="1932940" y="515620"/>
                  </a:lnTo>
                  <a:lnTo>
                    <a:pt x="1931670" y="502920"/>
                  </a:lnTo>
                  <a:lnTo>
                    <a:pt x="1924050" y="490220"/>
                  </a:lnTo>
                  <a:lnTo>
                    <a:pt x="1931670" y="488950"/>
                  </a:lnTo>
                  <a:lnTo>
                    <a:pt x="1935480" y="490220"/>
                  </a:lnTo>
                  <a:lnTo>
                    <a:pt x="1939290" y="495300"/>
                  </a:lnTo>
                  <a:lnTo>
                    <a:pt x="1941830" y="509270"/>
                  </a:lnTo>
                  <a:lnTo>
                    <a:pt x="1944370" y="515620"/>
                  </a:lnTo>
                  <a:lnTo>
                    <a:pt x="1948180" y="519430"/>
                  </a:lnTo>
                  <a:lnTo>
                    <a:pt x="1954530" y="518160"/>
                  </a:lnTo>
                  <a:lnTo>
                    <a:pt x="1962150" y="556260"/>
                  </a:lnTo>
                  <a:lnTo>
                    <a:pt x="1965960" y="567690"/>
                  </a:lnTo>
                  <a:lnTo>
                    <a:pt x="1969770" y="580390"/>
                  </a:lnTo>
                  <a:lnTo>
                    <a:pt x="1974850" y="591820"/>
                  </a:lnTo>
                  <a:lnTo>
                    <a:pt x="1982470" y="601980"/>
                  </a:lnTo>
                  <a:lnTo>
                    <a:pt x="1991360" y="612140"/>
                  </a:lnTo>
                  <a:lnTo>
                    <a:pt x="1995170" y="631190"/>
                  </a:lnTo>
                  <a:lnTo>
                    <a:pt x="1998980" y="648970"/>
                  </a:lnTo>
                  <a:lnTo>
                    <a:pt x="2004060" y="666750"/>
                  </a:lnTo>
                  <a:lnTo>
                    <a:pt x="2011680" y="684530"/>
                  </a:lnTo>
                  <a:lnTo>
                    <a:pt x="2038350" y="637540"/>
                  </a:lnTo>
                  <a:lnTo>
                    <a:pt x="2045970" y="633730"/>
                  </a:lnTo>
                  <a:lnTo>
                    <a:pt x="2052320" y="631190"/>
                  </a:lnTo>
                  <a:lnTo>
                    <a:pt x="2059940" y="627380"/>
                  </a:lnTo>
                  <a:lnTo>
                    <a:pt x="2091690" y="601980"/>
                  </a:lnTo>
                  <a:lnTo>
                    <a:pt x="2094230" y="586740"/>
                  </a:lnTo>
                  <a:lnTo>
                    <a:pt x="2092960" y="574040"/>
                  </a:lnTo>
                  <a:lnTo>
                    <a:pt x="2090420" y="561340"/>
                  </a:lnTo>
                  <a:lnTo>
                    <a:pt x="2086610" y="547370"/>
                  </a:lnTo>
                  <a:lnTo>
                    <a:pt x="2087880" y="541020"/>
                  </a:lnTo>
                  <a:lnTo>
                    <a:pt x="2092960" y="537210"/>
                  </a:lnTo>
                  <a:lnTo>
                    <a:pt x="2099310" y="535940"/>
                  </a:lnTo>
                  <a:lnTo>
                    <a:pt x="2105660" y="535940"/>
                  </a:lnTo>
                  <a:lnTo>
                    <a:pt x="2115820" y="523240"/>
                  </a:lnTo>
                  <a:lnTo>
                    <a:pt x="2123440" y="508000"/>
                  </a:lnTo>
                  <a:lnTo>
                    <a:pt x="2125980" y="501650"/>
                  </a:lnTo>
                  <a:lnTo>
                    <a:pt x="2127250" y="492760"/>
                  </a:lnTo>
                  <a:close/>
                </a:path>
                <a:path w="3105150" h="684529">
                  <a:moveTo>
                    <a:pt x="2547620" y="87630"/>
                  </a:moveTo>
                  <a:lnTo>
                    <a:pt x="2543810" y="81280"/>
                  </a:lnTo>
                  <a:lnTo>
                    <a:pt x="2524760" y="62230"/>
                  </a:lnTo>
                  <a:lnTo>
                    <a:pt x="2519680" y="54610"/>
                  </a:lnTo>
                  <a:lnTo>
                    <a:pt x="2515870" y="45720"/>
                  </a:lnTo>
                  <a:lnTo>
                    <a:pt x="2509520" y="54610"/>
                  </a:lnTo>
                  <a:lnTo>
                    <a:pt x="2506980" y="62230"/>
                  </a:lnTo>
                  <a:lnTo>
                    <a:pt x="2510790" y="69850"/>
                  </a:lnTo>
                  <a:lnTo>
                    <a:pt x="2515870" y="77470"/>
                  </a:lnTo>
                  <a:lnTo>
                    <a:pt x="2523490" y="83820"/>
                  </a:lnTo>
                  <a:lnTo>
                    <a:pt x="2531110" y="91440"/>
                  </a:lnTo>
                  <a:lnTo>
                    <a:pt x="2538730" y="97790"/>
                  </a:lnTo>
                  <a:lnTo>
                    <a:pt x="2545080" y="105410"/>
                  </a:lnTo>
                  <a:lnTo>
                    <a:pt x="2547620" y="95250"/>
                  </a:lnTo>
                  <a:lnTo>
                    <a:pt x="2547620" y="87630"/>
                  </a:lnTo>
                  <a:close/>
                </a:path>
                <a:path w="3105150" h="684529">
                  <a:moveTo>
                    <a:pt x="2562860" y="43180"/>
                  </a:moveTo>
                  <a:lnTo>
                    <a:pt x="2560320" y="35560"/>
                  </a:lnTo>
                  <a:lnTo>
                    <a:pt x="2546350" y="21590"/>
                  </a:lnTo>
                  <a:lnTo>
                    <a:pt x="2538730" y="16510"/>
                  </a:lnTo>
                  <a:lnTo>
                    <a:pt x="2532380" y="8890"/>
                  </a:lnTo>
                  <a:lnTo>
                    <a:pt x="2528570" y="0"/>
                  </a:lnTo>
                  <a:lnTo>
                    <a:pt x="2522220" y="11430"/>
                  </a:lnTo>
                  <a:lnTo>
                    <a:pt x="2522220" y="20320"/>
                  </a:lnTo>
                  <a:lnTo>
                    <a:pt x="2526030" y="27940"/>
                  </a:lnTo>
                  <a:lnTo>
                    <a:pt x="2532380" y="33020"/>
                  </a:lnTo>
                  <a:lnTo>
                    <a:pt x="2541270" y="39370"/>
                  </a:lnTo>
                  <a:lnTo>
                    <a:pt x="2548890" y="45720"/>
                  </a:lnTo>
                  <a:lnTo>
                    <a:pt x="2555240" y="52070"/>
                  </a:lnTo>
                  <a:lnTo>
                    <a:pt x="2556510" y="62230"/>
                  </a:lnTo>
                  <a:lnTo>
                    <a:pt x="2562860" y="50800"/>
                  </a:lnTo>
                  <a:lnTo>
                    <a:pt x="2562860" y="43180"/>
                  </a:lnTo>
                  <a:close/>
                </a:path>
                <a:path w="3105150" h="684529">
                  <a:moveTo>
                    <a:pt x="2696210" y="5080"/>
                  </a:moveTo>
                  <a:lnTo>
                    <a:pt x="2693670" y="2540"/>
                  </a:lnTo>
                  <a:lnTo>
                    <a:pt x="2686050" y="0"/>
                  </a:lnTo>
                  <a:lnTo>
                    <a:pt x="2683510" y="1270"/>
                  </a:lnTo>
                  <a:lnTo>
                    <a:pt x="2672080" y="8890"/>
                  </a:lnTo>
                  <a:lnTo>
                    <a:pt x="2670810" y="12700"/>
                  </a:lnTo>
                  <a:lnTo>
                    <a:pt x="2696210" y="12700"/>
                  </a:lnTo>
                  <a:lnTo>
                    <a:pt x="2696210" y="5080"/>
                  </a:lnTo>
                  <a:close/>
                </a:path>
                <a:path w="3105150" h="684529">
                  <a:moveTo>
                    <a:pt x="3012440" y="17780"/>
                  </a:moveTo>
                  <a:lnTo>
                    <a:pt x="3011170" y="13970"/>
                  </a:lnTo>
                  <a:lnTo>
                    <a:pt x="3007360" y="10160"/>
                  </a:lnTo>
                  <a:lnTo>
                    <a:pt x="3004820" y="8890"/>
                  </a:lnTo>
                  <a:lnTo>
                    <a:pt x="3003550" y="12700"/>
                  </a:lnTo>
                  <a:lnTo>
                    <a:pt x="3004820" y="16510"/>
                  </a:lnTo>
                  <a:lnTo>
                    <a:pt x="3007360" y="17780"/>
                  </a:lnTo>
                  <a:lnTo>
                    <a:pt x="3008630" y="21590"/>
                  </a:lnTo>
                  <a:lnTo>
                    <a:pt x="3012440" y="17780"/>
                  </a:lnTo>
                  <a:close/>
                </a:path>
                <a:path w="3105150" h="684529">
                  <a:moveTo>
                    <a:pt x="3020060" y="43180"/>
                  </a:moveTo>
                  <a:lnTo>
                    <a:pt x="3013710" y="43180"/>
                  </a:lnTo>
                  <a:lnTo>
                    <a:pt x="3017520" y="53340"/>
                  </a:lnTo>
                  <a:lnTo>
                    <a:pt x="3020060" y="43180"/>
                  </a:lnTo>
                  <a:close/>
                </a:path>
                <a:path w="3105150" h="684529">
                  <a:moveTo>
                    <a:pt x="3046730" y="50800"/>
                  </a:moveTo>
                  <a:lnTo>
                    <a:pt x="3044190" y="30480"/>
                  </a:lnTo>
                  <a:lnTo>
                    <a:pt x="3030220" y="30480"/>
                  </a:lnTo>
                  <a:lnTo>
                    <a:pt x="3030220" y="50800"/>
                  </a:lnTo>
                  <a:lnTo>
                    <a:pt x="3046730" y="50800"/>
                  </a:lnTo>
                  <a:close/>
                </a:path>
                <a:path w="3105150" h="684529">
                  <a:moveTo>
                    <a:pt x="3046730" y="12700"/>
                  </a:moveTo>
                  <a:lnTo>
                    <a:pt x="3031490" y="12700"/>
                  </a:lnTo>
                  <a:lnTo>
                    <a:pt x="3031490" y="21590"/>
                  </a:lnTo>
                  <a:lnTo>
                    <a:pt x="3036570" y="21590"/>
                  </a:lnTo>
                  <a:lnTo>
                    <a:pt x="3041650" y="20320"/>
                  </a:lnTo>
                  <a:lnTo>
                    <a:pt x="3046730" y="12700"/>
                  </a:lnTo>
                  <a:close/>
                </a:path>
                <a:path w="3105150" h="684529">
                  <a:moveTo>
                    <a:pt x="3064510" y="25400"/>
                  </a:moveTo>
                  <a:lnTo>
                    <a:pt x="3059430" y="25400"/>
                  </a:lnTo>
                  <a:lnTo>
                    <a:pt x="3056890" y="50800"/>
                  </a:lnTo>
                  <a:lnTo>
                    <a:pt x="3064510" y="50800"/>
                  </a:lnTo>
                  <a:lnTo>
                    <a:pt x="3064510" y="25400"/>
                  </a:lnTo>
                  <a:close/>
                </a:path>
                <a:path w="3105150" h="684529">
                  <a:moveTo>
                    <a:pt x="3064510" y="10160"/>
                  </a:moveTo>
                  <a:lnTo>
                    <a:pt x="3059430" y="10160"/>
                  </a:lnTo>
                  <a:lnTo>
                    <a:pt x="3059430" y="16510"/>
                  </a:lnTo>
                  <a:lnTo>
                    <a:pt x="3064510" y="16510"/>
                  </a:lnTo>
                  <a:lnTo>
                    <a:pt x="3064510" y="10160"/>
                  </a:lnTo>
                  <a:close/>
                </a:path>
                <a:path w="3105150" h="684529">
                  <a:moveTo>
                    <a:pt x="3083560" y="25400"/>
                  </a:moveTo>
                  <a:lnTo>
                    <a:pt x="3075940" y="25400"/>
                  </a:lnTo>
                  <a:lnTo>
                    <a:pt x="3074670" y="50800"/>
                  </a:lnTo>
                  <a:lnTo>
                    <a:pt x="3083560" y="50800"/>
                  </a:lnTo>
                  <a:lnTo>
                    <a:pt x="3083560" y="25400"/>
                  </a:lnTo>
                  <a:close/>
                </a:path>
                <a:path w="3105150" h="684529">
                  <a:moveTo>
                    <a:pt x="3083560" y="10160"/>
                  </a:moveTo>
                  <a:lnTo>
                    <a:pt x="3081020" y="10160"/>
                  </a:lnTo>
                  <a:lnTo>
                    <a:pt x="3078480" y="11430"/>
                  </a:lnTo>
                  <a:lnTo>
                    <a:pt x="3077210" y="12700"/>
                  </a:lnTo>
                  <a:lnTo>
                    <a:pt x="3075940" y="16510"/>
                  </a:lnTo>
                  <a:lnTo>
                    <a:pt x="3083560" y="16510"/>
                  </a:lnTo>
                  <a:lnTo>
                    <a:pt x="3083560" y="10160"/>
                  </a:lnTo>
                  <a:close/>
                </a:path>
                <a:path w="3105150" h="684529">
                  <a:moveTo>
                    <a:pt x="3101340" y="43180"/>
                  </a:moveTo>
                  <a:lnTo>
                    <a:pt x="3100070" y="35560"/>
                  </a:lnTo>
                  <a:lnTo>
                    <a:pt x="3097530" y="30480"/>
                  </a:lnTo>
                  <a:lnTo>
                    <a:pt x="3096260" y="25400"/>
                  </a:lnTo>
                  <a:lnTo>
                    <a:pt x="3093720" y="50800"/>
                  </a:lnTo>
                  <a:lnTo>
                    <a:pt x="3101340" y="50800"/>
                  </a:lnTo>
                  <a:lnTo>
                    <a:pt x="3101340" y="43180"/>
                  </a:lnTo>
                  <a:close/>
                </a:path>
                <a:path w="3105150" h="684529">
                  <a:moveTo>
                    <a:pt x="3105150" y="10160"/>
                  </a:moveTo>
                  <a:lnTo>
                    <a:pt x="3098800" y="10160"/>
                  </a:lnTo>
                  <a:lnTo>
                    <a:pt x="3101340" y="16510"/>
                  </a:lnTo>
                  <a:lnTo>
                    <a:pt x="3102610" y="13970"/>
                  </a:lnTo>
                  <a:lnTo>
                    <a:pt x="3102610" y="12700"/>
                  </a:lnTo>
                  <a:lnTo>
                    <a:pt x="3105150" y="12700"/>
                  </a:lnTo>
                  <a:lnTo>
                    <a:pt x="3105150" y="101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6527800" y="3341369"/>
              <a:ext cx="66040" cy="293370"/>
            </a:xfrm>
            <a:custGeom>
              <a:avLst/>
              <a:gdLst/>
              <a:ahLst/>
              <a:cxnLst/>
              <a:rect l="l" t="t" r="r" b="b"/>
              <a:pathLst>
                <a:path w="66040" h="293370">
                  <a:moveTo>
                    <a:pt x="66040" y="0"/>
                  </a:moveTo>
                  <a:lnTo>
                    <a:pt x="62229" y="0"/>
                  </a:lnTo>
                  <a:lnTo>
                    <a:pt x="39370" y="110489"/>
                  </a:lnTo>
                  <a:lnTo>
                    <a:pt x="21590" y="184150"/>
                  </a:lnTo>
                  <a:lnTo>
                    <a:pt x="13970" y="220979"/>
                  </a:lnTo>
                  <a:lnTo>
                    <a:pt x="6350" y="256539"/>
                  </a:lnTo>
                  <a:lnTo>
                    <a:pt x="0" y="293369"/>
                  </a:lnTo>
                  <a:lnTo>
                    <a:pt x="3809" y="292099"/>
                  </a:lnTo>
                  <a:lnTo>
                    <a:pt x="7620" y="288289"/>
                  </a:lnTo>
                  <a:lnTo>
                    <a:pt x="10159" y="284479"/>
                  </a:lnTo>
                  <a:lnTo>
                    <a:pt x="15240" y="280669"/>
                  </a:lnTo>
                  <a:lnTo>
                    <a:pt x="16509" y="281939"/>
                  </a:lnTo>
                  <a:lnTo>
                    <a:pt x="17779" y="284479"/>
                  </a:lnTo>
                  <a:lnTo>
                    <a:pt x="20320" y="285749"/>
                  </a:lnTo>
                  <a:lnTo>
                    <a:pt x="20320" y="288289"/>
                  </a:lnTo>
                  <a:lnTo>
                    <a:pt x="31750" y="288289"/>
                  </a:lnTo>
                  <a:lnTo>
                    <a:pt x="29209" y="283209"/>
                  </a:lnTo>
                  <a:lnTo>
                    <a:pt x="30479" y="278129"/>
                  </a:lnTo>
                  <a:lnTo>
                    <a:pt x="35559" y="275589"/>
                  </a:lnTo>
                  <a:lnTo>
                    <a:pt x="39370" y="274319"/>
                  </a:lnTo>
                  <a:lnTo>
                    <a:pt x="30479" y="269239"/>
                  </a:lnTo>
                  <a:lnTo>
                    <a:pt x="27940" y="264159"/>
                  </a:lnTo>
                  <a:lnTo>
                    <a:pt x="25400" y="257809"/>
                  </a:lnTo>
                  <a:lnTo>
                    <a:pt x="26670" y="251459"/>
                  </a:lnTo>
                  <a:lnTo>
                    <a:pt x="29209" y="245109"/>
                  </a:lnTo>
                  <a:lnTo>
                    <a:pt x="30479" y="238759"/>
                  </a:lnTo>
                  <a:lnTo>
                    <a:pt x="33020" y="231139"/>
                  </a:lnTo>
                  <a:lnTo>
                    <a:pt x="36829" y="217169"/>
                  </a:lnTo>
                  <a:lnTo>
                    <a:pt x="38100" y="207009"/>
                  </a:lnTo>
                  <a:lnTo>
                    <a:pt x="36829" y="199389"/>
                  </a:lnTo>
                  <a:lnTo>
                    <a:pt x="29209" y="191769"/>
                  </a:lnTo>
                  <a:lnTo>
                    <a:pt x="660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4127500" y="3342639"/>
              <a:ext cx="2310130" cy="494030"/>
            </a:xfrm>
            <a:custGeom>
              <a:avLst/>
              <a:gdLst/>
              <a:ahLst/>
              <a:cxnLst/>
              <a:rect l="l" t="t" r="r" b="b"/>
              <a:pathLst>
                <a:path w="2310129" h="494029">
                  <a:moveTo>
                    <a:pt x="1270" y="13970"/>
                  </a:moveTo>
                  <a:lnTo>
                    <a:pt x="0" y="13970"/>
                  </a:lnTo>
                  <a:lnTo>
                    <a:pt x="0" y="17780"/>
                  </a:lnTo>
                  <a:lnTo>
                    <a:pt x="1270" y="17780"/>
                  </a:lnTo>
                  <a:lnTo>
                    <a:pt x="1270" y="13970"/>
                  </a:lnTo>
                  <a:close/>
                </a:path>
                <a:path w="2310129" h="494029">
                  <a:moveTo>
                    <a:pt x="6350" y="0"/>
                  </a:moveTo>
                  <a:lnTo>
                    <a:pt x="1270" y="0"/>
                  </a:lnTo>
                  <a:lnTo>
                    <a:pt x="1270" y="3810"/>
                  </a:lnTo>
                  <a:lnTo>
                    <a:pt x="6350" y="3810"/>
                  </a:lnTo>
                  <a:lnTo>
                    <a:pt x="6350" y="0"/>
                  </a:lnTo>
                  <a:close/>
                </a:path>
                <a:path w="2310129" h="494029">
                  <a:moveTo>
                    <a:pt x="826770" y="11430"/>
                  </a:moveTo>
                  <a:lnTo>
                    <a:pt x="825500" y="16510"/>
                  </a:lnTo>
                  <a:lnTo>
                    <a:pt x="822960" y="21590"/>
                  </a:lnTo>
                  <a:lnTo>
                    <a:pt x="822960" y="26670"/>
                  </a:lnTo>
                  <a:lnTo>
                    <a:pt x="826770" y="30480"/>
                  </a:lnTo>
                  <a:lnTo>
                    <a:pt x="826770" y="11430"/>
                  </a:lnTo>
                  <a:close/>
                </a:path>
                <a:path w="2310129" h="494029">
                  <a:moveTo>
                    <a:pt x="861060" y="15240"/>
                  </a:moveTo>
                  <a:lnTo>
                    <a:pt x="858520" y="10160"/>
                  </a:lnTo>
                  <a:lnTo>
                    <a:pt x="853440" y="7620"/>
                  </a:lnTo>
                  <a:lnTo>
                    <a:pt x="847090" y="5080"/>
                  </a:lnTo>
                  <a:lnTo>
                    <a:pt x="839470" y="6350"/>
                  </a:lnTo>
                  <a:lnTo>
                    <a:pt x="836930" y="33020"/>
                  </a:lnTo>
                  <a:lnTo>
                    <a:pt x="857250" y="33020"/>
                  </a:lnTo>
                  <a:lnTo>
                    <a:pt x="859790" y="30480"/>
                  </a:lnTo>
                  <a:lnTo>
                    <a:pt x="859790" y="19050"/>
                  </a:lnTo>
                  <a:lnTo>
                    <a:pt x="861060" y="15240"/>
                  </a:lnTo>
                  <a:close/>
                </a:path>
                <a:path w="2310129" h="494029">
                  <a:moveTo>
                    <a:pt x="904240" y="11430"/>
                  </a:moveTo>
                  <a:lnTo>
                    <a:pt x="886460" y="11430"/>
                  </a:lnTo>
                  <a:lnTo>
                    <a:pt x="886460" y="33020"/>
                  </a:lnTo>
                  <a:lnTo>
                    <a:pt x="899160" y="30480"/>
                  </a:lnTo>
                  <a:lnTo>
                    <a:pt x="899160" y="25400"/>
                  </a:lnTo>
                  <a:lnTo>
                    <a:pt x="900430" y="20320"/>
                  </a:lnTo>
                  <a:lnTo>
                    <a:pt x="902970" y="16510"/>
                  </a:lnTo>
                  <a:lnTo>
                    <a:pt x="904240" y="11430"/>
                  </a:lnTo>
                  <a:close/>
                </a:path>
                <a:path w="2310129" h="494029">
                  <a:moveTo>
                    <a:pt x="952500" y="15240"/>
                  </a:moveTo>
                  <a:lnTo>
                    <a:pt x="951230" y="10160"/>
                  </a:lnTo>
                  <a:lnTo>
                    <a:pt x="948690" y="8890"/>
                  </a:lnTo>
                  <a:lnTo>
                    <a:pt x="943610" y="8890"/>
                  </a:lnTo>
                  <a:lnTo>
                    <a:pt x="937260" y="10160"/>
                  </a:lnTo>
                  <a:lnTo>
                    <a:pt x="932180" y="11430"/>
                  </a:lnTo>
                  <a:lnTo>
                    <a:pt x="927100" y="11430"/>
                  </a:lnTo>
                  <a:lnTo>
                    <a:pt x="922020" y="8890"/>
                  </a:lnTo>
                  <a:lnTo>
                    <a:pt x="922020" y="22860"/>
                  </a:lnTo>
                  <a:lnTo>
                    <a:pt x="952500" y="22860"/>
                  </a:lnTo>
                  <a:lnTo>
                    <a:pt x="952500" y="15240"/>
                  </a:lnTo>
                  <a:close/>
                </a:path>
                <a:path w="2310129" h="494029">
                  <a:moveTo>
                    <a:pt x="1056640" y="20320"/>
                  </a:moveTo>
                  <a:lnTo>
                    <a:pt x="1051560" y="22860"/>
                  </a:lnTo>
                  <a:lnTo>
                    <a:pt x="1040130" y="22860"/>
                  </a:lnTo>
                  <a:lnTo>
                    <a:pt x="1036320" y="25400"/>
                  </a:lnTo>
                  <a:lnTo>
                    <a:pt x="1056640" y="25400"/>
                  </a:lnTo>
                  <a:lnTo>
                    <a:pt x="1056640" y="20320"/>
                  </a:lnTo>
                  <a:close/>
                </a:path>
                <a:path w="2310129" h="494029">
                  <a:moveTo>
                    <a:pt x="1402080" y="377190"/>
                  </a:moveTo>
                  <a:lnTo>
                    <a:pt x="1400810" y="271780"/>
                  </a:lnTo>
                  <a:lnTo>
                    <a:pt x="1398270" y="167640"/>
                  </a:lnTo>
                  <a:lnTo>
                    <a:pt x="1394460" y="60960"/>
                  </a:lnTo>
                  <a:lnTo>
                    <a:pt x="1381760" y="1270"/>
                  </a:lnTo>
                  <a:lnTo>
                    <a:pt x="1389380" y="494030"/>
                  </a:lnTo>
                  <a:lnTo>
                    <a:pt x="1402080" y="488950"/>
                  </a:lnTo>
                  <a:lnTo>
                    <a:pt x="1402080" y="377190"/>
                  </a:lnTo>
                  <a:close/>
                </a:path>
                <a:path w="2310129" h="494029">
                  <a:moveTo>
                    <a:pt x="1604010" y="17780"/>
                  </a:moveTo>
                  <a:lnTo>
                    <a:pt x="1600200" y="17780"/>
                  </a:lnTo>
                  <a:lnTo>
                    <a:pt x="1604010" y="22860"/>
                  </a:lnTo>
                  <a:lnTo>
                    <a:pt x="1604010" y="17780"/>
                  </a:lnTo>
                  <a:close/>
                </a:path>
                <a:path w="2310129" h="494029">
                  <a:moveTo>
                    <a:pt x="2011680" y="1270"/>
                  </a:moveTo>
                  <a:lnTo>
                    <a:pt x="2009140" y="1270"/>
                  </a:lnTo>
                  <a:lnTo>
                    <a:pt x="2009140" y="15240"/>
                  </a:lnTo>
                  <a:lnTo>
                    <a:pt x="2011680" y="15240"/>
                  </a:lnTo>
                  <a:lnTo>
                    <a:pt x="2011680" y="1270"/>
                  </a:lnTo>
                  <a:close/>
                </a:path>
                <a:path w="2310129" h="494029">
                  <a:moveTo>
                    <a:pt x="2228850" y="17780"/>
                  </a:moveTo>
                  <a:lnTo>
                    <a:pt x="2226310" y="17780"/>
                  </a:lnTo>
                  <a:lnTo>
                    <a:pt x="2226310" y="16510"/>
                  </a:lnTo>
                  <a:lnTo>
                    <a:pt x="2225040" y="15240"/>
                  </a:lnTo>
                  <a:lnTo>
                    <a:pt x="2222500" y="15240"/>
                  </a:lnTo>
                  <a:lnTo>
                    <a:pt x="2221230" y="19050"/>
                  </a:lnTo>
                  <a:lnTo>
                    <a:pt x="2223770" y="24130"/>
                  </a:lnTo>
                  <a:lnTo>
                    <a:pt x="2226310" y="25400"/>
                  </a:lnTo>
                  <a:lnTo>
                    <a:pt x="2228850" y="22860"/>
                  </a:lnTo>
                  <a:lnTo>
                    <a:pt x="2228850" y="17780"/>
                  </a:lnTo>
                  <a:close/>
                </a:path>
                <a:path w="2310129" h="494029">
                  <a:moveTo>
                    <a:pt x="2252980" y="15240"/>
                  </a:moveTo>
                  <a:lnTo>
                    <a:pt x="2249170" y="17780"/>
                  </a:lnTo>
                  <a:lnTo>
                    <a:pt x="2245360" y="19050"/>
                  </a:lnTo>
                  <a:lnTo>
                    <a:pt x="2240280" y="21590"/>
                  </a:lnTo>
                  <a:lnTo>
                    <a:pt x="2239010" y="25400"/>
                  </a:lnTo>
                  <a:lnTo>
                    <a:pt x="2252980" y="25400"/>
                  </a:lnTo>
                  <a:lnTo>
                    <a:pt x="2252980" y="15240"/>
                  </a:lnTo>
                  <a:close/>
                </a:path>
                <a:path w="2310129" h="494029">
                  <a:moveTo>
                    <a:pt x="2273300" y="15240"/>
                  </a:moveTo>
                  <a:lnTo>
                    <a:pt x="2269490" y="12700"/>
                  </a:lnTo>
                  <a:lnTo>
                    <a:pt x="2266950" y="13970"/>
                  </a:lnTo>
                  <a:lnTo>
                    <a:pt x="2264410" y="19050"/>
                  </a:lnTo>
                  <a:lnTo>
                    <a:pt x="2265680" y="22860"/>
                  </a:lnTo>
                  <a:lnTo>
                    <a:pt x="2270760" y="22860"/>
                  </a:lnTo>
                  <a:lnTo>
                    <a:pt x="2273300" y="20320"/>
                  </a:lnTo>
                  <a:lnTo>
                    <a:pt x="2273300" y="15240"/>
                  </a:lnTo>
                  <a:close/>
                </a:path>
                <a:path w="2310129" h="494029">
                  <a:moveTo>
                    <a:pt x="2292350" y="15240"/>
                  </a:moveTo>
                  <a:lnTo>
                    <a:pt x="2291080" y="13970"/>
                  </a:lnTo>
                  <a:lnTo>
                    <a:pt x="2288540" y="12700"/>
                  </a:lnTo>
                  <a:lnTo>
                    <a:pt x="2286000" y="13970"/>
                  </a:lnTo>
                  <a:lnTo>
                    <a:pt x="2283460" y="13970"/>
                  </a:lnTo>
                  <a:lnTo>
                    <a:pt x="2283460" y="20320"/>
                  </a:lnTo>
                  <a:lnTo>
                    <a:pt x="2291080" y="20320"/>
                  </a:lnTo>
                  <a:lnTo>
                    <a:pt x="2292350" y="19050"/>
                  </a:lnTo>
                  <a:lnTo>
                    <a:pt x="2292350" y="15240"/>
                  </a:lnTo>
                  <a:close/>
                </a:path>
                <a:path w="2310129" h="494029">
                  <a:moveTo>
                    <a:pt x="2310130" y="13970"/>
                  </a:moveTo>
                  <a:lnTo>
                    <a:pt x="2301240" y="13970"/>
                  </a:lnTo>
                  <a:lnTo>
                    <a:pt x="2301240" y="17780"/>
                  </a:lnTo>
                  <a:lnTo>
                    <a:pt x="2302510" y="20320"/>
                  </a:lnTo>
                  <a:lnTo>
                    <a:pt x="2306320" y="21590"/>
                  </a:lnTo>
                  <a:lnTo>
                    <a:pt x="2310130" y="20320"/>
                  </a:lnTo>
                  <a:lnTo>
                    <a:pt x="2310130" y="139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4584700" y="3365499"/>
              <a:ext cx="1662430" cy="207010"/>
            </a:xfrm>
            <a:custGeom>
              <a:avLst/>
              <a:gdLst/>
              <a:ahLst/>
              <a:cxnLst/>
              <a:rect l="l" t="t" r="r" b="b"/>
              <a:pathLst>
                <a:path w="1662429" h="207010">
                  <a:moveTo>
                    <a:pt x="10160" y="39370"/>
                  </a:moveTo>
                  <a:lnTo>
                    <a:pt x="7620" y="5080"/>
                  </a:lnTo>
                  <a:lnTo>
                    <a:pt x="7620" y="39370"/>
                  </a:lnTo>
                  <a:lnTo>
                    <a:pt x="5080" y="73660"/>
                  </a:lnTo>
                  <a:lnTo>
                    <a:pt x="1270" y="107950"/>
                  </a:lnTo>
                  <a:lnTo>
                    <a:pt x="0" y="139700"/>
                  </a:lnTo>
                  <a:lnTo>
                    <a:pt x="3810" y="107950"/>
                  </a:lnTo>
                  <a:lnTo>
                    <a:pt x="7620" y="73660"/>
                  </a:lnTo>
                  <a:lnTo>
                    <a:pt x="10160" y="39370"/>
                  </a:lnTo>
                  <a:close/>
                </a:path>
                <a:path w="1662429" h="207010">
                  <a:moveTo>
                    <a:pt x="1662430" y="71120"/>
                  </a:moveTo>
                  <a:lnTo>
                    <a:pt x="1661160" y="54610"/>
                  </a:lnTo>
                  <a:lnTo>
                    <a:pt x="1658620" y="50800"/>
                  </a:lnTo>
                  <a:lnTo>
                    <a:pt x="1656080" y="48260"/>
                  </a:lnTo>
                  <a:lnTo>
                    <a:pt x="1653540" y="44450"/>
                  </a:lnTo>
                  <a:lnTo>
                    <a:pt x="1653540" y="38100"/>
                  </a:lnTo>
                  <a:lnTo>
                    <a:pt x="1649730" y="46990"/>
                  </a:lnTo>
                  <a:lnTo>
                    <a:pt x="1648460" y="58420"/>
                  </a:lnTo>
                  <a:lnTo>
                    <a:pt x="1648460" y="69850"/>
                  </a:lnTo>
                  <a:lnTo>
                    <a:pt x="1645920" y="80010"/>
                  </a:lnTo>
                  <a:lnTo>
                    <a:pt x="1643380" y="39370"/>
                  </a:lnTo>
                  <a:lnTo>
                    <a:pt x="1640840" y="19050"/>
                  </a:lnTo>
                  <a:lnTo>
                    <a:pt x="1633220" y="0"/>
                  </a:lnTo>
                  <a:lnTo>
                    <a:pt x="1638300" y="52070"/>
                  </a:lnTo>
                  <a:lnTo>
                    <a:pt x="1639570" y="101600"/>
                  </a:lnTo>
                  <a:lnTo>
                    <a:pt x="1638300" y="151130"/>
                  </a:lnTo>
                  <a:lnTo>
                    <a:pt x="1633220" y="207010"/>
                  </a:lnTo>
                  <a:lnTo>
                    <a:pt x="1639570" y="171450"/>
                  </a:lnTo>
                  <a:lnTo>
                    <a:pt x="1644650" y="134620"/>
                  </a:lnTo>
                  <a:lnTo>
                    <a:pt x="1648460" y="99060"/>
                  </a:lnTo>
                  <a:lnTo>
                    <a:pt x="1653540" y="69850"/>
                  </a:lnTo>
                  <a:lnTo>
                    <a:pt x="1654810" y="101600"/>
                  </a:lnTo>
                  <a:lnTo>
                    <a:pt x="1652270" y="132080"/>
                  </a:lnTo>
                  <a:lnTo>
                    <a:pt x="1648460" y="163830"/>
                  </a:lnTo>
                  <a:lnTo>
                    <a:pt x="1645920" y="196850"/>
                  </a:lnTo>
                  <a:lnTo>
                    <a:pt x="1652270" y="196850"/>
                  </a:lnTo>
                  <a:lnTo>
                    <a:pt x="1649730" y="180340"/>
                  </a:lnTo>
                  <a:lnTo>
                    <a:pt x="1649730" y="162560"/>
                  </a:lnTo>
                  <a:lnTo>
                    <a:pt x="1652270" y="143510"/>
                  </a:lnTo>
                  <a:lnTo>
                    <a:pt x="1656080" y="125730"/>
                  </a:lnTo>
                  <a:lnTo>
                    <a:pt x="1661160" y="88900"/>
                  </a:lnTo>
                  <a:lnTo>
                    <a:pt x="1662430" y="711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4885690" y="3373119"/>
              <a:ext cx="1551940" cy="85725"/>
            </a:xfrm>
            <a:custGeom>
              <a:avLst/>
              <a:gdLst/>
              <a:ahLst/>
              <a:cxnLst/>
              <a:rect l="l" t="t" r="r" b="b"/>
              <a:pathLst>
                <a:path w="1551939" h="85725">
                  <a:moveTo>
                    <a:pt x="8890" y="12700"/>
                  </a:moveTo>
                  <a:lnTo>
                    <a:pt x="0" y="12700"/>
                  </a:lnTo>
                  <a:lnTo>
                    <a:pt x="1270" y="17780"/>
                  </a:lnTo>
                  <a:lnTo>
                    <a:pt x="8890" y="12700"/>
                  </a:lnTo>
                  <a:close/>
                </a:path>
                <a:path w="1551939" h="85725">
                  <a:moveTo>
                    <a:pt x="26670" y="7620"/>
                  </a:moveTo>
                  <a:lnTo>
                    <a:pt x="20320" y="7620"/>
                  </a:lnTo>
                  <a:lnTo>
                    <a:pt x="20320" y="12700"/>
                  </a:lnTo>
                  <a:lnTo>
                    <a:pt x="25400" y="12700"/>
                  </a:lnTo>
                  <a:lnTo>
                    <a:pt x="24130" y="11430"/>
                  </a:lnTo>
                  <a:lnTo>
                    <a:pt x="25400" y="10160"/>
                  </a:lnTo>
                  <a:lnTo>
                    <a:pt x="25400" y="8890"/>
                  </a:lnTo>
                  <a:lnTo>
                    <a:pt x="26670" y="7620"/>
                  </a:lnTo>
                  <a:close/>
                </a:path>
                <a:path w="1551939" h="85725">
                  <a:moveTo>
                    <a:pt x="54610" y="15240"/>
                  </a:moveTo>
                  <a:lnTo>
                    <a:pt x="53340" y="8890"/>
                  </a:lnTo>
                  <a:lnTo>
                    <a:pt x="49530" y="7620"/>
                  </a:lnTo>
                  <a:lnTo>
                    <a:pt x="36830" y="7620"/>
                  </a:lnTo>
                  <a:lnTo>
                    <a:pt x="54610" y="17780"/>
                  </a:lnTo>
                  <a:lnTo>
                    <a:pt x="54610" y="15240"/>
                  </a:lnTo>
                  <a:close/>
                </a:path>
                <a:path w="1551939" h="85725">
                  <a:moveTo>
                    <a:pt x="140970" y="12700"/>
                  </a:moveTo>
                  <a:lnTo>
                    <a:pt x="137160" y="12700"/>
                  </a:lnTo>
                  <a:lnTo>
                    <a:pt x="137160" y="17780"/>
                  </a:lnTo>
                  <a:lnTo>
                    <a:pt x="140970" y="12700"/>
                  </a:lnTo>
                  <a:close/>
                </a:path>
                <a:path w="1551939" h="85725">
                  <a:moveTo>
                    <a:pt x="255270" y="0"/>
                  </a:moveTo>
                  <a:lnTo>
                    <a:pt x="250190" y="0"/>
                  </a:lnTo>
                  <a:lnTo>
                    <a:pt x="245110" y="2540"/>
                  </a:lnTo>
                  <a:lnTo>
                    <a:pt x="217170" y="7620"/>
                  </a:lnTo>
                  <a:lnTo>
                    <a:pt x="212090" y="8890"/>
                  </a:lnTo>
                  <a:lnTo>
                    <a:pt x="205740" y="11430"/>
                  </a:lnTo>
                  <a:lnTo>
                    <a:pt x="200660" y="15240"/>
                  </a:lnTo>
                  <a:lnTo>
                    <a:pt x="207010" y="11430"/>
                  </a:lnTo>
                  <a:lnTo>
                    <a:pt x="213360" y="8890"/>
                  </a:lnTo>
                  <a:lnTo>
                    <a:pt x="234950" y="5080"/>
                  </a:lnTo>
                  <a:lnTo>
                    <a:pt x="242570" y="5080"/>
                  </a:lnTo>
                  <a:lnTo>
                    <a:pt x="255270" y="0"/>
                  </a:lnTo>
                  <a:close/>
                </a:path>
                <a:path w="1551939" h="85725">
                  <a:moveTo>
                    <a:pt x="684530" y="59690"/>
                  </a:moveTo>
                  <a:lnTo>
                    <a:pt x="675640" y="7620"/>
                  </a:lnTo>
                  <a:lnTo>
                    <a:pt x="673100" y="7620"/>
                  </a:lnTo>
                  <a:lnTo>
                    <a:pt x="680720" y="59690"/>
                  </a:lnTo>
                  <a:lnTo>
                    <a:pt x="684530" y="59690"/>
                  </a:lnTo>
                  <a:close/>
                </a:path>
                <a:path w="1551939" h="85725">
                  <a:moveTo>
                    <a:pt x="791210" y="12700"/>
                  </a:moveTo>
                  <a:lnTo>
                    <a:pt x="787400" y="30480"/>
                  </a:lnTo>
                  <a:lnTo>
                    <a:pt x="787400" y="38100"/>
                  </a:lnTo>
                  <a:lnTo>
                    <a:pt x="791210" y="12700"/>
                  </a:lnTo>
                  <a:close/>
                </a:path>
                <a:path w="1551939" h="85725">
                  <a:moveTo>
                    <a:pt x="1470660" y="10160"/>
                  </a:moveTo>
                  <a:lnTo>
                    <a:pt x="1468120" y="5080"/>
                  </a:lnTo>
                  <a:lnTo>
                    <a:pt x="1470660" y="17780"/>
                  </a:lnTo>
                  <a:lnTo>
                    <a:pt x="1470660" y="10160"/>
                  </a:lnTo>
                  <a:close/>
                </a:path>
                <a:path w="1551939" h="85725">
                  <a:moveTo>
                    <a:pt x="1494790" y="2540"/>
                  </a:moveTo>
                  <a:lnTo>
                    <a:pt x="1482090" y="2540"/>
                  </a:lnTo>
                  <a:lnTo>
                    <a:pt x="1482090" y="5080"/>
                  </a:lnTo>
                  <a:lnTo>
                    <a:pt x="1494790" y="5080"/>
                  </a:lnTo>
                  <a:lnTo>
                    <a:pt x="1494790" y="2540"/>
                  </a:lnTo>
                  <a:close/>
                </a:path>
                <a:path w="1551939" h="85725">
                  <a:moveTo>
                    <a:pt x="1497330" y="36830"/>
                  </a:moveTo>
                  <a:lnTo>
                    <a:pt x="1496060" y="30480"/>
                  </a:lnTo>
                  <a:lnTo>
                    <a:pt x="1493520" y="22860"/>
                  </a:lnTo>
                  <a:lnTo>
                    <a:pt x="1492250" y="15240"/>
                  </a:lnTo>
                  <a:lnTo>
                    <a:pt x="1483360" y="19050"/>
                  </a:lnTo>
                  <a:lnTo>
                    <a:pt x="1480820" y="26670"/>
                  </a:lnTo>
                  <a:lnTo>
                    <a:pt x="1480820" y="45720"/>
                  </a:lnTo>
                  <a:lnTo>
                    <a:pt x="1497330" y="45720"/>
                  </a:lnTo>
                  <a:lnTo>
                    <a:pt x="1497330" y="36830"/>
                  </a:lnTo>
                  <a:close/>
                </a:path>
                <a:path w="1551939" h="85725">
                  <a:moveTo>
                    <a:pt x="1515110" y="0"/>
                  </a:moveTo>
                  <a:lnTo>
                    <a:pt x="1507490" y="0"/>
                  </a:lnTo>
                  <a:lnTo>
                    <a:pt x="1507490" y="2540"/>
                  </a:lnTo>
                  <a:lnTo>
                    <a:pt x="1515110" y="2540"/>
                  </a:lnTo>
                  <a:lnTo>
                    <a:pt x="1515110" y="0"/>
                  </a:lnTo>
                  <a:close/>
                </a:path>
                <a:path w="1551939" h="85725">
                  <a:moveTo>
                    <a:pt x="1517637" y="15240"/>
                  </a:moveTo>
                  <a:lnTo>
                    <a:pt x="1507490" y="15240"/>
                  </a:lnTo>
                  <a:lnTo>
                    <a:pt x="1507490" y="85102"/>
                  </a:lnTo>
                  <a:lnTo>
                    <a:pt x="1517637" y="85102"/>
                  </a:lnTo>
                  <a:lnTo>
                    <a:pt x="1517637" y="15240"/>
                  </a:lnTo>
                  <a:close/>
                </a:path>
                <a:path w="1551939" h="85725">
                  <a:moveTo>
                    <a:pt x="1531620" y="15240"/>
                  </a:moveTo>
                  <a:lnTo>
                    <a:pt x="1525270" y="15240"/>
                  </a:lnTo>
                  <a:lnTo>
                    <a:pt x="1525270" y="45720"/>
                  </a:lnTo>
                  <a:lnTo>
                    <a:pt x="1530350" y="45720"/>
                  </a:lnTo>
                  <a:lnTo>
                    <a:pt x="1531620" y="15240"/>
                  </a:lnTo>
                  <a:close/>
                </a:path>
                <a:path w="1551939" h="85725">
                  <a:moveTo>
                    <a:pt x="1531620" y="0"/>
                  </a:moveTo>
                  <a:lnTo>
                    <a:pt x="1525270" y="0"/>
                  </a:lnTo>
                  <a:lnTo>
                    <a:pt x="1531620" y="5080"/>
                  </a:lnTo>
                  <a:lnTo>
                    <a:pt x="1531620" y="0"/>
                  </a:lnTo>
                  <a:close/>
                </a:path>
                <a:path w="1551939" h="85725">
                  <a:moveTo>
                    <a:pt x="1549400" y="5080"/>
                  </a:moveTo>
                  <a:lnTo>
                    <a:pt x="1544320" y="0"/>
                  </a:lnTo>
                  <a:lnTo>
                    <a:pt x="1543050" y="5080"/>
                  </a:lnTo>
                  <a:lnTo>
                    <a:pt x="1549400" y="5080"/>
                  </a:lnTo>
                  <a:close/>
                </a:path>
                <a:path w="1551939" h="85725">
                  <a:moveTo>
                    <a:pt x="1551940" y="17780"/>
                  </a:moveTo>
                  <a:lnTo>
                    <a:pt x="1548130" y="17780"/>
                  </a:lnTo>
                  <a:lnTo>
                    <a:pt x="1546860" y="16510"/>
                  </a:lnTo>
                  <a:lnTo>
                    <a:pt x="1544320" y="15240"/>
                  </a:lnTo>
                  <a:lnTo>
                    <a:pt x="1543050" y="43180"/>
                  </a:lnTo>
                  <a:lnTo>
                    <a:pt x="1551940" y="43180"/>
                  </a:lnTo>
                  <a:lnTo>
                    <a:pt x="1551940" y="177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6466839" y="3393439"/>
              <a:ext cx="82550" cy="49530"/>
            </a:xfrm>
            <a:custGeom>
              <a:avLst/>
              <a:gdLst/>
              <a:ahLst/>
              <a:cxnLst/>
              <a:rect l="l" t="t" r="r" b="b"/>
              <a:pathLst>
                <a:path w="82550" h="49529">
                  <a:moveTo>
                    <a:pt x="50800" y="0"/>
                  </a:moveTo>
                  <a:lnTo>
                    <a:pt x="35560" y="0"/>
                  </a:lnTo>
                  <a:lnTo>
                    <a:pt x="21589" y="2539"/>
                  </a:lnTo>
                  <a:lnTo>
                    <a:pt x="8889" y="7620"/>
                  </a:lnTo>
                  <a:lnTo>
                    <a:pt x="1270" y="16510"/>
                  </a:lnTo>
                  <a:lnTo>
                    <a:pt x="0" y="29210"/>
                  </a:lnTo>
                  <a:lnTo>
                    <a:pt x="6350" y="46989"/>
                  </a:lnTo>
                  <a:lnTo>
                    <a:pt x="33020" y="46989"/>
                  </a:lnTo>
                  <a:lnTo>
                    <a:pt x="54610" y="49530"/>
                  </a:lnTo>
                  <a:lnTo>
                    <a:pt x="63500" y="49530"/>
                  </a:lnTo>
                  <a:lnTo>
                    <a:pt x="73660" y="48260"/>
                  </a:lnTo>
                  <a:lnTo>
                    <a:pt x="82550" y="44450"/>
                  </a:lnTo>
                  <a:lnTo>
                    <a:pt x="77469" y="35560"/>
                  </a:lnTo>
                  <a:lnTo>
                    <a:pt x="78739" y="25400"/>
                  </a:lnTo>
                  <a:lnTo>
                    <a:pt x="81280" y="16510"/>
                  </a:lnTo>
                  <a:lnTo>
                    <a:pt x="77469" y="5080"/>
                  </a:lnTo>
                  <a:lnTo>
                    <a:pt x="66039" y="2539"/>
                  </a:lnTo>
                  <a:lnTo>
                    <a:pt x="508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3352800" y="3398519"/>
              <a:ext cx="3401060" cy="440690"/>
            </a:xfrm>
            <a:custGeom>
              <a:avLst/>
              <a:gdLst/>
              <a:ahLst/>
              <a:cxnLst/>
              <a:rect l="l" t="t" r="r" b="b"/>
              <a:pathLst>
                <a:path w="3401059" h="440689">
                  <a:moveTo>
                    <a:pt x="5080" y="81280"/>
                  </a:moveTo>
                  <a:lnTo>
                    <a:pt x="0" y="81280"/>
                  </a:lnTo>
                  <a:lnTo>
                    <a:pt x="0" y="83820"/>
                  </a:lnTo>
                  <a:lnTo>
                    <a:pt x="5080" y="83820"/>
                  </a:lnTo>
                  <a:lnTo>
                    <a:pt x="5080" y="81280"/>
                  </a:lnTo>
                  <a:close/>
                </a:path>
                <a:path w="3401059" h="440689">
                  <a:moveTo>
                    <a:pt x="36830" y="41910"/>
                  </a:moveTo>
                  <a:lnTo>
                    <a:pt x="35560" y="41910"/>
                  </a:lnTo>
                  <a:lnTo>
                    <a:pt x="35560" y="49530"/>
                  </a:lnTo>
                  <a:lnTo>
                    <a:pt x="36830" y="49530"/>
                  </a:lnTo>
                  <a:lnTo>
                    <a:pt x="36830" y="41910"/>
                  </a:lnTo>
                  <a:close/>
                </a:path>
                <a:path w="3401059" h="440689">
                  <a:moveTo>
                    <a:pt x="69850" y="52070"/>
                  </a:moveTo>
                  <a:lnTo>
                    <a:pt x="68580" y="50800"/>
                  </a:lnTo>
                  <a:lnTo>
                    <a:pt x="66040" y="49530"/>
                  </a:lnTo>
                  <a:lnTo>
                    <a:pt x="67310" y="64770"/>
                  </a:lnTo>
                  <a:lnTo>
                    <a:pt x="69850" y="64770"/>
                  </a:lnTo>
                  <a:lnTo>
                    <a:pt x="69850" y="52070"/>
                  </a:lnTo>
                  <a:close/>
                </a:path>
                <a:path w="3401059" h="440689">
                  <a:moveTo>
                    <a:pt x="177800" y="116840"/>
                  </a:moveTo>
                  <a:lnTo>
                    <a:pt x="142240" y="76200"/>
                  </a:lnTo>
                  <a:lnTo>
                    <a:pt x="135890" y="82550"/>
                  </a:lnTo>
                  <a:lnTo>
                    <a:pt x="129540" y="85090"/>
                  </a:lnTo>
                  <a:lnTo>
                    <a:pt x="121920" y="87630"/>
                  </a:lnTo>
                  <a:lnTo>
                    <a:pt x="115570" y="86360"/>
                  </a:lnTo>
                  <a:lnTo>
                    <a:pt x="85090" y="81280"/>
                  </a:lnTo>
                  <a:lnTo>
                    <a:pt x="85090" y="99060"/>
                  </a:lnTo>
                  <a:lnTo>
                    <a:pt x="95250" y="99060"/>
                  </a:lnTo>
                  <a:lnTo>
                    <a:pt x="97790" y="101600"/>
                  </a:lnTo>
                  <a:lnTo>
                    <a:pt x="104140" y="88900"/>
                  </a:lnTo>
                  <a:lnTo>
                    <a:pt x="106680" y="88900"/>
                  </a:lnTo>
                  <a:lnTo>
                    <a:pt x="109220" y="90170"/>
                  </a:lnTo>
                  <a:lnTo>
                    <a:pt x="110490" y="92710"/>
                  </a:lnTo>
                  <a:lnTo>
                    <a:pt x="111760" y="93980"/>
                  </a:lnTo>
                  <a:lnTo>
                    <a:pt x="149860" y="118110"/>
                  </a:lnTo>
                  <a:lnTo>
                    <a:pt x="158750" y="119380"/>
                  </a:lnTo>
                  <a:lnTo>
                    <a:pt x="167640" y="119380"/>
                  </a:lnTo>
                  <a:lnTo>
                    <a:pt x="177800" y="116840"/>
                  </a:lnTo>
                  <a:close/>
                </a:path>
                <a:path w="3401059" h="440689">
                  <a:moveTo>
                    <a:pt x="687070" y="21590"/>
                  </a:moveTo>
                  <a:lnTo>
                    <a:pt x="684530" y="21590"/>
                  </a:lnTo>
                  <a:lnTo>
                    <a:pt x="684530" y="99060"/>
                  </a:lnTo>
                  <a:lnTo>
                    <a:pt x="687070" y="99060"/>
                  </a:lnTo>
                  <a:lnTo>
                    <a:pt x="687070" y="21590"/>
                  </a:lnTo>
                  <a:close/>
                </a:path>
                <a:path w="3401059" h="440689">
                  <a:moveTo>
                    <a:pt x="812800" y="57150"/>
                  </a:moveTo>
                  <a:lnTo>
                    <a:pt x="808990" y="57150"/>
                  </a:lnTo>
                  <a:lnTo>
                    <a:pt x="808990" y="92710"/>
                  </a:lnTo>
                  <a:lnTo>
                    <a:pt x="812800" y="92710"/>
                  </a:lnTo>
                  <a:lnTo>
                    <a:pt x="812800" y="57150"/>
                  </a:lnTo>
                  <a:close/>
                </a:path>
                <a:path w="3401059" h="440689">
                  <a:moveTo>
                    <a:pt x="812800" y="38100"/>
                  </a:moveTo>
                  <a:lnTo>
                    <a:pt x="808990" y="38100"/>
                  </a:lnTo>
                  <a:lnTo>
                    <a:pt x="808990" y="41910"/>
                  </a:lnTo>
                  <a:lnTo>
                    <a:pt x="812800" y="41910"/>
                  </a:lnTo>
                  <a:lnTo>
                    <a:pt x="812800" y="38100"/>
                  </a:lnTo>
                  <a:close/>
                </a:path>
                <a:path w="3401059" h="440689">
                  <a:moveTo>
                    <a:pt x="1694180" y="15240"/>
                  </a:moveTo>
                  <a:lnTo>
                    <a:pt x="1684020" y="17780"/>
                  </a:lnTo>
                  <a:lnTo>
                    <a:pt x="1691640" y="17780"/>
                  </a:lnTo>
                  <a:lnTo>
                    <a:pt x="1694180" y="15240"/>
                  </a:lnTo>
                  <a:close/>
                </a:path>
                <a:path w="3401059" h="440689">
                  <a:moveTo>
                    <a:pt x="1719580" y="46990"/>
                  </a:moveTo>
                  <a:lnTo>
                    <a:pt x="1717040" y="46990"/>
                  </a:lnTo>
                  <a:lnTo>
                    <a:pt x="1714500" y="49530"/>
                  </a:lnTo>
                  <a:lnTo>
                    <a:pt x="1719580" y="49530"/>
                  </a:lnTo>
                  <a:lnTo>
                    <a:pt x="1719580" y="46990"/>
                  </a:lnTo>
                  <a:close/>
                </a:path>
                <a:path w="3401059" h="440689">
                  <a:moveTo>
                    <a:pt x="1723390" y="26670"/>
                  </a:moveTo>
                  <a:lnTo>
                    <a:pt x="1722120" y="26670"/>
                  </a:lnTo>
                  <a:lnTo>
                    <a:pt x="1720850" y="27940"/>
                  </a:lnTo>
                  <a:lnTo>
                    <a:pt x="1719580" y="30480"/>
                  </a:lnTo>
                  <a:lnTo>
                    <a:pt x="1719580" y="33020"/>
                  </a:lnTo>
                  <a:lnTo>
                    <a:pt x="1723390" y="34290"/>
                  </a:lnTo>
                  <a:lnTo>
                    <a:pt x="1723390" y="26670"/>
                  </a:lnTo>
                  <a:close/>
                </a:path>
                <a:path w="3401059" h="440689">
                  <a:moveTo>
                    <a:pt x="1938020" y="26670"/>
                  </a:moveTo>
                  <a:lnTo>
                    <a:pt x="1935480" y="26670"/>
                  </a:lnTo>
                  <a:lnTo>
                    <a:pt x="1935480" y="81280"/>
                  </a:lnTo>
                  <a:lnTo>
                    <a:pt x="1938020" y="81280"/>
                  </a:lnTo>
                  <a:lnTo>
                    <a:pt x="1938020" y="26670"/>
                  </a:lnTo>
                  <a:close/>
                </a:path>
                <a:path w="3401059" h="440689">
                  <a:moveTo>
                    <a:pt x="1948180" y="17780"/>
                  </a:moveTo>
                  <a:lnTo>
                    <a:pt x="1945640" y="17780"/>
                  </a:lnTo>
                  <a:lnTo>
                    <a:pt x="1945640" y="52070"/>
                  </a:lnTo>
                  <a:lnTo>
                    <a:pt x="1948180" y="52070"/>
                  </a:lnTo>
                  <a:lnTo>
                    <a:pt x="1948180" y="17780"/>
                  </a:lnTo>
                  <a:close/>
                </a:path>
                <a:path w="3401059" h="440689">
                  <a:moveTo>
                    <a:pt x="1950720" y="154940"/>
                  </a:moveTo>
                  <a:lnTo>
                    <a:pt x="1948180" y="69850"/>
                  </a:lnTo>
                  <a:lnTo>
                    <a:pt x="1948180" y="90170"/>
                  </a:lnTo>
                  <a:lnTo>
                    <a:pt x="1945640" y="100330"/>
                  </a:lnTo>
                  <a:lnTo>
                    <a:pt x="1940560" y="109220"/>
                  </a:lnTo>
                  <a:lnTo>
                    <a:pt x="1945640" y="241300"/>
                  </a:lnTo>
                  <a:lnTo>
                    <a:pt x="1945640" y="240030"/>
                  </a:lnTo>
                  <a:lnTo>
                    <a:pt x="1948180" y="238760"/>
                  </a:lnTo>
                  <a:lnTo>
                    <a:pt x="1950720" y="238760"/>
                  </a:lnTo>
                  <a:lnTo>
                    <a:pt x="1950720" y="154940"/>
                  </a:lnTo>
                  <a:close/>
                </a:path>
                <a:path w="3401059" h="440689">
                  <a:moveTo>
                    <a:pt x="1972310" y="233680"/>
                  </a:moveTo>
                  <a:lnTo>
                    <a:pt x="1969770" y="106680"/>
                  </a:lnTo>
                  <a:lnTo>
                    <a:pt x="1963420" y="105410"/>
                  </a:lnTo>
                  <a:lnTo>
                    <a:pt x="1960880" y="102870"/>
                  </a:lnTo>
                  <a:lnTo>
                    <a:pt x="1960880" y="93980"/>
                  </a:lnTo>
                  <a:lnTo>
                    <a:pt x="1962150" y="88900"/>
                  </a:lnTo>
                  <a:lnTo>
                    <a:pt x="1962150" y="77470"/>
                  </a:lnTo>
                  <a:lnTo>
                    <a:pt x="1958340" y="74930"/>
                  </a:lnTo>
                  <a:lnTo>
                    <a:pt x="1963420" y="236220"/>
                  </a:lnTo>
                  <a:lnTo>
                    <a:pt x="1972310" y="233680"/>
                  </a:lnTo>
                  <a:close/>
                </a:path>
                <a:path w="3401059" h="440689">
                  <a:moveTo>
                    <a:pt x="2039620" y="81280"/>
                  </a:moveTo>
                  <a:lnTo>
                    <a:pt x="2032000" y="83820"/>
                  </a:lnTo>
                  <a:lnTo>
                    <a:pt x="2023110" y="85090"/>
                  </a:lnTo>
                  <a:lnTo>
                    <a:pt x="2007870" y="90170"/>
                  </a:lnTo>
                  <a:lnTo>
                    <a:pt x="2000250" y="93980"/>
                  </a:lnTo>
                  <a:lnTo>
                    <a:pt x="1993900" y="96520"/>
                  </a:lnTo>
                  <a:lnTo>
                    <a:pt x="1988820" y="97790"/>
                  </a:lnTo>
                  <a:lnTo>
                    <a:pt x="1987550" y="99060"/>
                  </a:lnTo>
                  <a:lnTo>
                    <a:pt x="2001520" y="96520"/>
                  </a:lnTo>
                  <a:lnTo>
                    <a:pt x="2009140" y="93980"/>
                  </a:lnTo>
                  <a:lnTo>
                    <a:pt x="2016760" y="92710"/>
                  </a:lnTo>
                  <a:lnTo>
                    <a:pt x="2024380" y="90170"/>
                  </a:lnTo>
                  <a:lnTo>
                    <a:pt x="2030730" y="87630"/>
                  </a:lnTo>
                  <a:lnTo>
                    <a:pt x="2035810" y="85090"/>
                  </a:lnTo>
                  <a:lnTo>
                    <a:pt x="2039620" y="81280"/>
                  </a:lnTo>
                  <a:close/>
                </a:path>
                <a:path w="3401059" h="440689">
                  <a:moveTo>
                    <a:pt x="2044700" y="64770"/>
                  </a:moveTo>
                  <a:lnTo>
                    <a:pt x="2034540" y="36830"/>
                  </a:lnTo>
                  <a:lnTo>
                    <a:pt x="2038350" y="67310"/>
                  </a:lnTo>
                  <a:lnTo>
                    <a:pt x="2044700" y="64770"/>
                  </a:lnTo>
                  <a:close/>
                </a:path>
                <a:path w="3401059" h="440689">
                  <a:moveTo>
                    <a:pt x="2084070" y="83820"/>
                  </a:moveTo>
                  <a:lnTo>
                    <a:pt x="2075180" y="83820"/>
                  </a:lnTo>
                  <a:lnTo>
                    <a:pt x="2072640" y="97790"/>
                  </a:lnTo>
                  <a:lnTo>
                    <a:pt x="2072640" y="110490"/>
                  </a:lnTo>
                  <a:lnTo>
                    <a:pt x="2076450" y="123190"/>
                  </a:lnTo>
                  <a:lnTo>
                    <a:pt x="2084070" y="134620"/>
                  </a:lnTo>
                  <a:lnTo>
                    <a:pt x="2084070" y="83820"/>
                  </a:lnTo>
                  <a:close/>
                </a:path>
                <a:path w="3401059" h="440689">
                  <a:moveTo>
                    <a:pt x="2114550" y="292100"/>
                  </a:moveTo>
                  <a:lnTo>
                    <a:pt x="2109470" y="69850"/>
                  </a:lnTo>
                  <a:lnTo>
                    <a:pt x="2103120" y="72390"/>
                  </a:lnTo>
                  <a:lnTo>
                    <a:pt x="2099310" y="76200"/>
                  </a:lnTo>
                  <a:lnTo>
                    <a:pt x="2098040" y="83820"/>
                  </a:lnTo>
                  <a:lnTo>
                    <a:pt x="2094230" y="88900"/>
                  </a:lnTo>
                  <a:lnTo>
                    <a:pt x="2099310" y="279400"/>
                  </a:lnTo>
                  <a:lnTo>
                    <a:pt x="2114550" y="292100"/>
                  </a:lnTo>
                  <a:close/>
                </a:path>
                <a:path w="3401059" h="440689">
                  <a:moveTo>
                    <a:pt x="2129790" y="355600"/>
                  </a:moveTo>
                  <a:lnTo>
                    <a:pt x="2124710" y="62230"/>
                  </a:lnTo>
                  <a:lnTo>
                    <a:pt x="2120900" y="62230"/>
                  </a:lnTo>
                  <a:lnTo>
                    <a:pt x="2127250" y="355600"/>
                  </a:lnTo>
                  <a:lnTo>
                    <a:pt x="2129790" y="355600"/>
                  </a:lnTo>
                  <a:close/>
                </a:path>
                <a:path w="3401059" h="440689">
                  <a:moveTo>
                    <a:pt x="2149475" y="52070"/>
                  </a:moveTo>
                  <a:lnTo>
                    <a:pt x="2143645" y="52070"/>
                  </a:lnTo>
                  <a:lnTo>
                    <a:pt x="2143645" y="39370"/>
                  </a:lnTo>
                  <a:lnTo>
                    <a:pt x="2140470" y="39370"/>
                  </a:lnTo>
                  <a:lnTo>
                    <a:pt x="2140470" y="36830"/>
                  </a:lnTo>
                  <a:lnTo>
                    <a:pt x="2136762" y="36830"/>
                  </a:lnTo>
                  <a:lnTo>
                    <a:pt x="2136762" y="39370"/>
                  </a:lnTo>
                  <a:lnTo>
                    <a:pt x="2133689" y="39370"/>
                  </a:lnTo>
                  <a:lnTo>
                    <a:pt x="2133689" y="52070"/>
                  </a:lnTo>
                  <a:lnTo>
                    <a:pt x="2136864" y="52070"/>
                  </a:lnTo>
                  <a:lnTo>
                    <a:pt x="2136864" y="440690"/>
                  </a:lnTo>
                  <a:lnTo>
                    <a:pt x="2149475" y="440690"/>
                  </a:lnTo>
                  <a:lnTo>
                    <a:pt x="2149475" y="52070"/>
                  </a:lnTo>
                  <a:close/>
                </a:path>
                <a:path w="3401059" h="440689">
                  <a:moveTo>
                    <a:pt x="2199640" y="427990"/>
                  </a:moveTo>
                  <a:lnTo>
                    <a:pt x="2192020" y="116840"/>
                  </a:lnTo>
                  <a:lnTo>
                    <a:pt x="2195830" y="101600"/>
                  </a:lnTo>
                  <a:lnTo>
                    <a:pt x="2192020" y="87630"/>
                  </a:lnTo>
                  <a:lnTo>
                    <a:pt x="2190750" y="68580"/>
                  </a:lnTo>
                  <a:lnTo>
                    <a:pt x="2188210" y="52070"/>
                  </a:lnTo>
                  <a:lnTo>
                    <a:pt x="2184400" y="36830"/>
                  </a:lnTo>
                  <a:lnTo>
                    <a:pt x="2192020" y="430530"/>
                  </a:lnTo>
                  <a:lnTo>
                    <a:pt x="2199640" y="427990"/>
                  </a:lnTo>
                  <a:close/>
                </a:path>
                <a:path w="3401059" h="440689">
                  <a:moveTo>
                    <a:pt x="2324100" y="36830"/>
                  </a:moveTo>
                  <a:lnTo>
                    <a:pt x="2322830" y="29210"/>
                  </a:lnTo>
                  <a:lnTo>
                    <a:pt x="2320290" y="21590"/>
                  </a:lnTo>
                  <a:lnTo>
                    <a:pt x="2320290" y="35560"/>
                  </a:lnTo>
                  <a:lnTo>
                    <a:pt x="2321560" y="41910"/>
                  </a:lnTo>
                  <a:lnTo>
                    <a:pt x="2324100" y="49530"/>
                  </a:lnTo>
                  <a:lnTo>
                    <a:pt x="2324100" y="36830"/>
                  </a:lnTo>
                  <a:close/>
                </a:path>
                <a:path w="3401059" h="440689">
                  <a:moveTo>
                    <a:pt x="2486660" y="20320"/>
                  </a:moveTo>
                  <a:lnTo>
                    <a:pt x="2482850" y="20320"/>
                  </a:lnTo>
                  <a:lnTo>
                    <a:pt x="2482850" y="25400"/>
                  </a:lnTo>
                  <a:lnTo>
                    <a:pt x="2486660" y="25400"/>
                  </a:lnTo>
                  <a:lnTo>
                    <a:pt x="2486660" y="20320"/>
                  </a:lnTo>
                  <a:close/>
                </a:path>
                <a:path w="3401059" h="440689">
                  <a:moveTo>
                    <a:pt x="2512060" y="80010"/>
                  </a:moveTo>
                  <a:lnTo>
                    <a:pt x="2510790" y="80010"/>
                  </a:lnTo>
                  <a:lnTo>
                    <a:pt x="2506980" y="92710"/>
                  </a:lnTo>
                  <a:lnTo>
                    <a:pt x="2510790" y="92710"/>
                  </a:lnTo>
                  <a:lnTo>
                    <a:pt x="2512060" y="80010"/>
                  </a:lnTo>
                  <a:close/>
                </a:path>
                <a:path w="3401059" h="440689">
                  <a:moveTo>
                    <a:pt x="2512060" y="39370"/>
                  </a:moveTo>
                  <a:lnTo>
                    <a:pt x="2509520" y="22860"/>
                  </a:lnTo>
                  <a:lnTo>
                    <a:pt x="2499360" y="7620"/>
                  </a:lnTo>
                  <a:lnTo>
                    <a:pt x="2493010" y="0"/>
                  </a:lnTo>
                  <a:lnTo>
                    <a:pt x="2494280" y="16510"/>
                  </a:lnTo>
                  <a:lnTo>
                    <a:pt x="2499360" y="50800"/>
                  </a:lnTo>
                  <a:lnTo>
                    <a:pt x="2505710" y="64770"/>
                  </a:lnTo>
                  <a:lnTo>
                    <a:pt x="2509520" y="55880"/>
                  </a:lnTo>
                  <a:lnTo>
                    <a:pt x="2512060" y="46990"/>
                  </a:lnTo>
                  <a:lnTo>
                    <a:pt x="2512060" y="39370"/>
                  </a:lnTo>
                  <a:close/>
                </a:path>
                <a:path w="3401059" h="440689">
                  <a:moveTo>
                    <a:pt x="2680970" y="66675"/>
                  </a:moveTo>
                  <a:lnTo>
                    <a:pt x="2679700" y="69850"/>
                  </a:lnTo>
                  <a:lnTo>
                    <a:pt x="2680970" y="69850"/>
                  </a:lnTo>
                  <a:lnTo>
                    <a:pt x="2680970" y="66675"/>
                  </a:lnTo>
                  <a:close/>
                </a:path>
                <a:path w="3401059" h="440689">
                  <a:moveTo>
                    <a:pt x="2682240" y="63500"/>
                  </a:moveTo>
                  <a:lnTo>
                    <a:pt x="2680970" y="66040"/>
                  </a:lnTo>
                  <a:lnTo>
                    <a:pt x="2680970" y="66675"/>
                  </a:lnTo>
                  <a:lnTo>
                    <a:pt x="2682240" y="63500"/>
                  </a:lnTo>
                  <a:close/>
                </a:path>
                <a:path w="3401059" h="440689">
                  <a:moveTo>
                    <a:pt x="2684780" y="57150"/>
                  </a:moveTo>
                  <a:lnTo>
                    <a:pt x="2683510" y="59690"/>
                  </a:lnTo>
                  <a:lnTo>
                    <a:pt x="2682240" y="63500"/>
                  </a:lnTo>
                  <a:lnTo>
                    <a:pt x="2684780" y="57150"/>
                  </a:lnTo>
                  <a:close/>
                </a:path>
                <a:path w="3401059" h="440689">
                  <a:moveTo>
                    <a:pt x="3030220" y="52070"/>
                  </a:moveTo>
                  <a:lnTo>
                    <a:pt x="3013710" y="52070"/>
                  </a:lnTo>
                  <a:lnTo>
                    <a:pt x="3013710" y="59690"/>
                  </a:lnTo>
                  <a:lnTo>
                    <a:pt x="3030220" y="59690"/>
                  </a:lnTo>
                  <a:lnTo>
                    <a:pt x="3030220" y="52070"/>
                  </a:lnTo>
                  <a:close/>
                </a:path>
                <a:path w="3401059" h="440689">
                  <a:moveTo>
                    <a:pt x="3030220" y="34290"/>
                  </a:moveTo>
                  <a:lnTo>
                    <a:pt x="3027680" y="34290"/>
                  </a:lnTo>
                  <a:lnTo>
                    <a:pt x="3022600" y="36830"/>
                  </a:lnTo>
                  <a:lnTo>
                    <a:pt x="3022600" y="39370"/>
                  </a:lnTo>
                  <a:lnTo>
                    <a:pt x="3030220" y="39370"/>
                  </a:lnTo>
                  <a:lnTo>
                    <a:pt x="3030220" y="34290"/>
                  </a:lnTo>
                  <a:close/>
                </a:path>
                <a:path w="3401059" h="440689">
                  <a:moveTo>
                    <a:pt x="3034030" y="88900"/>
                  </a:moveTo>
                  <a:lnTo>
                    <a:pt x="3032760" y="77470"/>
                  </a:lnTo>
                  <a:lnTo>
                    <a:pt x="3030220" y="69850"/>
                  </a:lnTo>
                  <a:lnTo>
                    <a:pt x="3020060" y="72390"/>
                  </a:lnTo>
                  <a:lnTo>
                    <a:pt x="3014980" y="72390"/>
                  </a:lnTo>
                  <a:lnTo>
                    <a:pt x="3009900" y="74930"/>
                  </a:lnTo>
                  <a:lnTo>
                    <a:pt x="3009900" y="102870"/>
                  </a:lnTo>
                  <a:lnTo>
                    <a:pt x="3008630" y="111760"/>
                  </a:lnTo>
                  <a:lnTo>
                    <a:pt x="3032760" y="111760"/>
                  </a:lnTo>
                  <a:lnTo>
                    <a:pt x="3032760" y="100330"/>
                  </a:lnTo>
                  <a:lnTo>
                    <a:pt x="3034030" y="88900"/>
                  </a:lnTo>
                  <a:close/>
                </a:path>
                <a:path w="3401059" h="440689">
                  <a:moveTo>
                    <a:pt x="3050540" y="78740"/>
                  </a:moveTo>
                  <a:lnTo>
                    <a:pt x="3045460" y="69850"/>
                  </a:lnTo>
                  <a:lnTo>
                    <a:pt x="3040380" y="80010"/>
                  </a:lnTo>
                  <a:lnTo>
                    <a:pt x="3042920" y="100330"/>
                  </a:lnTo>
                  <a:lnTo>
                    <a:pt x="3042920" y="111760"/>
                  </a:lnTo>
                  <a:lnTo>
                    <a:pt x="3050540" y="111760"/>
                  </a:lnTo>
                  <a:lnTo>
                    <a:pt x="3050540" y="78740"/>
                  </a:lnTo>
                  <a:close/>
                </a:path>
                <a:path w="3401059" h="440689">
                  <a:moveTo>
                    <a:pt x="3084830" y="74930"/>
                  </a:moveTo>
                  <a:lnTo>
                    <a:pt x="3059430" y="71120"/>
                  </a:lnTo>
                  <a:lnTo>
                    <a:pt x="3058160" y="111760"/>
                  </a:lnTo>
                  <a:lnTo>
                    <a:pt x="3084830" y="111760"/>
                  </a:lnTo>
                  <a:lnTo>
                    <a:pt x="3084830" y="74930"/>
                  </a:lnTo>
                  <a:close/>
                </a:path>
                <a:path w="3401059" h="440689">
                  <a:moveTo>
                    <a:pt x="3084830" y="54610"/>
                  </a:moveTo>
                  <a:lnTo>
                    <a:pt x="3058160" y="52070"/>
                  </a:lnTo>
                  <a:lnTo>
                    <a:pt x="3058160" y="59690"/>
                  </a:lnTo>
                  <a:lnTo>
                    <a:pt x="3084830" y="59690"/>
                  </a:lnTo>
                  <a:lnTo>
                    <a:pt x="3084830" y="54610"/>
                  </a:lnTo>
                  <a:close/>
                </a:path>
                <a:path w="3401059" h="440689">
                  <a:moveTo>
                    <a:pt x="3084830" y="33020"/>
                  </a:moveTo>
                  <a:lnTo>
                    <a:pt x="3058160" y="30480"/>
                  </a:lnTo>
                  <a:lnTo>
                    <a:pt x="3058160" y="39370"/>
                  </a:lnTo>
                  <a:lnTo>
                    <a:pt x="3084830" y="39370"/>
                  </a:lnTo>
                  <a:lnTo>
                    <a:pt x="3084830" y="33020"/>
                  </a:lnTo>
                  <a:close/>
                </a:path>
                <a:path w="3401059" h="440689">
                  <a:moveTo>
                    <a:pt x="3187700" y="12700"/>
                  </a:moveTo>
                  <a:lnTo>
                    <a:pt x="3183890" y="5080"/>
                  </a:lnTo>
                  <a:lnTo>
                    <a:pt x="3168650" y="5080"/>
                  </a:lnTo>
                  <a:lnTo>
                    <a:pt x="3164840" y="3810"/>
                  </a:lnTo>
                  <a:lnTo>
                    <a:pt x="3158490" y="3810"/>
                  </a:lnTo>
                  <a:lnTo>
                    <a:pt x="3154680" y="2540"/>
                  </a:lnTo>
                  <a:lnTo>
                    <a:pt x="3139440" y="2540"/>
                  </a:lnTo>
                  <a:lnTo>
                    <a:pt x="3125470" y="21590"/>
                  </a:lnTo>
                  <a:lnTo>
                    <a:pt x="3125470" y="26670"/>
                  </a:lnTo>
                  <a:lnTo>
                    <a:pt x="3126740" y="33020"/>
                  </a:lnTo>
                  <a:lnTo>
                    <a:pt x="3133090" y="34290"/>
                  </a:lnTo>
                  <a:lnTo>
                    <a:pt x="3140710" y="36830"/>
                  </a:lnTo>
                  <a:lnTo>
                    <a:pt x="3168650" y="36830"/>
                  </a:lnTo>
                  <a:lnTo>
                    <a:pt x="3182620" y="34290"/>
                  </a:lnTo>
                  <a:lnTo>
                    <a:pt x="3183890" y="26670"/>
                  </a:lnTo>
                  <a:lnTo>
                    <a:pt x="3186430" y="20320"/>
                  </a:lnTo>
                  <a:lnTo>
                    <a:pt x="3187700" y="12700"/>
                  </a:lnTo>
                  <a:close/>
                </a:path>
                <a:path w="3401059" h="440689">
                  <a:moveTo>
                    <a:pt x="3281680" y="76200"/>
                  </a:moveTo>
                  <a:lnTo>
                    <a:pt x="3276600" y="71120"/>
                  </a:lnTo>
                  <a:lnTo>
                    <a:pt x="3268980" y="73660"/>
                  </a:lnTo>
                  <a:lnTo>
                    <a:pt x="3265170" y="77470"/>
                  </a:lnTo>
                  <a:lnTo>
                    <a:pt x="3263900" y="81280"/>
                  </a:lnTo>
                  <a:lnTo>
                    <a:pt x="3281680" y="76200"/>
                  </a:lnTo>
                  <a:close/>
                </a:path>
                <a:path w="3401059" h="440689">
                  <a:moveTo>
                    <a:pt x="3296920" y="57150"/>
                  </a:moveTo>
                  <a:lnTo>
                    <a:pt x="3281680" y="57150"/>
                  </a:lnTo>
                  <a:lnTo>
                    <a:pt x="3281680" y="59690"/>
                  </a:lnTo>
                  <a:lnTo>
                    <a:pt x="3296920" y="59690"/>
                  </a:lnTo>
                  <a:lnTo>
                    <a:pt x="3296920" y="57150"/>
                  </a:lnTo>
                  <a:close/>
                </a:path>
                <a:path w="3401059" h="440689">
                  <a:moveTo>
                    <a:pt x="3326130" y="53340"/>
                  </a:moveTo>
                  <a:lnTo>
                    <a:pt x="3323590" y="50800"/>
                  </a:lnTo>
                  <a:lnTo>
                    <a:pt x="3323590" y="49530"/>
                  </a:lnTo>
                  <a:lnTo>
                    <a:pt x="3319780" y="50800"/>
                  </a:lnTo>
                  <a:lnTo>
                    <a:pt x="3315970" y="50800"/>
                  </a:lnTo>
                  <a:lnTo>
                    <a:pt x="3313430" y="52070"/>
                  </a:lnTo>
                  <a:lnTo>
                    <a:pt x="3309620" y="52070"/>
                  </a:lnTo>
                  <a:lnTo>
                    <a:pt x="3307080" y="53340"/>
                  </a:lnTo>
                  <a:lnTo>
                    <a:pt x="3304540" y="55880"/>
                  </a:lnTo>
                  <a:lnTo>
                    <a:pt x="3303270" y="58420"/>
                  </a:lnTo>
                  <a:lnTo>
                    <a:pt x="3302000" y="62230"/>
                  </a:lnTo>
                  <a:lnTo>
                    <a:pt x="3312160" y="62230"/>
                  </a:lnTo>
                  <a:lnTo>
                    <a:pt x="3312160" y="57150"/>
                  </a:lnTo>
                  <a:lnTo>
                    <a:pt x="3326130" y="54610"/>
                  </a:lnTo>
                  <a:lnTo>
                    <a:pt x="3326130" y="53340"/>
                  </a:lnTo>
                  <a:close/>
                </a:path>
                <a:path w="3401059" h="440689">
                  <a:moveTo>
                    <a:pt x="3352800" y="41910"/>
                  </a:moveTo>
                  <a:lnTo>
                    <a:pt x="3351530" y="41910"/>
                  </a:lnTo>
                  <a:lnTo>
                    <a:pt x="3351530" y="43180"/>
                  </a:lnTo>
                  <a:lnTo>
                    <a:pt x="3350260" y="43180"/>
                  </a:lnTo>
                  <a:lnTo>
                    <a:pt x="3348990" y="44450"/>
                  </a:lnTo>
                  <a:lnTo>
                    <a:pt x="3352800" y="44450"/>
                  </a:lnTo>
                  <a:lnTo>
                    <a:pt x="3352800" y="41910"/>
                  </a:lnTo>
                  <a:close/>
                </a:path>
                <a:path w="3401059" h="440689">
                  <a:moveTo>
                    <a:pt x="3384550" y="52070"/>
                  </a:moveTo>
                  <a:lnTo>
                    <a:pt x="3382010" y="52070"/>
                  </a:lnTo>
                  <a:lnTo>
                    <a:pt x="3382010" y="57150"/>
                  </a:lnTo>
                  <a:lnTo>
                    <a:pt x="3384550" y="57150"/>
                  </a:lnTo>
                  <a:lnTo>
                    <a:pt x="3384550" y="52070"/>
                  </a:lnTo>
                  <a:close/>
                </a:path>
                <a:path w="3401059" h="440689">
                  <a:moveTo>
                    <a:pt x="3389630" y="46990"/>
                  </a:moveTo>
                  <a:lnTo>
                    <a:pt x="3382010" y="44450"/>
                  </a:lnTo>
                  <a:lnTo>
                    <a:pt x="3382010" y="46990"/>
                  </a:lnTo>
                  <a:lnTo>
                    <a:pt x="3388360" y="49530"/>
                  </a:lnTo>
                  <a:lnTo>
                    <a:pt x="3389630" y="46990"/>
                  </a:lnTo>
                  <a:close/>
                </a:path>
                <a:path w="3401059" h="440689">
                  <a:moveTo>
                    <a:pt x="3401060" y="67310"/>
                  </a:moveTo>
                  <a:lnTo>
                    <a:pt x="3397250" y="64770"/>
                  </a:lnTo>
                  <a:lnTo>
                    <a:pt x="3395980" y="67310"/>
                  </a:lnTo>
                  <a:lnTo>
                    <a:pt x="3401060" y="69850"/>
                  </a:lnTo>
                  <a:lnTo>
                    <a:pt x="3401060" y="673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4886959" y="3491229"/>
              <a:ext cx="11430" cy="16510"/>
            </a:xfrm>
            <a:custGeom>
              <a:avLst/>
              <a:gdLst/>
              <a:ahLst/>
              <a:cxnLst/>
              <a:rect l="l" t="t" r="r" b="b"/>
              <a:pathLst>
                <a:path w="11429" h="16510">
                  <a:moveTo>
                    <a:pt x="3810" y="0"/>
                  </a:moveTo>
                  <a:lnTo>
                    <a:pt x="0" y="0"/>
                  </a:lnTo>
                  <a:lnTo>
                    <a:pt x="2539" y="5080"/>
                  </a:lnTo>
                  <a:lnTo>
                    <a:pt x="2539" y="10160"/>
                  </a:lnTo>
                  <a:lnTo>
                    <a:pt x="3810" y="16510"/>
                  </a:lnTo>
                  <a:lnTo>
                    <a:pt x="11429" y="16510"/>
                  </a:lnTo>
                  <a:lnTo>
                    <a:pt x="11429" y="8890"/>
                  </a:lnTo>
                  <a:lnTo>
                    <a:pt x="8889" y="5080"/>
                  </a:lnTo>
                  <a:lnTo>
                    <a:pt x="7619" y="1270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3362960" y="3491229"/>
              <a:ext cx="3241040" cy="73660"/>
            </a:xfrm>
            <a:custGeom>
              <a:avLst/>
              <a:gdLst/>
              <a:ahLst/>
              <a:cxnLst/>
              <a:rect l="l" t="t" r="r" b="b"/>
              <a:pathLst>
                <a:path w="3241040" h="73660">
                  <a:moveTo>
                    <a:pt x="38100" y="17780"/>
                  </a:moveTo>
                  <a:lnTo>
                    <a:pt x="34290" y="12700"/>
                  </a:lnTo>
                  <a:lnTo>
                    <a:pt x="31750" y="6350"/>
                  </a:lnTo>
                  <a:lnTo>
                    <a:pt x="34290" y="1270"/>
                  </a:lnTo>
                  <a:lnTo>
                    <a:pt x="30480" y="2540"/>
                  </a:lnTo>
                  <a:lnTo>
                    <a:pt x="25400" y="3810"/>
                  </a:lnTo>
                  <a:lnTo>
                    <a:pt x="12700" y="3810"/>
                  </a:lnTo>
                  <a:lnTo>
                    <a:pt x="7620" y="5080"/>
                  </a:lnTo>
                  <a:lnTo>
                    <a:pt x="3810" y="5080"/>
                  </a:lnTo>
                  <a:lnTo>
                    <a:pt x="0" y="6350"/>
                  </a:lnTo>
                  <a:lnTo>
                    <a:pt x="0" y="17780"/>
                  </a:lnTo>
                  <a:lnTo>
                    <a:pt x="2540" y="19050"/>
                  </a:lnTo>
                  <a:lnTo>
                    <a:pt x="6350" y="21590"/>
                  </a:lnTo>
                  <a:lnTo>
                    <a:pt x="11430" y="22860"/>
                  </a:lnTo>
                  <a:lnTo>
                    <a:pt x="15240" y="24130"/>
                  </a:lnTo>
                  <a:lnTo>
                    <a:pt x="20320" y="25400"/>
                  </a:lnTo>
                  <a:lnTo>
                    <a:pt x="24130" y="26670"/>
                  </a:lnTo>
                  <a:lnTo>
                    <a:pt x="29210" y="26670"/>
                  </a:lnTo>
                  <a:lnTo>
                    <a:pt x="33020" y="25400"/>
                  </a:lnTo>
                  <a:lnTo>
                    <a:pt x="38100" y="24130"/>
                  </a:lnTo>
                  <a:lnTo>
                    <a:pt x="38100" y="17780"/>
                  </a:lnTo>
                  <a:close/>
                </a:path>
                <a:path w="3241040" h="73660">
                  <a:moveTo>
                    <a:pt x="1803400" y="0"/>
                  </a:moveTo>
                  <a:lnTo>
                    <a:pt x="1800860" y="8890"/>
                  </a:lnTo>
                  <a:lnTo>
                    <a:pt x="1800860" y="16510"/>
                  </a:lnTo>
                  <a:lnTo>
                    <a:pt x="1803400" y="0"/>
                  </a:lnTo>
                  <a:close/>
                </a:path>
                <a:path w="3241040" h="73660">
                  <a:moveTo>
                    <a:pt x="2065020" y="49530"/>
                  </a:moveTo>
                  <a:lnTo>
                    <a:pt x="2053590" y="30480"/>
                  </a:lnTo>
                  <a:lnTo>
                    <a:pt x="2049780" y="22860"/>
                  </a:lnTo>
                  <a:lnTo>
                    <a:pt x="2042160" y="10160"/>
                  </a:lnTo>
                  <a:lnTo>
                    <a:pt x="2034540" y="0"/>
                  </a:lnTo>
                  <a:lnTo>
                    <a:pt x="2029460" y="2540"/>
                  </a:lnTo>
                  <a:lnTo>
                    <a:pt x="2023110" y="5080"/>
                  </a:lnTo>
                  <a:lnTo>
                    <a:pt x="2016760" y="6350"/>
                  </a:lnTo>
                  <a:lnTo>
                    <a:pt x="2011680" y="8890"/>
                  </a:lnTo>
                  <a:lnTo>
                    <a:pt x="2004060" y="10160"/>
                  </a:lnTo>
                  <a:lnTo>
                    <a:pt x="1997710" y="12700"/>
                  </a:lnTo>
                  <a:lnTo>
                    <a:pt x="1991360" y="13970"/>
                  </a:lnTo>
                  <a:lnTo>
                    <a:pt x="1985010" y="13970"/>
                  </a:lnTo>
                  <a:lnTo>
                    <a:pt x="1985010" y="21590"/>
                  </a:lnTo>
                  <a:lnTo>
                    <a:pt x="1983740" y="22860"/>
                  </a:lnTo>
                  <a:lnTo>
                    <a:pt x="1982470" y="26670"/>
                  </a:lnTo>
                  <a:lnTo>
                    <a:pt x="1990090" y="26670"/>
                  </a:lnTo>
                  <a:lnTo>
                    <a:pt x="1991360" y="38100"/>
                  </a:lnTo>
                  <a:lnTo>
                    <a:pt x="1996440" y="45720"/>
                  </a:lnTo>
                  <a:lnTo>
                    <a:pt x="2004060" y="50800"/>
                  </a:lnTo>
                  <a:lnTo>
                    <a:pt x="2012950" y="55880"/>
                  </a:lnTo>
                  <a:lnTo>
                    <a:pt x="2023110" y="58420"/>
                  </a:lnTo>
                  <a:lnTo>
                    <a:pt x="2032000" y="62230"/>
                  </a:lnTo>
                  <a:lnTo>
                    <a:pt x="2039620" y="67310"/>
                  </a:lnTo>
                  <a:lnTo>
                    <a:pt x="2044700" y="73660"/>
                  </a:lnTo>
                  <a:lnTo>
                    <a:pt x="2045970" y="64770"/>
                  </a:lnTo>
                  <a:lnTo>
                    <a:pt x="2048510" y="55880"/>
                  </a:lnTo>
                  <a:lnTo>
                    <a:pt x="2053590" y="50800"/>
                  </a:lnTo>
                  <a:lnTo>
                    <a:pt x="2065020" y="49530"/>
                  </a:lnTo>
                  <a:close/>
                </a:path>
                <a:path w="3241040" h="73660">
                  <a:moveTo>
                    <a:pt x="3241040" y="1270"/>
                  </a:moveTo>
                  <a:lnTo>
                    <a:pt x="3235960" y="0"/>
                  </a:lnTo>
                  <a:lnTo>
                    <a:pt x="3235960" y="13970"/>
                  </a:lnTo>
                  <a:lnTo>
                    <a:pt x="3239770" y="12700"/>
                  </a:lnTo>
                  <a:lnTo>
                    <a:pt x="3239770" y="7620"/>
                  </a:lnTo>
                  <a:lnTo>
                    <a:pt x="3241040" y="3810"/>
                  </a:lnTo>
                  <a:lnTo>
                    <a:pt x="3241040" y="12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186679" y="3492500"/>
              <a:ext cx="6350" cy="15240"/>
            </a:xfrm>
            <a:custGeom>
              <a:avLst/>
              <a:gdLst/>
              <a:ahLst/>
              <a:cxnLst/>
              <a:rect l="l" t="t" r="r" b="b"/>
              <a:pathLst>
                <a:path w="6350" h="15239">
                  <a:moveTo>
                    <a:pt x="6350" y="0"/>
                  </a:moveTo>
                  <a:lnTo>
                    <a:pt x="0" y="0"/>
                  </a:lnTo>
                  <a:lnTo>
                    <a:pt x="0" y="15239"/>
                  </a:lnTo>
                  <a:lnTo>
                    <a:pt x="3810" y="12700"/>
                  </a:lnTo>
                  <a:lnTo>
                    <a:pt x="3810" y="8889"/>
                  </a:lnTo>
                  <a:lnTo>
                    <a:pt x="5080" y="381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3368040" y="3493769"/>
              <a:ext cx="3366770" cy="158750"/>
            </a:xfrm>
            <a:custGeom>
              <a:avLst/>
              <a:gdLst/>
              <a:ahLst/>
              <a:cxnLst/>
              <a:rect l="l" t="t" r="r" b="b"/>
              <a:pathLst>
                <a:path w="3366770" h="158750">
                  <a:moveTo>
                    <a:pt x="46990" y="50812"/>
                  </a:moveTo>
                  <a:lnTo>
                    <a:pt x="38100" y="31750"/>
                  </a:lnTo>
                  <a:lnTo>
                    <a:pt x="33020" y="31750"/>
                  </a:lnTo>
                  <a:lnTo>
                    <a:pt x="29210" y="33020"/>
                  </a:lnTo>
                  <a:lnTo>
                    <a:pt x="24130" y="33020"/>
                  </a:lnTo>
                  <a:lnTo>
                    <a:pt x="20320" y="31750"/>
                  </a:lnTo>
                  <a:lnTo>
                    <a:pt x="15240" y="31750"/>
                  </a:lnTo>
                  <a:lnTo>
                    <a:pt x="5080" y="29210"/>
                  </a:lnTo>
                  <a:lnTo>
                    <a:pt x="0" y="29210"/>
                  </a:lnTo>
                  <a:lnTo>
                    <a:pt x="12700" y="46990"/>
                  </a:lnTo>
                  <a:lnTo>
                    <a:pt x="17780" y="46990"/>
                  </a:lnTo>
                  <a:lnTo>
                    <a:pt x="25400" y="49530"/>
                  </a:lnTo>
                  <a:lnTo>
                    <a:pt x="30480" y="52070"/>
                  </a:lnTo>
                  <a:lnTo>
                    <a:pt x="38100" y="54610"/>
                  </a:lnTo>
                  <a:lnTo>
                    <a:pt x="41910" y="53340"/>
                  </a:lnTo>
                  <a:lnTo>
                    <a:pt x="46990" y="50812"/>
                  </a:lnTo>
                  <a:close/>
                </a:path>
                <a:path w="3366770" h="158750">
                  <a:moveTo>
                    <a:pt x="406400" y="54610"/>
                  </a:moveTo>
                  <a:lnTo>
                    <a:pt x="402590" y="44462"/>
                  </a:lnTo>
                  <a:lnTo>
                    <a:pt x="373380" y="50812"/>
                  </a:lnTo>
                  <a:lnTo>
                    <a:pt x="378460" y="55880"/>
                  </a:lnTo>
                  <a:lnTo>
                    <a:pt x="373380" y="62230"/>
                  </a:lnTo>
                  <a:lnTo>
                    <a:pt x="370840" y="71120"/>
                  </a:lnTo>
                  <a:lnTo>
                    <a:pt x="367030" y="78740"/>
                  </a:lnTo>
                  <a:lnTo>
                    <a:pt x="364490" y="86360"/>
                  </a:lnTo>
                  <a:lnTo>
                    <a:pt x="359410" y="104140"/>
                  </a:lnTo>
                  <a:lnTo>
                    <a:pt x="358140" y="113030"/>
                  </a:lnTo>
                  <a:lnTo>
                    <a:pt x="355600" y="121920"/>
                  </a:lnTo>
                  <a:lnTo>
                    <a:pt x="358140" y="124460"/>
                  </a:lnTo>
                  <a:lnTo>
                    <a:pt x="360680" y="125730"/>
                  </a:lnTo>
                  <a:lnTo>
                    <a:pt x="363220" y="128270"/>
                  </a:lnTo>
                  <a:lnTo>
                    <a:pt x="365760" y="129540"/>
                  </a:lnTo>
                  <a:lnTo>
                    <a:pt x="369570" y="130810"/>
                  </a:lnTo>
                  <a:lnTo>
                    <a:pt x="374650" y="130810"/>
                  </a:lnTo>
                  <a:lnTo>
                    <a:pt x="397510" y="100330"/>
                  </a:lnTo>
                  <a:lnTo>
                    <a:pt x="406400" y="67310"/>
                  </a:lnTo>
                  <a:lnTo>
                    <a:pt x="406400" y="54610"/>
                  </a:lnTo>
                  <a:close/>
                </a:path>
                <a:path w="3366770" h="158750">
                  <a:moveTo>
                    <a:pt x="525780" y="96520"/>
                  </a:moveTo>
                  <a:lnTo>
                    <a:pt x="523240" y="83820"/>
                  </a:lnTo>
                  <a:lnTo>
                    <a:pt x="520700" y="77470"/>
                  </a:lnTo>
                  <a:lnTo>
                    <a:pt x="518160" y="69862"/>
                  </a:lnTo>
                  <a:lnTo>
                    <a:pt x="496570" y="50812"/>
                  </a:lnTo>
                  <a:lnTo>
                    <a:pt x="487680" y="50812"/>
                  </a:lnTo>
                  <a:lnTo>
                    <a:pt x="491490" y="74930"/>
                  </a:lnTo>
                  <a:lnTo>
                    <a:pt x="483870" y="125730"/>
                  </a:lnTo>
                  <a:lnTo>
                    <a:pt x="482600" y="151130"/>
                  </a:lnTo>
                  <a:lnTo>
                    <a:pt x="490220" y="143510"/>
                  </a:lnTo>
                  <a:lnTo>
                    <a:pt x="505460" y="130810"/>
                  </a:lnTo>
                  <a:lnTo>
                    <a:pt x="513080" y="123190"/>
                  </a:lnTo>
                  <a:lnTo>
                    <a:pt x="519430" y="115570"/>
                  </a:lnTo>
                  <a:lnTo>
                    <a:pt x="523240" y="106680"/>
                  </a:lnTo>
                  <a:lnTo>
                    <a:pt x="525780" y="96520"/>
                  </a:lnTo>
                  <a:close/>
                </a:path>
                <a:path w="3366770" h="158750">
                  <a:moveTo>
                    <a:pt x="760730" y="45720"/>
                  </a:moveTo>
                  <a:lnTo>
                    <a:pt x="759460" y="19050"/>
                  </a:lnTo>
                  <a:lnTo>
                    <a:pt x="755650" y="19050"/>
                  </a:lnTo>
                  <a:lnTo>
                    <a:pt x="759460" y="46990"/>
                  </a:lnTo>
                  <a:lnTo>
                    <a:pt x="760730" y="45720"/>
                  </a:lnTo>
                  <a:close/>
                </a:path>
                <a:path w="3366770" h="158750">
                  <a:moveTo>
                    <a:pt x="1109980" y="55880"/>
                  </a:moveTo>
                  <a:lnTo>
                    <a:pt x="1104900" y="77470"/>
                  </a:lnTo>
                  <a:lnTo>
                    <a:pt x="1103630" y="100330"/>
                  </a:lnTo>
                  <a:lnTo>
                    <a:pt x="1101090" y="121920"/>
                  </a:lnTo>
                  <a:lnTo>
                    <a:pt x="1099820" y="140970"/>
                  </a:lnTo>
                  <a:lnTo>
                    <a:pt x="1106170" y="121920"/>
                  </a:lnTo>
                  <a:lnTo>
                    <a:pt x="1108710" y="100330"/>
                  </a:lnTo>
                  <a:lnTo>
                    <a:pt x="1109980" y="78740"/>
                  </a:lnTo>
                  <a:lnTo>
                    <a:pt x="1109980" y="55880"/>
                  </a:lnTo>
                  <a:close/>
                </a:path>
                <a:path w="3366770" h="158750">
                  <a:moveTo>
                    <a:pt x="1537970" y="34290"/>
                  </a:moveTo>
                  <a:lnTo>
                    <a:pt x="1534160" y="33020"/>
                  </a:lnTo>
                  <a:lnTo>
                    <a:pt x="1529080" y="33020"/>
                  </a:lnTo>
                  <a:lnTo>
                    <a:pt x="1525270" y="34290"/>
                  </a:lnTo>
                  <a:lnTo>
                    <a:pt x="1522730" y="35560"/>
                  </a:lnTo>
                  <a:lnTo>
                    <a:pt x="1517650" y="40640"/>
                  </a:lnTo>
                  <a:lnTo>
                    <a:pt x="1518920" y="41910"/>
                  </a:lnTo>
                  <a:lnTo>
                    <a:pt x="1524000" y="39370"/>
                  </a:lnTo>
                  <a:lnTo>
                    <a:pt x="1534160" y="39370"/>
                  </a:lnTo>
                  <a:lnTo>
                    <a:pt x="1537970" y="34290"/>
                  </a:lnTo>
                  <a:close/>
                </a:path>
                <a:path w="3366770" h="158750">
                  <a:moveTo>
                    <a:pt x="1551940" y="19050"/>
                  </a:moveTo>
                  <a:lnTo>
                    <a:pt x="1546860" y="20320"/>
                  </a:lnTo>
                  <a:lnTo>
                    <a:pt x="1544320" y="24130"/>
                  </a:lnTo>
                  <a:lnTo>
                    <a:pt x="1544320" y="29210"/>
                  </a:lnTo>
                  <a:lnTo>
                    <a:pt x="1548130" y="27940"/>
                  </a:lnTo>
                  <a:lnTo>
                    <a:pt x="1550670" y="26670"/>
                  </a:lnTo>
                  <a:lnTo>
                    <a:pt x="1551940" y="22860"/>
                  </a:lnTo>
                  <a:lnTo>
                    <a:pt x="1551940" y="19050"/>
                  </a:lnTo>
                  <a:close/>
                </a:path>
                <a:path w="3366770" h="158750">
                  <a:moveTo>
                    <a:pt x="1979930" y="82562"/>
                  </a:moveTo>
                  <a:lnTo>
                    <a:pt x="1976120" y="53340"/>
                  </a:lnTo>
                  <a:lnTo>
                    <a:pt x="1967230" y="26670"/>
                  </a:lnTo>
                  <a:lnTo>
                    <a:pt x="1969770" y="135890"/>
                  </a:lnTo>
                  <a:lnTo>
                    <a:pt x="1974850" y="135890"/>
                  </a:lnTo>
                  <a:lnTo>
                    <a:pt x="1978660" y="111760"/>
                  </a:lnTo>
                  <a:lnTo>
                    <a:pt x="1979930" y="82562"/>
                  </a:lnTo>
                  <a:close/>
                </a:path>
                <a:path w="3366770" h="158750">
                  <a:moveTo>
                    <a:pt x="2071370" y="158750"/>
                  </a:moveTo>
                  <a:lnTo>
                    <a:pt x="2068830" y="50812"/>
                  </a:lnTo>
                  <a:lnTo>
                    <a:pt x="2059940" y="58420"/>
                  </a:lnTo>
                  <a:lnTo>
                    <a:pt x="2059940" y="151130"/>
                  </a:lnTo>
                  <a:lnTo>
                    <a:pt x="2071370" y="158750"/>
                  </a:lnTo>
                  <a:close/>
                </a:path>
                <a:path w="3366770" h="158750">
                  <a:moveTo>
                    <a:pt x="2305050" y="1270"/>
                  </a:moveTo>
                  <a:lnTo>
                    <a:pt x="2303780" y="1270"/>
                  </a:lnTo>
                  <a:lnTo>
                    <a:pt x="2303780" y="24130"/>
                  </a:lnTo>
                  <a:lnTo>
                    <a:pt x="2305050" y="24130"/>
                  </a:lnTo>
                  <a:lnTo>
                    <a:pt x="2305050" y="1270"/>
                  </a:lnTo>
                  <a:close/>
                </a:path>
                <a:path w="3366770" h="158750">
                  <a:moveTo>
                    <a:pt x="2316480" y="53340"/>
                  </a:moveTo>
                  <a:lnTo>
                    <a:pt x="2313940" y="53340"/>
                  </a:lnTo>
                  <a:lnTo>
                    <a:pt x="2313940" y="55880"/>
                  </a:lnTo>
                  <a:lnTo>
                    <a:pt x="2316480" y="55880"/>
                  </a:lnTo>
                  <a:lnTo>
                    <a:pt x="2316480" y="53340"/>
                  </a:lnTo>
                  <a:close/>
                </a:path>
                <a:path w="3366770" h="158750">
                  <a:moveTo>
                    <a:pt x="2677160" y="21590"/>
                  </a:moveTo>
                  <a:lnTo>
                    <a:pt x="2674620" y="21590"/>
                  </a:lnTo>
                  <a:lnTo>
                    <a:pt x="2677160" y="86360"/>
                  </a:lnTo>
                  <a:lnTo>
                    <a:pt x="2677160" y="21590"/>
                  </a:lnTo>
                  <a:close/>
                </a:path>
                <a:path w="3366770" h="158750">
                  <a:moveTo>
                    <a:pt x="3014980" y="50812"/>
                  </a:moveTo>
                  <a:lnTo>
                    <a:pt x="3013710" y="49530"/>
                  </a:lnTo>
                  <a:lnTo>
                    <a:pt x="3012440" y="49530"/>
                  </a:lnTo>
                  <a:lnTo>
                    <a:pt x="3012440" y="46990"/>
                  </a:lnTo>
                  <a:lnTo>
                    <a:pt x="3008630" y="45720"/>
                  </a:lnTo>
                  <a:lnTo>
                    <a:pt x="3006090" y="48260"/>
                  </a:lnTo>
                  <a:lnTo>
                    <a:pt x="3002280" y="49530"/>
                  </a:lnTo>
                  <a:lnTo>
                    <a:pt x="2998470" y="49530"/>
                  </a:lnTo>
                  <a:lnTo>
                    <a:pt x="2998470" y="54610"/>
                  </a:lnTo>
                  <a:lnTo>
                    <a:pt x="2999740" y="55880"/>
                  </a:lnTo>
                  <a:lnTo>
                    <a:pt x="3007360" y="55880"/>
                  </a:lnTo>
                  <a:lnTo>
                    <a:pt x="3011170" y="54610"/>
                  </a:lnTo>
                  <a:lnTo>
                    <a:pt x="3014980" y="50812"/>
                  </a:lnTo>
                  <a:close/>
                </a:path>
                <a:path w="3366770" h="158750">
                  <a:moveTo>
                    <a:pt x="3020060" y="29210"/>
                  </a:moveTo>
                  <a:lnTo>
                    <a:pt x="2999740" y="29210"/>
                  </a:lnTo>
                  <a:lnTo>
                    <a:pt x="2999740" y="36830"/>
                  </a:lnTo>
                  <a:lnTo>
                    <a:pt x="3006090" y="36830"/>
                  </a:lnTo>
                  <a:lnTo>
                    <a:pt x="3012440" y="35560"/>
                  </a:lnTo>
                  <a:lnTo>
                    <a:pt x="3017520" y="34290"/>
                  </a:lnTo>
                  <a:lnTo>
                    <a:pt x="3020060" y="29210"/>
                  </a:lnTo>
                  <a:close/>
                </a:path>
                <a:path w="3366770" h="158750">
                  <a:moveTo>
                    <a:pt x="3034030" y="48260"/>
                  </a:moveTo>
                  <a:lnTo>
                    <a:pt x="3030220" y="44462"/>
                  </a:lnTo>
                  <a:lnTo>
                    <a:pt x="3025140" y="53340"/>
                  </a:lnTo>
                  <a:lnTo>
                    <a:pt x="3032760" y="53340"/>
                  </a:lnTo>
                  <a:lnTo>
                    <a:pt x="3034030" y="52070"/>
                  </a:lnTo>
                  <a:lnTo>
                    <a:pt x="3034030" y="48260"/>
                  </a:lnTo>
                  <a:close/>
                </a:path>
                <a:path w="3366770" h="158750">
                  <a:moveTo>
                    <a:pt x="3035300" y="29210"/>
                  </a:moveTo>
                  <a:lnTo>
                    <a:pt x="3032760" y="26670"/>
                  </a:lnTo>
                  <a:lnTo>
                    <a:pt x="3027680" y="34290"/>
                  </a:lnTo>
                  <a:lnTo>
                    <a:pt x="3035300" y="34290"/>
                  </a:lnTo>
                  <a:lnTo>
                    <a:pt x="3035300" y="29210"/>
                  </a:lnTo>
                  <a:close/>
                </a:path>
                <a:path w="3366770" h="158750">
                  <a:moveTo>
                    <a:pt x="3067050" y="29210"/>
                  </a:moveTo>
                  <a:lnTo>
                    <a:pt x="3044190" y="29210"/>
                  </a:lnTo>
                  <a:lnTo>
                    <a:pt x="3045460" y="30480"/>
                  </a:lnTo>
                  <a:lnTo>
                    <a:pt x="3048000" y="31750"/>
                  </a:lnTo>
                  <a:lnTo>
                    <a:pt x="3063240" y="31750"/>
                  </a:lnTo>
                  <a:lnTo>
                    <a:pt x="3067050" y="29210"/>
                  </a:lnTo>
                  <a:close/>
                </a:path>
                <a:path w="3366770" h="158750">
                  <a:moveTo>
                    <a:pt x="3069590" y="41910"/>
                  </a:moveTo>
                  <a:lnTo>
                    <a:pt x="3051810" y="41910"/>
                  </a:lnTo>
                  <a:lnTo>
                    <a:pt x="3048000" y="43180"/>
                  </a:lnTo>
                  <a:lnTo>
                    <a:pt x="3044190" y="45720"/>
                  </a:lnTo>
                  <a:lnTo>
                    <a:pt x="3042920" y="49530"/>
                  </a:lnTo>
                  <a:lnTo>
                    <a:pt x="3042920" y="53340"/>
                  </a:lnTo>
                  <a:lnTo>
                    <a:pt x="3049270" y="53340"/>
                  </a:lnTo>
                  <a:lnTo>
                    <a:pt x="3058160" y="54610"/>
                  </a:lnTo>
                  <a:lnTo>
                    <a:pt x="3063240" y="52070"/>
                  </a:lnTo>
                  <a:lnTo>
                    <a:pt x="3067050" y="45720"/>
                  </a:lnTo>
                  <a:lnTo>
                    <a:pt x="3069590" y="41910"/>
                  </a:lnTo>
                  <a:close/>
                </a:path>
                <a:path w="3366770" h="158750">
                  <a:moveTo>
                    <a:pt x="3237230" y="53340"/>
                  </a:moveTo>
                  <a:lnTo>
                    <a:pt x="3234690" y="53340"/>
                  </a:lnTo>
                  <a:lnTo>
                    <a:pt x="3234690" y="55880"/>
                  </a:lnTo>
                  <a:lnTo>
                    <a:pt x="3237230" y="55880"/>
                  </a:lnTo>
                  <a:lnTo>
                    <a:pt x="3237230" y="53340"/>
                  </a:lnTo>
                  <a:close/>
                </a:path>
                <a:path w="3366770" h="158750">
                  <a:moveTo>
                    <a:pt x="3249930" y="0"/>
                  </a:moveTo>
                  <a:lnTo>
                    <a:pt x="3247390" y="0"/>
                  </a:lnTo>
                  <a:lnTo>
                    <a:pt x="3247390" y="3810"/>
                  </a:lnTo>
                  <a:lnTo>
                    <a:pt x="3249930" y="3810"/>
                  </a:lnTo>
                  <a:lnTo>
                    <a:pt x="3249930" y="0"/>
                  </a:lnTo>
                  <a:close/>
                </a:path>
                <a:path w="3366770" h="158750">
                  <a:moveTo>
                    <a:pt x="3286760" y="39370"/>
                  </a:moveTo>
                  <a:lnTo>
                    <a:pt x="3284207" y="36830"/>
                  </a:lnTo>
                  <a:lnTo>
                    <a:pt x="3268980" y="34290"/>
                  </a:lnTo>
                  <a:lnTo>
                    <a:pt x="3286760" y="39370"/>
                  </a:lnTo>
                  <a:close/>
                </a:path>
                <a:path w="3366770" h="158750">
                  <a:moveTo>
                    <a:pt x="3305810" y="36830"/>
                  </a:moveTo>
                  <a:lnTo>
                    <a:pt x="3293110" y="36830"/>
                  </a:lnTo>
                  <a:lnTo>
                    <a:pt x="3293110" y="39370"/>
                  </a:lnTo>
                  <a:lnTo>
                    <a:pt x="3305810" y="39370"/>
                  </a:lnTo>
                  <a:lnTo>
                    <a:pt x="3305810" y="36830"/>
                  </a:lnTo>
                  <a:close/>
                </a:path>
                <a:path w="3366770" h="158750">
                  <a:moveTo>
                    <a:pt x="3342640" y="19050"/>
                  </a:moveTo>
                  <a:lnTo>
                    <a:pt x="3336290" y="19050"/>
                  </a:lnTo>
                  <a:lnTo>
                    <a:pt x="3336290" y="21590"/>
                  </a:lnTo>
                  <a:lnTo>
                    <a:pt x="3342640" y="21590"/>
                  </a:lnTo>
                  <a:lnTo>
                    <a:pt x="3342640" y="19050"/>
                  </a:lnTo>
                  <a:close/>
                </a:path>
                <a:path w="3366770" h="158750">
                  <a:moveTo>
                    <a:pt x="3366770" y="10160"/>
                  </a:moveTo>
                  <a:lnTo>
                    <a:pt x="3362960" y="6350"/>
                  </a:lnTo>
                  <a:lnTo>
                    <a:pt x="3366770" y="11430"/>
                  </a:lnTo>
                  <a:lnTo>
                    <a:pt x="3366770" y="101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6710679" y="3549650"/>
              <a:ext cx="17780" cy="2540"/>
            </a:xfrm>
            <a:custGeom>
              <a:avLst/>
              <a:gdLst/>
              <a:ahLst/>
              <a:cxnLst/>
              <a:rect l="l" t="t" r="r" b="b"/>
              <a:pathLst>
                <a:path w="17779" h="2539">
                  <a:moveTo>
                    <a:pt x="3810" y="0"/>
                  </a:moveTo>
                  <a:lnTo>
                    <a:pt x="0" y="2539"/>
                  </a:lnTo>
                  <a:lnTo>
                    <a:pt x="17779" y="2539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4881880" y="3547109"/>
              <a:ext cx="1913889" cy="113030"/>
            </a:xfrm>
            <a:custGeom>
              <a:avLst/>
              <a:gdLst/>
              <a:ahLst/>
              <a:cxnLst/>
              <a:rect l="l" t="t" r="r" b="b"/>
              <a:pathLst>
                <a:path w="1913890" h="113029">
                  <a:moveTo>
                    <a:pt x="7620" y="31750"/>
                  </a:moveTo>
                  <a:lnTo>
                    <a:pt x="3810" y="12700"/>
                  </a:lnTo>
                  <a:lnTo>
                    <a:pt x="0" y="12700"/>
                  </a:lnTo>
                  <a:lnTo>
                    <a:pt x="5080" y="33020"/>
                  </a:lnTo>
                  <a:lnTo>
                    <a:pt x="7620" y="31750"/>
                  </a:lnTo>
                  <a:close/>
                </a:path>
                <a:path w="1913890" h="113029">
                  <a:moveTo>
                    <a:pt x="491490" y="74930"/>
                  </a:moveTo>
                  <a:lnTo>
                    <a:pt x="488950" y="64770"/>
                  </a:lnTo>
                  <a:lnTo>
                    <a:pt x="488950" y="26670"/>
                  </a:lnTo>
                  <a:lnTo>
                    <a:pt x="487680" y="17780"/>
                  </a:lnTo>
                  <a:lnTo>
                    <a:pt x="483870" y="11430"/>
                  </a:lnTo>
                  <a:lnTo>
                    <a:pt x="476250" y="5080"/>
                  </a:lnTo>
                  <a:lnTo>
                    <a:pt x="476250" y="80010"/>
                  </a:lnTo>
                  <a:lnTo>
                    <a:pt x="480060" y="77470"/>
                  </a:lnTo>
                  <a:lnTo>
                    <a:pt x="482600" y="74930"/>
                  </a:lnTo>
                  <a:lnTo>
                    <a:pt x="491490" y="74930"/>
                  </a:lnTo>
                  <a:close/>
                </a:path>
                <a:path w="1913890" h="113029">
                  <a:moveTo>
                    <a:pt x="1553210" y="100330"/>
                  </a:moveTo>
                  <a:lnTo>
                    <a:pt x="1535430" y="100330"/>
                  </a:lnTo>
                  <a:lnTo>
                    <a:pt x="1530350" y="102870"/>
                  </a:lnTo>
                  <a:lnTo>
                    <a:pt x="1529080" y="99060"/>
                  </a:lnTo>
                  <a:lnTo>
                    <a:pt x="1526540" y="96520"/>
                  </a:lnTo>
                  <a:lnTo>
                    <a:pt x="1525270" y="93980"/>
                  </a:lnTo>
                  <a:lnTo>
                    <a:pt x="1525270" y="90170"/>
                  </a:lnTo>
                  <a:lnTo>
                    <a:pt x="1529080" y="86360"/>
                  </a:lnTo>
                  <a:lnTo>
                    <a:pt x="1534160" y="83820"/>
                  </a:lnTo>
                  <a:lnTo>
                    <a:pt x="1548130" y="83820"/>
                  </a:lnTo>
                  <a:lnTo>
                    <a:pt x="1550670" y="82550"/>
                  </a:lnTo>
                  <a:lnTo>
                    <a:pt x="1550670" y="45720"/>
                  </a:lnTo>
                  <a:lnTo>
                    <a:pt x="1548130" y="10172"/>
                  </a:lnTo>
                  <a:lnTo>
                    <a:pt x="1543050" y="10172"/>
                  </a:lnTo>
                  <a:lnTo>
                    <a:pt x="1537970" y="11430"/>
                  </a:lnTo>
                  <a:lnTo>
                    <a:pt x="1534160" y="12700"/>
                  </a:lnTo>
                  <a:lnTo>
                    <a:pt x="1529080" y="12700"/>
                  </a:lnTo>
                  <a:lnTo>
                    <a:pt x="1530350" y="27940"/>
                  </a:lnTo>
                  <a:lnTo>
                    <a:pt x="1530350" y="40640"/>
                  </a:lnTo>
                  <a:lnTo>
                    <a:pt x="1527810" y="52070"/>
                  </a:lnTo>
                  <a:lnTo>
                    <a:pt x="1525270" y="62230"/>
                  </a:lnTo>
                  <a:lnTo>
                    <a:pt x="1521460" y="72390"/>
                  </a:lnTo>
                  <a:lnTo>
                    <a:pt x="1520190" y="83820"/>
                  </a:lnTo>
                  <a:lnTo>
                    <a:pt x="1535430" y="113030"/>
                  </a:lnTo>
                  <a:lnTo>
                    <a:pt x="1539240" y="113030"/>
                  </a:lnTo>
                  <a:lnTo>
                    <a:pt x="1543050" y="111760"/>
                  </a:lnTo>
                  <a:lnTo>
                    <a:pt x="1553210" y="111760"/>
                  </a:lnTo>
                  <a:lnTo>
                    <a:pt x="1553210" y="100330"/>
                  </a:lnTo>
                  <a:close/>
                </a:path>
                <a:path w="1913890" h="113029">
                  <a:moveTo>
                    <a:pt x="1672590" y="5080"/>
                  </a:moveTo>
                  <a:lnTo>
                    <a:pt x="1667510" y="5080"/>
                  </a:lnTo>
                  <a:lnTo>
                    <a:pt x="1654810" y="64770"/>
                  </a:lnTo>
                  <a:lnTo>
                    <a:pt x="1661160" y="50800"/>
                  </a:lnTo>
                  <a:lnTo>
                    <a:pt x="1667510" y="35572"/>
                  </a:lnTo>
                  <a:lnTo>
                    <a:pt x="1671320" y="21590"/>
                  </a:lnTo>
                  <a:lnTo>
                    <a:pt x="1672590" y="5080"/>
                  </a:lnTo>
                  <a:close/>
                </a:path>
                <a:path w="1913890" h="113029">
                  <a:moveTo>
                    <a:pt x="1742440" y="7620"/>
                  </a:moveTo>
                  <a:lnTo>
                    <a:pt x="1739900" y="7620"/>
                  </a:lnTo>
                  <a:lnTo>
                    <a:pt x="1739900" y="15240"/>
                  </a:lnTo>
                  <a:lnTo>
                    <a:pt x="1742440" y="15240"/>
                  </a:lnTo>
                  <a:lnTo>
                    <a:pt x="1742440" y="7620"/>
                  </a:lnTo>
                  <a:close/>
                </a:path>
                <a:path w="1913890" h="113029">
                  <a:moveTo>
                    <a:pt x="1913890" y="0"/>
                  </a:moveTo>
                  <a:lnTo>
                    <a:pt x="1908810" y="0"/>
                  </a:lnTo>
                  <a:lnTo>
                    <a:pt x="1908810" y="2540"/>
                  </a:lnTo>
                  <a:lnTo>
                    <a:pt x="1913890" y="2540"/>
                  </a:lnTo>
                  <a:lnTo>
                    <a:pt x="19138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6643370" y="3559809"/>
              <a:ext cx="87630" cy="12700"/>
            </a:xfrm>
            <a:custGeom>
              <a:avLst/>
              <a:gdLst/>
              <a:ahLst/>
              <a:cxnLst/>
              <a:rect l="l" t="t" r="r" b="b"/>
              <a:pathLst>
                <a:path w="87629" h="12700">
                  <a:moveTo>
                    <a:pt x="25400" y="7620"/>
                  </a:moveTo>
                  <a:lnTo>
                    <a:pt x="22860" y="2540"/>
                  </a:lnTo>
                  <a:lnTo>
                    <a:pt x="20320" y="0"/>
                  </a:lnTo>
                  <a:lnTo>
                    <a:pt x="16510" y="0"/>
                  </a:lnTo>
                  <a:lnTo>
                    <a:pt x="13970" y="1270"/>
                  </a:lnTo>
                  <a:lnTo>
                    <a:pt x="10160" y="3822"/>
                  </a:lnTo>
                  <a:lnTo>
                    <a:pt x="7620" y="6350"/>
                  </a:lnTo>
                  <a:lnTo>
                    <a:pt x="3810" y="8890"/>
                  </a:lnTo>
                  <a:lnTo>
                    <a:pt x="0" y="10172"/>
                  </a:lnTo>
                  <a:lnTo>
                    <a:pt x="3810" y="12700"/>
                  </a:lnTo>
                  <a:lnTo>
                    <a:pt x="6350" y="10172"/>
                  </a:lnTo>
                  <a:lnTo>
                    <a:pt x="10160" y="7620"/>
                  </a:lnTo>
                  <a:lnTo>
                    <a:pt x="15240" y="5080"/>
                  </a:lnTo>
                  <a:lnTo>
                    <a:pt x="20320" y="5080"/>
                  </a:lnTo>
                  <a:lnTo>
                    <a:pt x="25400" y="7620"/>
                  </a:lnTo>
                  <a:close/>
                </a:path>
                <a:path w="87629" h="12700">
                  <a:moveTo>
                    <a:pt x="87630" y="2540"/>
                  </a:moveTo>
                  <a:lnTo>
                    <a:pt x="83820" y="1270"/>
                  </a:lnTo>
                  <a:lnTo>
                    <a:pt x="81280" y="0"/>
                  </a:lnTo>
                  <a:lnTo>
                    <a:pt x="77470" y="0"/>
                  </a:lnTo>
                  <a:lnTo>
                    <a:pt x="66040" y="3822"/>
                  </a:lnTo>
                  <a:lnTo>
                    <a:pt x="63500" y="5080"/>
                  </a:lnTo>
                  <a:lnTo>
                    <a:pt x="60960" y="7620"/>
                  </a:lnTo>
                  <a:lnTo>
                    <a:pt x="82550" y="7620"/>
                  </a:lnTo>
                  <a:lnTo>
                    <a:pt x="876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383530" y="3564889"/>
              <a:ext cx="1405890" cy="77470"/>
            </a:xfrm>
            <a:custGeom>
              <a:avLst/>
              <a:gdLst/>
              <a:ahLst/>
              <a:cxnLst/>
              <a:rect l="l" t="t" r="r" b="b"/>
              <a:pathLst>
                <a:path w="1405890" h="77470">
                  <a:moveTo>
                    <a:pt x="10160" y="29210"/>
                  </a:moveTo>
                  <a:lnTo>
                    <a:pt x="7620" y="12700"/>
                  </a:lnTo>
                  <a:lnTo>
                    <a:pt x="0" y="0"/>
                  </a:lnTo>
                  <a:lnTo>
                    <a:pt x="0" y="64770"/>
                  </a:lnTo>
                  <a:lnTo>
                    <a:pt x="8890" y="67310"/>
                  </a:lnTo>
                  <a:lnTo>
                    <a:pt x="8890" y="49530"/>
                  </a:lnTo>
                  <a:lnTo>
                    <a:pt x="10160" y="29210"/>
                  </a:lnTo>
                  <a:close/>
                </a:path>
                <a:path w="1405890" h="77470">
                  <a:moveTo>
                    <a:pt x="34290" y="59690"/>
                  </a:moveTo>
                  <a:lnTo>
                    <a:pt x="33020" y="43180"/>
                  </a:lnTo>
                  <a:lnTo>
                    <a:pt x="30480" y="27940"/>
                  </a:lnTo>
                  <a:lnTo>
                    <a:pt x="31750" y="10160"/>
                  </a:lnTo>
                  <a:lnTo>
                    <a:pt x="27940" y="10160"/>
                  </a:lnTo>
                  <a:lnTo>
                    <a:pt x="24130" y="11442"/>
                  </a:lnTo>
                  <a:lnTo>
                    <a:pt x="20320" y="13970"/>
                  </a:lnTo>
                  <a:lnTo>
                    <a:pt x="19050" y="16510"/>
                  </a:lnTo>
                  <a:lnTo>
                    <a:pt x="21590" y="24142"/>
                  </a:lnTo>
                  <a:lnTo>
                    <a:pt x="21590" y="59690"/>
                  </a:lnTo>
                  <a:lnTo>
                    <a:pt x="22860" y="67310"/>
                  </a:lnTo>
                  <a:lnTo>
                    <a:pt x="26670" y="73660"/>
                  </a:lnTo>
                  <a:lnTo>
                    <a:pt x="34290" y="77470"/>
                  </a:lnTo>
                  <a:lnTo>
                    <a:pt x="34290" y="59690"/>
                  </a:lnTo>
                  <a:close/>
                </a:path>
                <a:path w="1405890" h="77470">
                  <a:moveTo>
                    <a:pt x="966470" y="5092"/>
                  </a:moveTo>
                  <a:lnTo>
                    <a:pt x="960120" y="5092"/>
                  </a:lnTo>
                  <a:lnTo>
                    <a:pt x="960120" y="7620"/>
                  </a:lnTo>
                  <a:lnTo>
                    <a:pt x="966470" y="7620"/>
                  </a:lnTo>
                  <a:lnTo>
                    <a:pt x="966470" y="5092"/>
                  </a:lnTo>
                  <a:close/>
                </a:path>
                <a:path w="1405890" h="77470">
                  <a:moveTo>
                    <a:pt x="1405890" y="2540"/>
                  </a:moveTo>
                  <a:lnTo>
                    <a:pt x="1402080" y="2540"/>
                  </a:lnTo>
                  <a:lnTo>
                    <a:pt x="1399540" y="15240"/>
                  </a:lnTo>
                  <a:lnTo>
                    <a:pt x="1402080" y="15240"/>
                  </a:lnTo>
                  <a:lnTo>
                    <a:pt x="1405890" y="2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6643370" y="3576319"/>
              <a:ext cx="30480" cy="10160"/>
            </a:xfrm>
            <a:custGeom>
              <a:avLst/>
              <a:gdLst/>
              <a:ahLst/>
              <a:cxnLst/>
              <a:rect l="l" t="t" r="r" b="b"/>
              <a:pathLst>
                <a:path w="30479" h="10160">
                  <a:moveTo>
                    <a:pt x="22859" y="0"/>
                  </a:moveTo>
                  <a:lnTo>
                    <a:pt x="16509" y="1269"/>
                  </a:lnTo>
                  <a:lnTo>
                    <a:pt x="12700" y="3809"/>
                  </a:lnTo>
                  <a:lnTo>
                    <a:pt x="7620" y="5079"/>
                  </a:lnTo>
                  <a:lnTo>
                    <a:pt x="3809" y="7619"/>
                  </a:lnTo>
                  <a:lnTo>
                    <a:pt x="1270" y="8889"/>
                  </a:lnTo>
                  <a:lnTo>
                    <a:pt x="0" y="8889"/>
                  </a:lnTo>
                  <a:lnTo>
                    <a:pt x="5079" y="10159"/>
                  </a:lnTo>
                  <a:lnTo>
                    <a:pt x="8889" y="10159"/>
                  </a:lnTo>
                  <a:lnTo>
                    <a:pt x="12700" y="8889"/>
                  </a:lnTo>
                  <a:lnTo>
                    <a:pt x="15239" y="6350"/>
                  </a:lnTo>
                  <a:lnTo>
                    <a:pt x="22859" y="3809"/>
                  </a:lnTo>
                  <a:lnTo>
                    <a:pt x="30479" y="3809"/>
                  </a:lnTo>
                  <a:lnTo>
                    <a:pt x="26670" y="1269"/>
                  </a:lnTo>
                  <a:lnTo>
                    <a:pt x="228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4886960" y="3577589"/>
              <a:ext cx="1741170" cy="250190"/>
            </a:xfrm>
            <a:custGeom>
              <a:avLst/>
              <a:gdLst/>
              <a:ahLst/>
              <a:cxnLst/>
              <a:rect l="l" t="t" r="r" b="b"/>
              <a:pathLst>
                <a:path w="1741170" h="250189">
                  <a:moveTo>
                    <a:pt x="2959" y="30911"/>
                  </a:moveTo>
                  <a:lnTo>
                    <a:pt x="2540" y="24142"/>
                  </a:lnTo>
                  <a:lnTo>
                    <a:pt x="0" y="7620"/>
                  </a:lnTo>
                  <a:lnTo>
                    <a:pt x="2540" y="25400"/>
                  </a:lnTo>
                  <a:lnTo>
                    <a:pt x="2959" y="30911"/>
                  </a:lnTo>
                  <a:close/>
                </a:path>
                <a:path w="1741170" h="250189">
                  <a:moveTo>
                    <a:pt x="19050" y="69850"/>
                  </a:moveTo>
                  <a:lnTo>
                    <a:pt x="7620" y="57150"/>
                  </a:lnTo>
                  <a:lnTo>
                    <a:pt x="3810" y="41910"/>
                  </a:lnTo>
                  <a:lnTo>
                    <a:pt x="2959" y="30911"/>
                  </a:lnTo>
                  <a:lnTo>
                    <a:pt x="3810" y="44450"/>
                  </a:lnTo>
                  <a:lnTo>
                    <a:pt x="7620" y="64770"/>
                  </a:lnTo>
                  <a:lnTo>
                    <a:pt x="19050" y="78740"/>
                  </a:lnTo>
                  <a:lnTo>
                    <a:pt x="19050" y="69850"/>
                  </a:lnTo>
                  <a:close/>
                </a:path>
                <a:path w="1741170" h="250189">
                  <a:moveTo>
                    <a:pt x="312420" y="12700"/>
                  </a:moveTo>
                  <a:lnTo>
                    <a:pt x="309880" y="12700"/>
                  </a:lnTo>
                  <a:lnTo>
                    <a:pt x="309880" y="29210"/>
                  </a:lnTo>
                  <a:lnTo>
                    <a:pt x="312420" y="29210"/>
                  </a:lnTo>
                  <a:lnTo>
                    <a:pt x="312420" y="12700"/>
                  </a:lnTo>
                  <a:close/>
                </a:path>
                <a:path w="1741170" h="250189">
                  <a:moveTo>
                    <a:pt x="683260" y="246380"/>
                  </a:moveTo>
                  <a:lnTo>
                    <a:pt x="681990" y="190500"/>
                  </a:lnTo>
                  <a:lnTo>
                    <a:pt x="679450" y="128270"/>
                  </a:lnTo>
                  <a:lnTo>
                    <a:pt x="675640" y="67310"/>
                  </a:lnTo>
                  <a:lnTo>
                    <a:pt x="670560" y="8890"/>
                  </a:lnTo>
                  <a:lnTo>
                    <a:pt x="678180" y="246380"/>
                  </a:lnTo>
                  <a:lnTo>
                    <a:pt x="683260" y="246380"/>
                  </a:lnTo>
                  <a:close/>
                </a:path>
                <a:path w="1741170" h="250189">
                  <a:moveTo>
                    <a:pt x="797560" y="91440"/>
                  </a:moveTo>
                  <a:lnTo>
                    <a:pt x="789940" y="41490"/>
                  </a:lnTo>
                  <a:lnTo>
                    <a:pt x="789940" y="58420"/>
                  </a:lnTo>
                  <a:lnTo>
                    <a:pt x="791210" y="74930"/>
                  </a:lnTo>
                  <a:lnTo>
                    <a:pt x="797560" y="91440"/>
                  </a:lnTo>
                  <a:close/>
                </a:path>
                <a:path w="1741170" h="250189">
                  <a:moveTo>
                    <a:pt x="971550" y="8890"/>
                  </a:moveTo>
                  <a:lnTo>
                    <a:pt x="969010" y="8890"/>
                  </a:lnTo>
                  <a:lnTo>
                    <a:pt x="969010" y="16510"/>
                  </a:lnTo>
                  <a:lnTo>
                    <a:pt x="971550" y="16510"/>
                  </a:lnTo>
                  <a:lnTo>
                    <a:pt x="971550" y="8890"/>
                  </a:lnTo>
                  <a:close/>
                </a:path>
                <a:path w="1741170" h="250189">
                  <a:moveTo>
                    <a:pt x="977900" y="77470"/>
                  </a:moveTo>
                  <a:lnTo>
                    <a:pt x="969010" y="21590"/>
                  </a:lnTo>
                  <a:lnTo>
                    <a:pt x="969010" y="36830"/>
                  </a:lnTo>
                  <a:lnTo>
                    <a:pt x="965200" y="52070"/>
                  </a:lnTo>
                  <a:lnTo>
                    <a:pt x="962660" y="67310"/>
                  </a:lnTo>
                  <a:lnTo>
                    <a:pt x="963930" y="81280"/>
                  </a:lnTo>
                  <a:lnTo>
                    <a:pt x="967740" y="81280"/>
                  </a:lnTo>
                  <a:lnTo>
                    <a:pt x="975360" y="78740"/>
                  </a:lnTo>
                  <a:lnTo>
                    <a:pt x="977900" y="77470"/>
                  </a:lnTo>
                  <a:close/>
                </a:path>
                <a:path w="1741170" h="250189">
                  <a:moveTo>
                    <a:pt x="1159510" y="8890"/>
                  </a:moveTo>
                  <a:lnTo>
                    <a:pt x="1158240" y="8890"/>
                  </a:lnTo>
                  <a:lnTo>
                    <a:pt x="1158240" y="21590"/>
                  </a:lnTo>
                  <a:lnTo>
                    <a:pt x="1159510" y="21590"/>
                  </a:lnTo>
                  <a:lnTo>
                    <a:pt x="1159510" y="8890"/>
                  </a:lnTo>
                  <a:close/>
                </a:path>
                <a:path w="1741170" h="250189">
                  <a:moveTo>
                    <a:pt x="1363548" y="46990"/>
                  </a:moveTo>
                  <a:lnTo>
                    <a:pt x="1361440" y="46990"/>
                  </a:lnTo>
                  <a:lnTo>
                    <a:pt x="1356360" y="49530"/>
                  </a:lnTo>
                  <a:lnTo>
                    <a:pt x="1355090" y="52070"/>
                  </a:lnTo>
                  <a:lnTo>
                    <a:pt x="1360170" y="49530"/>
                  </a:lnTo>
                  <a:lnTo>
                    <a:pt x="1363548" y="46990"/>
                  </a:lnTo>
                  <a:close/>
                </a:path>
                <a:path w="1741170" h="250189">
                  <a:moveTo>
                    <a:pt x="1432560" y="16510"/>
                  </a:moveTo>
                  <a:lnTo>
                    <a:pt x="1428750" y="16510"/>
                  </a:lnTo>
                  <a:lnTo>
                    <a:pt x="1428750" y="20320"/>
                  </a:lnTo>
                  <a:lnTo>
                    <a:pt x="1432560" y="20320"/>
                  </a:lnTo>
                  <a:lnTo>
                    <a:pt x="1432560" y="16510"/>
                  </a:lnTo>
                  <a:close/>
                </a:path>
                <a:path w="1741170" h="250189">
                  <a:moveTo>
                    <a:pt x="1438910" y="0"/>
                  </a:moveTo>
                  <a:lnTo>
                    <a:pt x="1432560" y="0"/>
                  </a:lnTo>
                  <a:lnTo>
                    <a:pt x="1430020" y="1270"/>
                  </a:lnTo>
                  <a:lnTo>
                    <a:pt x="1428750" y="3810"/>
                  </a:lnTo>
                  <a:lnTo>
                    <a:pt x="1432560" y="5092"/>
                  </a:lnTo>
                  <a:lnTo>
                    <a:pt x="1437640" y="2540"/>
                  </a:lnTo>
                  <a:lnTo>
                    <a:pt x="1438910" y="0"/>
                  </a:lnTo>
                  <a:close/>
                </a:path>
                <a:path w="1741170" h="250189">
                  <a:moveTo>
                    <a:pt x="1466850" y="3810"/>
                  </a:moveTo>
                  <a:lnTo>
                    <a:pt x="1450340" y="3810"/>
                  </a:lnTo>
                  <a:lnTo>
                    <a:pt x="1466850" y="7620"/>
                  </a:lnTo>
                  <a:lnTo>
                    <a:pt x="1466850" y="3810"/>
                  </a:lnTo>
                  <a:close/>
                </a:path>
                <a:path w="1741170" h="250189">
                  <a:moveTo>
                    <a:pt x="1498600" y="24142"/>
                  </a:moveTo>
                  <a:lnTo>
                    <a:pt x="1497330" y="21590"/>
                  </a:lnTo>
                  <a:lnTo>
                    <a:pt x="1496060" y="21590"/>
                  </a:lnTo>
                  <a:lnTo>
                    <a:pt x="1496060" y="20320"/>
                  </a:lnTo>
                  <a:lnTo>
                    <a:pt x="1493520" y="25400"/>
                  </a:lnTo>
                  <a:lnTo>
                    <a:pt x="1498600" y="25400"/>
                  </a:lnTo>
                  <a:lnTo>
                    <a:pt x="1498600" y="24142"/>
                  </a:lnTo>
                  <a:close/>
                </a:path>
                <a:path w="1741170" h="250189">
                  <a:moveTo>
                    <a:pt x="1508760" y="104140"/>
                  </a:moveTo>
                  <a:lnTo>
                    <a:pt x="1501140" y="106680"/>
                  </a:lnTo>
                  <a:lnTo>
                    <a:pt x="1497330" y="101600"/>
                  </a:lnTo>
                  <a:lnTo>
                    <a:pt x="1494790" y="96520"/>
                  </a:lnTo>
                  <a:lnTo>
                    <a:pt x="1490980" y="90170"/>
                  </a:lnTo>
                  <a:lnTo>
                    <a:pt x="1490980" y="83820"/>
                  </a:lnTo>
                  <a:lnTo>
                    <a:pt x="1496060" y="72390"/>
                  </a:lnTo>
                  <a:lnTo>
                    <a:pt x="1495552" y="69850"/>
                  </a:lnTo>
                  <a:lnTo>
                    <a:pt x="1493520" y="59690"/>
                  </a:lnTo>
                  <a:lnTo>
                    <a:pt x="1489710" y="46990"/>
                  </a:lnTo>
                  <a:lnTo>
                    <a:pt x="1488440" y="33020"/>
                  </a:lnTo>
                  <a:lnTo>
                    <a:pt x="1485900" y="33020"/>
                  </a:lnTo>
                  <a:lnTo>
                    <a:pt x="1484630" y="31750"/>
                  </a:lnTo>
                  <a:lnTo>
                    <a:pt x="1482090" y="30480"/>
                  </a:lnTo>
                  <a:lnTo>
                    <a:pt x="1480820" y="29210"/>
                  </a:lnTo>
                  <a:lnTo>
                    <a:pt x="1479550" y="30480"/>
                  </a:lnTo>
                  <a:lnTo>
                    <a:pt x="1475740" y="30480"/>
                  </a:lnTo>
                  <a:lnTo>
                    <a:pt x="1470660" y="27940"/>
                  </a:lnTo>
                  <a:lnTo>
                    <a:pt x="1463040" y="27940"/>
                  </a:lnTo>
                  <a:lnTo>
                    <a:pt x="1460500" y="29210"/>
                  </a:lnTo>
                  <a:lnTo>
                    <a:pt x="1457960" y="33020"/>
                  </a:lnTo>
                  <a:lnTo>
                    <a:pt x="1452880" y="30480"/>
                  </a:lnTo>
                  <a:lnTo>
                    <a:pt x="1433830" y="30480"/>
                  </a:lnTo>
                  <a:lnTo>
                    <a:pt x="1421130" y="27940"/>
                  </a:lnTo>
                  <a:lnTo>
                    <a:pt x="1410970" y="20320"/>
                  </a:lnTo>
                  <a:lnTo>
                    <a:pt x="1409700" y="22860"/>
                  </a:lnTo>
                  <a:lnTo>
                    <a:pt x="1408430" y="24142"/>
                  </a:lnTo>
                  <a:lnTo>
                    <a:pt x="1405890" y="25400"/>
                  </a:lnTo>
                  <a:lnTo>
                    <a:pt x="1391920" y="25400"/>
                  </a:lnTo>
                  <a:lnTo>
                    <a:pt x="1389380" y="27940"/>
                  </a:lnTo>
                  <a:lnTo>
                    <a:pt x="1380490" y="21590"/>
                  </a:lnTo>
                  <a:lnTo>
                    <a:pt x="1375410" y="21590"/>
                  </a:lnTo>
                  <a:lnTo>
                    <a:pt x="1371600" y="25400"/>
                  </a:lnTo>
                  <a:lnTo>
                    <a:pt x="1369060" y="31750"/>
                  </a:lnTo>
                  <a:lnTo>
                    <a:pt x="1367790" y="38100"/>
                  </a:lnTo>
                  <a:lnTo>
                    <a:pt x="1365250" y="45720"/>
                  </a:lnTo>
                  <a:lnTo>
                    <a:pt x="1363548" y="46990"/>
                  </a:lnTo>
                  <a:lnTo>
                    <a:pt x="1363980" y="46990"/>
                  </a:lnTo>
                  <a:lnTo>
                    <a:pt x="1367790" y="53340"/>
                  </a:lnTo>
                  <a:lnTo>
                    <a:pt x="1365250" y="62230"/>
                  </a:lnTo>
                  <a:lnTo>
                    <a:pt x="1355090" y="74930"/>
                  </a:lnTo>
                  <a:lnTo>
                    <a:pt x="1367790" y="69850"/>
                  </a:lnTo>
                  <a:lnTo>
                    <a:pt x="1362710" y="86360"/>
                  </a:lnTo>
                  <a:lnTo>
                    <a:pt x="1358900" y="101600"/>
                  </a:lnTo>
                  <a:lnTo>
                    <a:pt x="1356360" y="119380"/>
                  </a:lnTo>
                  <a:lnTo>
                    <a:pt x="1356360" y="139700"/>
                  </a:lnTo>
                  <a:lnTo>
                    <a:pt x="1350010" y="134620"/>
                  </a:lnTo>
                  <a:lnTo>
                    <a:pt x="1347470" y="127000"/>
                  </a:lnTo>
                  <a:lnTo>
                    <a:pt x="1346200" y="118110"/>
                  </a:lnTo>
                  <a:lnTo>
                    <a:pt x="1338580" y="114300"/>
                  </a:lnTo>
                  <a:lnTo>
                    <a:pt x="1341120" y="128270"/>
                  </a:lnTo>
                  <a:lnTo>
                    <a:pt x="1342390" y="140970"/>
                  </a:lnTo>
                  <a:lnTo>
                    <a:pt x="1346200" y="154940"/>
                  </a:lnTo>
                  <a:lnTo>
                    <a:pt x="1351280" y="166370"/>
                  </a:lnTo>
                  <a:lnTo>
                    <a:pt x="1356360" y="158750"/>
                  </a:lnTo>
                  <a:lnTo>
                    <a:pt x="1362710" y="165100"/>
                  </a:lnTo>
                  <a:lnTo>
                    <a:pt x="1366520" y="172720"/>
                  </a:lnTo>
                  <a:lnTo>
                    <a:pt x="1370330" y="181610"/>
                  </a:lnTo>
                  <a:lnTo>
                    <a:pt x="1372870" y="190500"/>
                  </a:lnTo>
                  <a:lnTo>
                    <a:pt x="1376680" y="199390"/>
                  </a:lnTo>
                  <a:lnTo>
                    <a:pt x="1377950" y="208280"/>
                  </a:lnTo>
                  <a:lnTo>
                    <a:pt x="1377950" y="217170"/>
                  </a:lnTo>
                  <a:lnTo>
                    <a:pt x="1379220" y="224790"/>
                  </a:lnTo>
                  <a:lnTo>
                    <a:pt x="1381760" y="228600"/>
                  </a:lnTo>
                  <a:lnTo>
                    <a:pt x="1384300" y="231140"/>
                  </a:lnTo>
                  <a:lnTo>
                    <a:pt x="1388110" y="233680"/>
                  </a:lnTo>
                  <a:lnTo>
                    <a:pt x="1390650" y="236220"/>
                  </a:lnTo>
                  <a:lnTo>
                    <a:pt x="1394460" y="237490"/>
                  </a:lnTo>
                  <a:lnTo>
                    <a:pt x="1402080" y="242570"/>
                  </a:lnTo>
                  <a:lnTo>
                    <a:pt x="1404620" y="246380"/>
                  </a:lnTo>
                  <a:lnTo>
                    <a:pt x="1413510" y="248920"/>
                  </a:lnTo>
                  <a:lnTo>
                    <a:pt x="1422400" y="250190"/>
                  </a:lnTo>
                  <a:lnTo>
                    <a:pt x="1431290" y="250190"/>
                  </a:lnTo>
                  <a:lnTo>
                    <a:pt x="1438910" y="247650"/>
                  </a:lnTo>
                  <a:lnTo>
                    <a:pt x="1447800" y="245110"/>
                  </a:lnTo>
                  <a:lnTo>
                    <a:pt x="1456690" y="241300"/>
                  </a:lnTo>
                  <a:lnTo>
                    <a:pt x="1463040" y="236220"/>
                  </a:lnTo>
                  <a:lnTo>
                    <a:pt x="1470660" y="231140"/>
                  </a:lnTo>
                  <a:lnTo>
                    <a:pt x="1474470" y="227330"/>
                  </a:lnTo>
                  <a:lnTo>
                    <a:pt x="1482090" y="215900"/>
                  </a:lnTo>
                  <a:lnTo>
                    <a:pt x="1485900" y="212090"/>
                  </a:lnTo>
                  <a:lnTo>
                    <a:pt x="1493520" y="200660"/>
                  </a:lnTo>
                  <a:lnTo>
                    <a:pt x="1492250" y="187960"/>
                  </a:lnTo>
                  <a:lnTo>
                    <a:pt x="1497330" y="165100"/>
                  </a:lnTo>
                  <a:lnTo>
                    <a:pt x="1499235" y="158750"/>
                  </a:lnTo>
                  <a:lnTo>
                    <a:pt x="1501140" y="152400"/>
                  </a:lnTo>
                  <a:lnTo>
                    <a:pt x="1504950" y="140970"/>
                  </a:lnTo>
                  <a:lnTo>
                    <a:pt x="1505204" y="139700"/>
                  </a:lnTo>
                  <a:lnTo>
                    <a:pt x="1507490" y="128270"/>
                  </a:lnTo>
                  <a:lnTo>
                    <a:pt x="1508760" y="116840"/>
                  </a:lnTo>
                  <a:lnTo>
                    <a:pt x="1508760" y="106680"/>
                  </a:lnTo>
                  <a:lnTo>
                    <a:pt x="1508760" y="104140"/>
                  </a:lnTo>
                  <a:close/>
                </a:path>
                <a:path w="1741170" h="250189">
                  <a:moveTo>
                    <a:pt x="1741170" y="16510"/>
                  </a:moveTo>
                  <a:lnTo>
                    <a:pt x="1737360" y="16510"/>
                  </a:lnTo>
                  <a:lnTo>
                    <a:pt x="1737360" y="20320"/>
                  </a:lnTo>
                  <a:lnTo>
                    <a:pt x="1741170" y="20320"/>
                  </a:lnTo>
                  <a:lnTo>
                    <a:pt x="1741170" y="165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676389" y="3602989"/>
              <a:ext cx="38100" cy="8890"/>
            </a:xfrm>
            <a:custGeom>
              <a:avLst/>
              <a:gdLst/>
              <a:ahLst/>
              <a:cxnLst/>
              <a:rect l="l" t="t" r="r" b="b"/>
              <a:pathLst>
                <a:path w="38100" h="8889">
                  <a:moveTo>
                    <a:pt x="38100" y="0"/>
                  </a:moveTo>
                  <a:lnTo>
                    <a:pt x="29209" y="0"/>
                  </a:lnTo>
                  <a:lnTo>
                    <a:pt x="24129" y="2539"/>
                  </a:lnTo>
                  <a:lnTo>
                    <a:pt x="20319" y="2539"/>
                  </a:lnTo>
                  <a:lnTo>
                    <a:pt x="10159" y="5080"/>
                  </a:lnTo>
                  <a:lnTo>
                    <a:pt x="5079" y="5080"/>
                  </a:lnTo>
                  <a:lnTo>
                    <a:pt x="0" y="3810"/>
                  </a:lnTo>
                  <a:lnTo>
                    <a:pt x="2539" y="7620"/>
                  </a:lnTo>
                  <a:lnTo>
                    <a:pt x="7619" y="8890"/>
                  </a:lnTo>
                  <a:lnTo>
                    <a:pt x="21589" y="8890"/>
                  </a:lnTo>
                  <a:lnTo>
                    <a:pt x="26669" y="762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4037330" y="3602989"/>
              <a:ext cx="2515870" cy="54610"/>
            </a:xfrm>
            <a:custGeom>
              <a:avLst/>
              <a:gdLst/>
              <a:ahLst/>
              <a:cxnLst/>
              <a:rect l="l" t="t" r="r" b="b"/>
              <a:pathLst>
                <a:path w="2515870" h="54610">
                  <a:moveTo>
                    <a:pt x="2540" y="2540"/>
                  </a:moveTo>
                  <a:lnTo>
                    <a:pt x="0" y="2540"/>
                  </a:lnTo>
                  <a:lnTo>
                    <a:pt x="0" y="8890"/>
                  </a:lnTo>
                  <a:lnTo>
                    <a:pt x="2540" y="8890"/>
                  </a:lnTo>
                  <a:lnTo>
                    <a:pt x="2540" y="2540"/>
                  </a:lnTo>
                  <a:close/>
                </a:path>
                <a:path w="2515870" h="54610">
                  <a:moveTo>
                    <a:pt x="947420" y="0"/>
                  </a:moveTo>
                  <a:lnTo>
                    <a:pt x="942340" y="0"/>
                  </a:lnTo>
                  <a:lnTo>
                    <a:pt x="942340" y="47002"/>
                  </a:lnTo>
                  <a:lnTo>
                    <a:pt x="947420" y="47002"/>
                  </a:lnTo>
                  <a:lnTo>
                    <a:pt x="947420" y="0"/>
                  </a:lnTo>
                  <a:close/>
                </a:path>
                <a:path w="2515870" h="54610">
                  <a:moveTo>
                    <a:pt x="1159510" y="12700"/>
                  </a:moveTo>
                  <a:lnTo>
                    <a:pt x="1155700" y="12700"/>
                  </a:lnTo>
                  <a:lnTo>
                    <a:pt x="1155700" y="21590"/>
                  </a:lnTo>
                  <a:lnTo>
                    <a:pt x="1159510" y="21590"/>
                  </a:lnTo>
                  <a:lnTo>
                    <a:pt x="1159510" y="12700"/>
                  </a:lnTo>
                  <a:close/>
                </a:path>
                <a:path w="2515870" h="54610">
                  <a:moveTo>
                    <a:pt x="2007870" y="15240"/>
                  </a:moveTo>
                  <a:lnTo>
                    <a:pt x="2005330" y="15240"/>
                  </a:lnTo>
                  <a:lnTo>
                    <a:pt x="2001520" y="53340"/>
                  </a:lnTo>
                  <a:lnTo>
                    <a:pt x="2005330" y="54610"/>
                  </a:lnTo>
                  <a:lnTo>
                    <a:pt x="2007870" y="15240"/>
                  </a:lnTo>
                  <a:close/>
                </a:path>
                <a:path w="2515870" h="54610">
                  <a:moveTo>
                    <a:pt x="2204720" y="8890"/>
                  </a:moveTo>
                  <a:lnTo>
                    <a:pt x="2200910" y="8890"/>
                  </a:lnTo>
                  <a:lnTo>
                    <a:pt x="2200910" y="16510"/>
                  </a:lnTo>
                  <a:lnTo>
                    <a:pt x="2204720" y="16510"/>
                  </a:lnTo>
                  <a:lnTo>
                    <a:pt x="2204720" y="8890"/>
                  </a:lnTo>
                  <a:close/>
                </a:path>
                <a:path w="2515870" h="54610">
                  <a:moveTo>
                    <a:pt x="2353310" y="16510"/>
                  </a:moveTo>
                  <a:lnTo>
                    <a:pt x="2350770" y="16510"/>
                  </a:lnTo>
                  <a:lnTo>
                    <a:pt x="2350770" y="29210"/>
                  </a:lnTo>
                  <a:lnTo>
                    <a:pt x="2353310" y="29210"/>
                  </a:lnTo>
                  <a:lnTo>
                    <a:pt x="2353310" y="16510"/>
                  </a:lnTo>
                  <a:close/>
                </a:path>
                <a:path w="2515870" h="54610">
                  <a:moveTo>
                    <a:pt x="2515870" y="2540"/>
                  </a:moveTo>
                  <a:lnTo>
                    <a:pt x="2512060" y="2540"/>
                  </a:lnTo>
                  <a:lnTo>
                    <a:pt x="2512060" y="7620"/>
                  </a:lnTo>
                  <a:lnTo>
                    <a:pt x="2515870" y="7620"/>
                  </a:lnTo>
                  <a:lnTo>
                    <a:pt x="2515870" y="2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6671309" y="3619500"/>
              <a:ext cx="64769" cy="22860"/>
            </a:xfrm>
            <a:custGeom>
              <a:avLst/>
              <a:gdLst/>
              <a:ahLst/>
              <a:cxnLst/>
              <a:rect l="l" t="t" r="r" b="b"/>
              <a:pathLst>
                <a:path w="64770" h="22860">
                  <a:moveTo>
                    <a:pt x="43180" y="15239"/>
                  </a:moveTo>
                  <a:lnTo>
                    <a:pt x="38100" y="20319"/>
                  </a:lnTo>
                  <a:lnTo>
                    <a:pt x="17780" y="20319"/>
                  </a:lnTo>
                  <a:lnTo>
                    <a:pt x="30480" y="22860"/>
                  </a:lnTo>
                  <a:lnTo>
                    <a:pt x="35560" y="21589"/>
                  </a:lnTo>
                  <a:lnTo>
                    <a:pt x="39370" y="20319"/>
                  </a:lnTo>
                  <a:lnTo>
                    <a:pt x="43180" y="15239"/>
                  </a:lnTo>
                  <a:close/>
                </a:path>
                <a:path w="64770" h="22860">
                  <a:moveTo>
                    <a:pt x="63500" y="0"/>
                  </a:moveTo>
                  <a:lnTo>
                    <a:pt x="55880" y="2539"/>
                  </a:lnTo>
                  <a:lnTo>
                    <a:pt x="46990" y="3810"/>
                  </a:lnTo>
                  <a:lnTo>
                    <a:pt x="39370" y="5080"/>
                  </a:lnTo>
                  <a:lnTo>
                    <a:pt x="30480" y="6350"/>
                  </a:lnTo>
                  <a:lnTo>
                    <a:pt x="22860" y="7619"/>
                  </a:lnTo>
                  <a:lnTo>
                    <a:pt x="13970" y="8889"/>
                  </a:lnTo>
                  <a:lnTo>
                    <a:pt x="7620" y="11430"/>
                  </a:lnTo>
                  <a:lnTo>
                    <a:pt x="0" y="15239"/>
                  </a:lnTo>
                  <a:lnTo>
                    <a:pt x="5080" y="16510"/>
                  </a:lnTo>
                  <a:lnTo>
                    <a:pt x="11430" y="17780"/>
                  </a:lnTo>
                  <a:lnTo>
                    <a:pt x="17780" y="20319"/>
                  </a:lnTo>
                  <a:lnTo>
                    <a:pt x="12700" y="15239"/>
                  </a:lnTo>
                  <a:lnTo>
                    <a:pt x="20320" y="13969"/>
                  </a:lnTo>
                  <a:lnTo>
                    <a:pt x="26670" y="12700"/>
                  </a:lnTo>
                  <a:lnTo>
                    <a:pt x="34290" y="11430"/>
                  </a:lnTo>
                  <a:lnTo>
                    <a:pt x="40640" y="11430"/>
                  </a:lnTo>
                  <a:lnTo>
                    <a:pt x="46990" y="8889"/>
                  </a:lnTo>
                  <a:lnTo>
                    <a:pt x="53340" y="7619"/>
                  </a:lnTo>
                  <a:lnTo>
                    <a:pt x="59690" y="5080"/>
                  </a:lnTo>
                  <a:lnTo>
                    <a:pt x="64770" y="2539"/>
                  </a:lnTo>
                  <a:lnTo>
                    <a:pt x="635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4165600" y="3624579"/>
              <a:ext cx="11430" cy="10160"/>
            </a:xfrm>
            <a:custGeom>
              <a:avLst/>
              <a:gdLst/>
              <a:ahLst/>
              <a:cxnLst/>
              <a:rect l="l" t="t" r="r" b="b"/>
              <a:pathLst>
                <a:path w="11429" h="10160">
                  <a:moveTo>
                    <a:pt x="2540" y="8890"/>
                  </a:moveTo>
                  <a:lnTo>
                    <a:pt x="1270" y="2540"/>
                  </a:lnTo>
                  <a:lnTo>
                    <a:pt x="0" y="2540"/>
                  </a:lnTo>
                  <a:lnTo>
                    <a:pt x="1270" y="10160"/>
                  </a:lnTo>
                  <a:lnTo>
                    <a:pt x="2540" y="8890"/>
                  </a:lnTo>
                  <a:close/>
                </a:path>
                <a:path w="11429" h="10160">
                  <a:moveTo>
                    <a:pt x="11430" y="0"/>
                  </a:moveTo>
                  <a:lnTo>
                    <a:pt x="6350" y="0"/>
                  </a:lnTo>
                  <a:lnTo>
                    <a:pt x="11430" y="76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4003039" y="3632200"/>
              <a:ext cx="83820" cy="6476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4117340" y="3634739"/>
              <a:ext cx="2115820" cy="335280"/>
            </a:xfrm>
            <a:custGeom>
              <a:avLst/>
              <a:gdLst/>
              <a:ahLst/>
              <a:cxnLst/>
              <a:rect l="l" t="t" r="r" b="b"/>
              <a:pathLst>
                <a:path w="2115820" h="335279">
                  <a:moveTo>
                    <a:pt x="2540" y="12700"/>
                  </a:moveTo>
                  <a:lnTo>
                    <a:pt x="0" y="20320"/>
                  </a:lnTo>
                  <a:lnTo>
                    <a:pt x="2540" y="17780"/>
                  </a:lnTo>
                  <a:lnTo>
                    <a:pt x="2540" y="12700"/>
                  </a:lnTo>
                  <a:close/>
                </a:path>
                <a:path w="2115820" h="335279">
                  <a:moveTo>
                    <a:pt x="62230" y="7620"/>
                  </a:moveTo>
                  <a:lnTo>
                    <a:pt x="59690" y="7620"/>
                  </a:lnTo>
                  <a:lnTo>
                    <a:pt x="59690" y="17780"/>
                  </a:lnTo>
                  <a:lnTo>
                    <a:pt x="62230" y="17780"/>
                  </a:lnTo>
                  <a:lnTo>
                    <a:pt x="62230" y="7620"/>
                  </a:lnTo>
                  <a:close/>
                </a:path>
                <a:path w="2115820" h="335279">
                  <a:moveTo>
                    <a:pt x="81280" y="7620"/>
                  </a:moveTo>
                  <a:lnTo>
                    <a:pt x="80010" y="6350"/>
                  </a:lnTo>
                  <a:lnTo>
                    <a:pt x="78740" y="7620"/>
                  </a:lnTo>
                  <a:lnTo>
                    <a:pt x="78740" y="8890"/>
                  </a:lnTo>
                  <a:lnTo>
                    <a:pt x="76200" y="10160"/>
                  </a:lnTo>
                  <a:lnTo>
                    <a:pt x="81280" y="10160"/>
                  </a:lnTo>
                  <a:lnTo>
                    <a:pt x="81280" y="7620"/>
                  </a:lnTo>
                  <a:close/>
                </a:path>
                <a:path w="2115820" h="335279">
                  <a:moveTo>
                    <a:pt x="695960" y="10160"/>
                  </a:moveTo>
                  <a:lnTo>
                    <a:pt x="693420" y="10160"/>
                  </a:lnTo>
                  <a:lnTo>
                    <a:pt x="693420" y="15240"/>
                  </a:lnTo>
                  <a:lnTo>
                    <a:pt x="695960" y="12700"/>
                  </a:lnTo>
                  <a:lnTo>
                    <a:pt x="695960" y="10160"/>
                  </a:lnTo>
                  <a:close/>
                </a:path>
                <a:path w="2115820" h="335279">
                  <a:moveTo>
                    <a:pt x="937260" y="335280"/>
                  </a:moveTo>
                  <a:lnTo>
                    <a:pt x="933450" y="252730"/>
                  </a:lnTo>
                  <a:lnTo>
                    <a:pt x="932180" y="171450"/>
                  </a:lnTo>
                  <a:lnTo>
                    <a:pt x="934250" y="106146"/>
                  </a:lnTo>
                  <a:lnTo>
                    <a:pt x="929640" y="138430"/>
                  </a:lnTo>
                  <a:lnTo>
                    <a:pt x="910590" y="241300"/>
                  </a:lnTo>
                  <a:lnTo>
                    <a:pt x="908050" y="278130"/>
                  </a:lnTo>
                  <a:lnTo>
                    <a:pt x="909320" y="316230"/>
                  </a:lnTo>
                  <a:lnTo>
                    <a:pt x="911860" y="317500"/>
                  </a:lnTo>
                  <a:lnTo>
                    <a:pt x="918210" y="323850"/>
                  </a:lnTo>
                  <a:lnTo>
                    <a:pt x="920750" y="327660"/>
                  </a:lnTo>
                  <a:lnTo>
                    <a:pt x="924560" y="330200"/>
                  </a:lnTo>
                  <a:lnTo>
                    <a:pt x="929640" y="334010"/>
                  </a:lnTo>
                  <a:lnTo>
                    <a:pt x="933450" y="335280"/>
                  </a:lnTo>
                  <a:lnTo>
                    <a:pt x="937260" y="335280"/>
                  </a:lnTo>
                  <a:close/>
                </a:path>
                <a:path w="2115820" h="335279">
                  <a:moveTo>
                    <a:pt x="937260" y="67310"/>
                  </a:moveTo>
                  <a:lnTo>
                    <a:pt x="936713" y="59461"/>
                  </a:lnTo>
                  <a:lnTo>
                    <a:pt x="934720" y="91440"/>
                  </a:lnTo>
                  <a:lnTo>
                    <a:pt x="934250" y="106146"/>
                  </a:lnTo>
                  <a:lnTo>
                    <a:pt x="934720" y="102870"/>
                  </a:lnTo>
                  <a:lnTo>
                    <a:pt x="937260" y="67310"/>
                  </a:lnTo>
                  <a:close/>
                </a:path>
                <a:path w="2115820" h="335279">
                  <a:moveTo>
                    <a:pt x="939800" y="10160"/>
                  </a:moveTo>
                  <a:lnTo>
                    <a:pt x="934720" y="30480"/>
                  </a:lnTo>
                  <a:lnTo>
                    <a:pt x="936713" y="59461"/>
                  </a:lnTo>
                  <a:lnTo>
                    <a:pt x="939800" y="10160"/>
                  </a:lnTo>
                  <a:close/>
                </a:path>
                <a:path w="2115820" h="335279">
                  <a:moveTo>
                    <a:pt x="1075690" y="5080"/>
                  </a:moveTo>
                  <a:lnTo>
                    <a:pt x="1074420" y="5080"/>
                  </a:lnTo>
                  <a:lnTo>
                    <a:pt x="1074420" y="17780"/>
                  </a:lnTo>
                  <a:lnTo>
                    <a:pt x="1075690" y="17780"/>
                  </a:lnTo>
                  <a:lnTo>
                    <a:pt x="1075690" y="5080"/>
                  </a:lnTo>
                  <a:close/>
                </a:path>
                <a:path w="2115820" h="335279">
                  <a:moveTo>
                    <a:pt x="1758950" y="7620"/>
                  </a:moveTo>
                  <a:lnTo>
                    <a:pt x="1753870" y="0"/>
                  </a:lnTo>
                  <a:lnTo>
                    <a:pt x="1753870" y="2540"/>
                  </a:lnTo>
                  <a:lnTo>
                    <a:pt x="1758950" y="7620"/>
                  </a:lnTo>
                  <a:close/>
                </a:path>
                <a:path w="2115820" h="335279">
                  <a:moveTo>
                    <a:pt x="2115820" y="2540"/>
                  </a:moveTo>
                  <a:lnTo>
                    <a:pt x="2113280" y="10160"/>
                  </a:lnTo>
                  <a:lnTo>
                    <a:pt x="2115820" y="7620"/>
                  </a:lnTo>
                  <a:lnTo>
                    <a:pt x="2115820" y="2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694170" y="3647439"/>
              <a:ext cx="34290" cy="11430"/>
            </a:xfrm>
            <a:custGeom>
              <a:avLst/>
              <a:gdLst/>
              <a:ahLst/>
              <a:cxnLst/>
              <a:rect l="l" t="t" r="r" b="b"/>
              <a:pathLst>
                <a:path w="34290" h="11429">
                  <a:moveTo>
                    <a:pt x="34289" y="0"/>
                  </a:moveTo>
                  <a:lnTo>
                    <a:pt x="22859" y="3810"/>
                  </a:lnTo>
                  <a:lnTo>
                    <a:pt x="12700" y="6350"/>
                  </a:lnTo>
                  <a:lnTo>
                    <a:pt x="8889" y="7620"/>
                  </a:lnTo>
                  <a:lnTo>
                    <a:pt x="3809" y="7620"/>
                  </a:lnTo>
                  <a:lnTo>
                    <a:pt x="0" y="8890"/>
                  </a:lnTo>
                  <a:lnTo>
                    <a:pt x="5079" y="11430"/>
                  </a:lnTo>
                  <a:lnTo>
                    <a:pt x="13970" y="11430"/>
                  </a:lnTo>
                  <a:lnTo>
                    <a:pt x="19050" y="10160"/>
                  </a:lnTo>
                  <a:lnTo>
                    <a:pt x="22859" y="7620"/>
                  </a:lnTo>
                  <a:lnTo>
                    <a:pt x="25400" y="6350"/>
                  </a:lnTo>
                  <a:lnTo>
                    <a:pt x="30479" y="2540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4206240" y="3649979"/>
              <a:ext cx="2462530" cy="300990"/>
            </a:xfrm>
            <a:custGeom>
              <a:avLst/>
              <a:gdLst/>
              <a:ahLst/>
              <a:cxnLst/>
              <a:rect l="l" t="t" r="r" b="b"/>
              <a:pathLst>
                <a:path w="2462529" h="300989">
                  <a:moveTo>
                    <a:pt x="33020" y="21590"/>
                  </a:moveTo>
                  <a:lnTo>
                    <a:pt x="15240" y="21590"/>
                  </a:lnTo>
                  <a:lnTo>
                    <a:pt x="12700" y="22860"/>
                  </a:lnTo>
                  <a:lnTo>
                    <a:pt x="11430" y="24130"/>
                  </a:lnTo>
                  <a:lnTo>
                    <a:pt x="10160" y="27940"/>
                  </a:lnTo>
                  <a:lnTo>
                    <a:pt x="15240" y="34290"/>
                  </a:lnTo>
                  <a:lnTo>
                    <a:pt x="6350" y="36830"/>
                  </a:lnTo>
                  <a:lnTo>
                    <a:pt x="1270" y="43180"/>
                  </a:lnTo>
                  <a:lnTo>
                    <a:pt x="0" y="53340"/>
                  </a:lnTo>
                  <a:lnTo>
                    <a:pt x="2540" y="62230"/>
                  </a:lnTo>
                  <a:lnTo>
                    <a:pt x="7620" y="55880"/>
                  </a:lnTo>
                  <a:lnTo>
                    <a:pt x="19050" y="40640"/>
                  </a:lnTo>
                  <a:lnTo>
                    <a:pt x="21590" y="36830"/>
                  </a:lnTo>
                  <a:lnTo>
                    <a:pt x="25400" y="30480"/>
                  </a:lnTo>
                  <a:lnTo>
                    <a:pt x="29210" y="26670"/>
                  </a:lnTo>
                  <a:lnTo>
                    <a:pt x="33020" y="21590"/>
                  </a:lnTo>
                  <a:close/>
                </a:path>
                <a:path w="2462529" h="300989">
                  <a:moveTo>
                    <a:pt x="567690" y="11430"/>
                  </a:moveTo>
                  <a:lnTo>
                    <a:pt x="565150" y="8890"/>
                  </a:lnTo>
                  <a:lnTo>
                    <a:pt x="560070" y="19050"/>
                  </a:lnTo>
                  <a:lnTo>
                    <a:pt x="562610" y="20320"/>
                  </a:lnTo>
                  <a:lnTo>
                    <a:pt x="567690" y="11430"/>
                  </a:lnTo>
                  <a:close/>
                </a:path>
                <a:path w="2462529" h="300989">
                  <a:moveTo>
                    <a:pt x="585470" y="11430"/>
                  </a:moveTo>
                  <a:lnTo>
                    <a:pt x="584200" y="8890"/>
                  </a:lnTo>
                  <a:lnTo>
                    <a:pt x="580390" y="15240"/>
                  </a:lnTo>
                  <a:lnTo>
                    <a:pt x="580390" y="16510"/>
                  </a:lnTo>
                  <a:lnTo>
                    <a:pt x="585470" y="11430"/>
                  </a:lnTo>
                  <a:close/>
                </a:path>
                <a:path w="2462529" h="300989">
                  <a:moveTo>
                    <a:pt x="601980" y="21590"/>
                  </a:moveTo>
                  <a:lnTo>
                    <a:pt x="595630" y="21590"/>
                  </a:lnTo>
                  <a:lnTo>
                    <a:pt x="590550" y="24130"/>
                  </a:lnTo>
                  <a:lnTo>
                    <a:pt x="585470" y="27940"/>
                  </a:lnTo>
                  <a:lnTo>
                    <a:pt x="580390" y="29210"/>
                  </a:lnTo>
                  <a:lnTo>
                    <a:pt x="581660" y="31750"/>
                  </a:lnTo>
                  <a:lnTo>
                    <a:pt x="586740" y="30480"/>
                  </a:lnTo>
                  <a:lnTo>
                    <a:pt x="593090" y="29210"/>
                  </a:lnTo>
                  <a:lnTo>
                    <a:pt x="598170" y="26670"/>
                  </a:lnTo>
                  <a:lnTo>
                    <a:pt x="601980" y="21590"/>
                  </a:lnTo>
                  <a:close/>
                </a:path>
                <a:path w="2462529" h="300989">
                  <a:moveTo>
                    <a:pt x="631190" y="11430"/>
                  </a:moveTo>
                  <a:lnTo>
                    <a:pt x="628650" y="8890"/>
                  </a:lnTo>
                  <a:lnTo>
                    <a:pt x="627380" y="10160"/>
                  </a:lnTo>
                  <a:lnTo>
                    <a:pt x="624840" y="11430"/>
                  </a:lnTo>
                  <a:lnTo>
                    <a:pt x="631190" y="11430"/>
                  </a:lnTo>
                  <a:close/>
                </a:path>
                <a:path w="2462529" h="300989">
                  <a:moveTo>
                    <a:pt x="654050" y="0"/>
                  </a:moveTo>
                  <a:lnTo>
                    <a:pt x="650240" y="0"/>
                  </a:lnTo>
                  <a:lnTo>
                    <a:pt x="647700" y="1270"/>
                  </a:lnTo>
                  <a:lnTo>
                    <a:pt x="646430" y="2540"/>
                  </a:lnTo>
                  <a:lnTo>
                    <a:pt x="654050" y="2540"/>
                  </a:lnTo>
                  <a:lnTo>
                    <a:pt x="654050" y="0"/>
                  </a:lnTo>
                  <a:close/>
                </a:path>
                <a:path w="2462529" h="300989">
                  <a:moveTo>
                    <a:pt x="656590" y="16510"/>
                  </a:moveTo>
                  <a:lnTo>
                    <a:pt x="654050" y="16510"/>
                  </a:lnTo>
                  <a:lnTo>
                    <a:pt x="654050" y="19050"/>
                  </a:lnTo>
                  <a:lnTo>
                    <a:pt x="656590" y="19050"/>
                  </a:lnTo>
                  <a:lnTo>
                    <a:pt x="656590" y="16510"/>
                  </a:lnTo>
                  <a:close/>
                </a:path>
                <a:path w="2462529" h="300989">
                  <a:moveTo>
                    <a:pt x="703580" y="27940"/>
                  </a:moveTo>
                  <a:lnTo>
                    <a:pt x="697230" y="24130"/>
                  </a:lnTo>
                  <a:lnTo>
                    <a:pt x="695960" y="24130"/>
                  </a:lnTo>
                  <a:lnTo>
                    <a:pt x="701040" y="29210"/>
                  </a:lnTo>
                  <a:lnTo>
                    <a:pt x="703580" y="27940"/>
                  </a:lnTo>
                  <a:close/>
                </a:path>
                <a:path w="2462529" h="300989">
                  <a:moveTo>
                    <a:pt x="986790" y="8890"/>
                  </a:moveTo>
                  <a:lnTo>
                    <a:pt x="985520" y="8890"/>
                  </a:lnTo>
                  <a:lnTo>
                    <a:pt x="981710" y="67310"/>
                  </a:lnTo>
                  <a:lnTo>
                    <a:pt x="985520" y="67310"/>
                  </a:lnTo>
                  <a:lnTo>
                    <a:pt x="986790" y="8890"/>
                  </a:lnTo>
                  <a:close/>
                </a:path>
                <a:path w="2462529" h="300989">
                  <a:moveTo>
                    <a:pt x="1582420" y="34290"/>
                  </a:moveTo>
                  <a:lnTo>
                    <a:pt x="1577340" y="36830"/>
                  </a:lnTo>
                  <a:lnTo>
                    <a:pt x="1576070" y="40640"/>
                  </a:lnTo>
                  <a:lnTo>
                    <a:pt x="1569720" y="46990"/>
                  </a:lnTo>
                  <a:lnTo>
                    <a:pt x="1576070" y="46990"/>
                  </a:lnTo>
                  <a:lnTo>
                    <a:pt x="1577340" y="49530"/>
                  </a:lnTo>
                  <a:lnTo>
                    <a:pt x="1578610" y="44450"/>
                  </a:lnTo>
                  <a:lnTo>
                    <a:pt x="1581150" y="40640"/>
                  </a:lnTo>
                  <a:lnTo>
                    <a:pt x="1582420" y="34290"/>
                  </a:lnTo>
                  <a:close/>
                </a:path>
                <a:path w="2462529" h="300989">
                  <a:moveTo>
                    <a:pt x="1631950" y="5080"/>
                  </a:moveTo>
                  <a:lnTo>
                    <a:pt x="1626870" y="8890"/>
                  </a:lnTo>
                  <a:lnTo>
                    <a:pt x="1631950" y="8890"/>
                  </a:lnTo>
                  <a:lnTo>
                    <a:pt x="1631950" y="5080"/>
                  </a:lnTo>
                  <a:close/>
                </a:path>
                <a:path w="2462529" h="300989">
                  <a:moveTo>
                    <a:pt x="1657350" y="80010"/>
                  </a:moveTo>
                  <a:lnTo>
                    <a:pt x="1656080" y="77470"/>
                  </a:lnTo>
                  <a:lnTo>
                    <a:pt x="1652270" y="74930"/>
                  </a:lnTo>
                  <a:lnTo>
                    <a:pt x="1644650" y="85090"/>
                  </a:lnTo>
                  <a:lnTo>
                    <a:pt x="1638300" y="90170"/>
                  </a:lnTo>
                  <a:lnTo>
                    <a:pt x="1631950" y="93980"/>
                  </a:lnTo>
                  <a:lnTo>
                    <a:pt x="1639570" y="93980"/>
                  </a:lnTo>
                  <a:lnTo>
                    <a:pt x="1644650" y="92710"/>
                  </a:lnTo>
                  <a:lnTo>
                    <a:pt x="1649730" y="88900"/>
                  </a:lnTo>
                  <a:lnTo>
                    <a:pt x="1653540" y="83820"/>
                  </a:lnTo>
                  <a:lnTo>
                    <a:pt x="1657350" y="81280"/>
                  </a:lnTo>
                  <a:lnTo>
                    <a:pt x="1657350" y="80010"/>
                  </a:lnTo>
                  <a:close/>
                </a:path>
                <a:path w="2462529" h="300989">
                  <a:moveTo>
                    <a:pt x="1731010" y="43180"/>
                  </a:moveTo>
                  <a:lnTo>
                    <a:pt x="1727200" y="41910"/>
                  </a:lnTo>
                  <a:lnTo>
                    <a:pt x="1724660" y="40640"/>
                  </a:lnTo>
                  <a:lnTo>
                    <a:pt x="1722120" y="40640"/>
                  </a:lnTo>
                  <a:lnTo>
                    <a:pt x="1718310" y="43180"/>
                  </a:lnTo>
                  <a:lnTo>
                    <a:pt x="1716392" y="40640"/>
                  </a:lnTo>
                  <a:lnTo>
                    <a:pt x="1714500" y="38100"/>
                  </a:lnTo>
                  <a:lnTo>
                    <a:pt x="1708150" y="33020"/>
                  </a:lnTo>
                  <a:lnTo>
                    <a:pt x="1703070" y="29210"/>
                  </a:lnTo>
                  <a:lnTo>
                    <a:pt x="1696720" y="24130"/>
                  </a:lnTo>
                  <a:lnTo>
                    <a:pt x="1693532" y="22860"/>
                  </a:lnTo>
                  <a:lnTo>
                    <a:pt x="1690370" y="21590"/>
                  </a:lnTo>
                  <a:lnTo>
                    <a:pt x="1682750" y="17780"/>
                  </a:lnTo>
                  <a:lnTo>
                    <a:pt x="1676400" y="15240"/>
                  </a:lnTo>
                  <a:lnTo>
                    <a:pt x="1670050" y="11430"/>
                  </a:lnTo>
                  <a:lnTo>
                    <a:pt x="1670050" y="16510"/>
                  </a:lnTo>
                  <a:lnTo>
                    <a:pt x="1657350" y="16510"/>
                  </a:lnTo>
                  <a:lnTo>
                    <a:pt x="1649730" y="19050"/>
                  </a:lnTo>
                  <a:lnTo>
                    <a:pt x="1644650" y="21590"/>
                  </a:lnTo>
                  <a:lnTo>
                    <a:pt x="1638300" y="21590"/>
                  </a:lnTo>
                  <a:lnTo>
                    <a:pt x="1633220" y="22860"/>
                  </a:lnTo>
                  <a:lnTo>
                    <a:pt x="1615440" y="22860"/>
                  </a:lnTo>
                  <a:lnTo>
                    <a:pt x="1609090" y="21590"/>
                  </a:lnTo>
                  <a:lnTo>
                    <a:pt x="1601470" y="25400"/>
                  </a:lnTo>
                  <a:lnTo>
                    <a:pt x="1595120" y="31750"/>
                  </a:lnTo>
                  <a:lnTo>
                    <a:pt x="1591310" y="39370"/>
                  </a:lnTo>
                  <a:lnTo>
                    <a:pt x="1592580" y="41910"/>
                  </a:lnTo>
                  <a:lnTo>
                    <a:pt x="1604010" y="40640"/>
                  </a:lnTo>
                  <a:lnTo>
                    <a:pt x="1606550" y="41910"/>
                  </a:lnTo>
                  <a:lnTo>
                    <a:pt x="1610360" y="45720"/>
                  </a:lnTo>
                  <a:lnTo>
                    <a:pt x="1609509" y="48260"/>
                  </a:lnTo>
                  <a:lnTo>
                    <a:pt x="1728101" y="48260"/>
                  </a:lnTo>
                  <a:lnTo>
                    <a:pt x="1731010" y="43180"/>
                  </a:lnTo>
                  <a:close/>
                </a:path>
                <a:path w="2462529" h="300989">
                  <a:moveTo>
                    <a:pt x="1756410" y="113030"/>
                  </a:moveTo>
                  <a:lnTo>
                    <a:pt x="1753870" y="100330"/>
                  </a:lnTo>
                  <a:lnTo>
                    <a:pt x="1748790" y="88900"/>
                  </a:lnTo>
                  <a:lnTo>
                    <a:pt x="1742440" y="76200"/>
                  </a:lnTo>
                  <a:lnTo>
                    <a:pt x="1738198" y="69850"/>
                  </a:lnTo>
                  <a:lnTo>
                    <a:pt x="1736509" y="67310"/>
                  </a:lnTo>
                  <a:lnTo>
                    <a:pt x="1734820" y="64770"/>
                  </a:lnTo>
                  <a:lnTo>
                    <a:pt x="1732153" y="60960"/>
                  </a:lnTo>
                  <a:lnTo>
                    <a:pt x="1730375" y="58420"/>
                  </a:lnTo>
                  <a:lnTo>
                    <a:pt x="1725930" y="52070"/>
                  </a:lnTo>
                  <a:lnTo>
                    <a:pt x="1727377" y="49530"/>
                  </a:lnTo>
                  <a:lnTo>
                    <a:pt x="1609090" y="49530"/>
                  </a:lnTo>
                  <a:lnTo>
                    <a:pt x="1600200" y="49530"/>
                  </a:lnTo>
                  <a:lnTo>
                    <a:pt x="1592580" y="54610"/>
                  </a:lnTo>
                  <a:lnTo>
                    <a:pt x="1590040" y="57150"/>
                  </a:lnTo>
                  <a:lnTo>
                    <a:pt x="1586230" y="58420"/>
                  </a:lnTo>
                  <a:lnTo>
                    <a:pt x="1581150" y="58420"/>
                  </a:lnTo>
                  <a:lnTo>
                    <a:pt x="1577340" y="54610"/>
                  </a:lnTo>
                  <a:lnTo>
                    <a:pt x="1577340" y="49530"/>
                  </a:lnTo>
                  <a:lnTo>
                    <a:pt x="1563370" y="62230"/>
                  </a:lnTo>
                  <a:lnTo>
                    <a:pt x="1569720" y="62230"/>
                  </a:lnTo>
                  <a:lnTo>
                    <a:pt x="1572260" y="80010"/>
                  </a:lnTo>
                  <a:lnTo>
                    <a:pt x="1576070" y="77470"/>
                  </a:lnTo>
                  <a:lnTo>
                    <a:pt x="1579880" y="77470"/>
                  </a:lnTo>
                  <a:lnTo>
                    <a:pt x="1584960" y="76200"/>
                  </a:lnTo>
                  <a:lnTo>
                    <a:pt x="1592580" y="73660"/>
                  </a:lnTo>
                  <a:lnTo>
                    <a:pt x="1595120" y="71120"/>
                  </a:lnTo>
                  <a:lnTo>
                    <a:pt x="1598930" y="68580"/>
                  </a:lnTo>
                  <a:lnTo>
                    <a:pt x="1601470" y="64770"/>
                  </a:lnTo>
                  <a:lnTo>
                    <a:pt x="1605280" y="63500"/>
                  </a:lnTo>
                  <a:lnTo>
                    <a:pt x="1607820" y="62230"/>
                  </a:lnTo>
                  <a:lnTo>
                    <a:pt x="1610360" y="62230"/>
                  </a:lnTo>
                  <a:lnTo>
                    <a:pt x="1614170" y="60960"/>
                  </a:lnTo>
                  <a:lnTo>
                    <a:pt x="1616710" y="62230"/>
                  </a:lnTo>
                  <a:lnTo>
                    <a:pt x="1619250" y="62230"/>
                  </a:lnTo>
                  <a:lnTo>
                    <a:pt x="1621790" y="63500"/>
                  </a:lnTo>
                  <a:lnTo>
                    <a:pt x="1624330" y="67310"/>
                  </a:lnTo>
                  <a:lnTo>
                    <a:pt x="1625600" y="72390"/>
                  </a:lnTo>
                  <a:lnTo>
                    <a:pt x="1621790" y="77470"/>
                  </a:lnTo>
                  <a:lnTo>
                    <a:pt x="1617980" y="80010"/>
                  </a:lnTo>
                  <a:lnTo>
                    <a:pt x="1616710" y="81280"/>
                  </a:lnTo>
                  <a:lnTo>
                    <a:pt x="1620520" y="80010"/>
                  </a:lnTo>
                  <a:lnTo>
                    <a:pt x="1628140" y="72390"/>
                  </a:lnTo>
                  <a:lnTo>
                    <a:pt x="1630680" y="68580"/>
                  </a:lnTo>
                  <a:lnTo>
                    <a:pt x="1631950" y="66040"/>
                  </a:lnTo>
                  <a:lnTo>
                    <a:pt x="1635760" y="63500"/>
                  </a:lnTo>
                  <a:lnTo>
                    <a:pt x="1639570" y="62230"/>
                  </a:lnTo>
                  <a:lnTo>
                    <a:pt x="1643380" y="63500"/>
                  </a:lnTo>
                  <a:lnTo>
                    <a:pt x="1648460" y="64770"/>
                  </a:lnTo>
                  <a:lnTo>
                    <a:pt x="1652270" y="67310"/>
                  </a:lnTo>
                  <a:lnTo>
                    <a:pt x="1652270" y="72390"/>
                  </a:lnTo>
                  <a:lnTo>
                    <a:pt x="1653540" y="69850"/>
                  </a:lnTo>
                  <a:lnTo>
                    <a:pt x="1656080" y="68580"/>
                  </a:lnTo>
                  <a:lnTo>
                    <a:pt x="1657350" y="67310"/>
                  </a:lnTo>
                  <a:lnTo>
                    <a:pt x="1664970" y="67310"/>
                  </a:lnTo>
                  <a:lnTo>
                    <a:pt x="1666240" y="68580"/>
                  </a:lnTo>
                  <a:lnTo>
                    <a:pt x="1668780" y="73660"/>
                  </a:lnTo>
                  <a:lnTo>
                    <a:pt x="1668780" y="77470"/>
                  </a:lnTo>
                  <a:lnTo>
                    <a:pt x="1666240" y="83820"/>
                  </a:lnTo>
                  <a:lnTo>
                    <a:pt x="1664970" y="87630"/>
                  </a:lnTo>
                  <a:lnTo>
                    <a:pt x="1661160" y="92710"/>
                  </a:lnTo>
                  <a:lnTo>
                    <a:pt x="1657350" y="96520"/>
                  </a:lnTo>
                  <a:lnTo>
                    <a:pt x="1649730" y="101600"/>
                  </a:lnTo>
                  <a:lnTo>
                    <a:pt x="1645920" y="102870"/>
                  </a:lnTo>
                  <a:lnTo>
                    <a:pt x="1640840" y="102870"/>
                  </a:lnTo>
                  <a:lnTo>
                    <a:pt x="1630680" y="105410"/>
                  </a:lnTo>
                  <a:lnTo>
                    <a:pt x="1626870" y="104140"/>
                  </a:lnTo>
                  <a:lnTo>
                    <a:pt x="1621790" y="102870"/>
                  </a:lnTo>
                  <a:lnTo>
                    <a:pt x="1619250" y="99060"/>
                  </a:lnTo>
                  <a:lnTo>
                    <a:pt x="1616710" y="93980"/>
                  </a:lnTo>
                  <a:lnTo>
                    <a:pt x="1610360" y="93980"/>
                  </a:lnTo>
                  <a:lnTo>
                    <a:pt x="1604010" y="96520"/>
                  </a:lnTo>
                  <a:lnTo>
                    <a:pt x="1597660" y="97790"/>
                  </a:lnTo>
                  <a:lnTo>
                    <a:pt x="1592580" y="101600"/>
                  </a:lnTo>
                  <a:lnTo>
                    <a:pt x="1588770" y="105410"/>
                  </a:lnTo>
                  <a:lnTo>
                    <a:pt x="1584960" y="110490"/>
                  </a:lnTo>
                  <a:lnTo>
                    <a:pt x="1583690" y="119380"/>
                  </a:lnTo>
                  <a:lnTo>
                    <a:pt x="1584960" y="128270"/>
                  </a:lnTo>
                  <a:lnTo>
                    <a:pt x="1592580" y="133350"/>
                  </a:lnTo>
                  <a:lnTo>
                    <a:pt x="1600200" y="135890"/>
                  </a:lnTo>
                  <a:lnTo>
                    <a:pt x="1615440" y="138430"/>
                  </a:lnTo>
                  <a:lnTo>
                    <a:pt x="1623060" y="137160"/>
                  </a:lnTo>
                  <a:lnTo>
                    <a:pt x="1630680" y="137160"/>
                  </a:lnTo>
                  <a:lnTo>
                    <a:pt x="1638300" y="135890"/>
                  </a:lnTo>
                  <a:lnTo>
                    <a:pt x="1645920" y="133350"/>
                  </a:lnTo>
                  <a:lnTo>
                    <a:pt x="1653540" y="132080"/>
                  </a:lnTo>
                  <a:lnTo>
                    <a:pt x="1662430" y="129540"/>
                  </a:lnTo>
                  <a:lnTo>
                    <a:pt x="1670050" y="128270"/>
                  </a:lnTo>
                  <a:lnTo>
                    <a:pt x="1686560" y="128270"/>
                  </a:lnTo>
                  <a:lnTo>
                    <a:pt x="1695450" y="129540"/>
                  </a:lnTo>
                  <a:lnTo>
                    <a:pt x="1703070" y="132080"/>
                  </a:lnTo>
                  <a:lnTo>
                    <a:pt x="1711960" y="135890"/>
                  </a:lnTo>
                  <a:lnTo>
                    <a:pt x="1711198" y="128270"/>
                  </a:lnTo>
                  <a:lnTo>
                    <a:pt x="1710690" y="123190"/>
                  </a:lnTo>
                  <a:lnTo>
                    <a:pt x="1705356" y="105410"/>
                  </a:lnTo>
                  <a:lnTo>
                    <a:pt x="1703070" y="97790"/>
                  </a:lnTo>
                  <a:lnTo>
                    <a:pt x="1704340" y="86360"/>
                  </a:lnTo>
                  <a:lnTo>
                    <a:pt x="1708150" y="86360"/>
                  </a:lnTo>
                  <a:lnTo>
                    <a:pt x="1714500" y="102870"/>
                  </a:lnTo>
                  <a:lnTo>
                    <a:pt x="1719580" y="119380"/>
                  </a:lnTo>
                  <a:lnTo>
                    <a:pt x="1722120" y="137160"/>
                  </a:lnTo>
                  <a:lnTo>
                    <a:pt x="1724660" y="156210"/>
                  </a:lnTo>
                  <a:lnTo>
                    <a:pt x="1733550" y="143510"/>
                  </a:lnTo>
                  <a:lnTo>
                    <a:pt x="1725930" y="129540"/>
                  </a:lnTo>
                  <a:lnTo>
                    <a:pt x="1722120" y="113030"/>
                  </a:lnTo>
                  <a:lnTo>
                    <a:pt x="1719580" y="95250"/>
                  </a:lnTo>
                  <a:lnTo>
                    <a:pt x="1715871" y="86360"/>
                  </a:lnTo>
                  <a:lnTo>
                    <a:pt x="1713230" y="80010"/>
                  </a:lnTo>
                  <a:lnTo>
                    <a:pt x="1708150" y="81280"/>
                  </a:lnTo>
                  <a:lnTo>
                    <a:pt x="1703070" y="85090"/>
                  </a:lnTo>
                  <a:lnTo>
                    <a:pt x="1696720" y="88900"/>
                  </a:lnTo>
                  <a:lnTo>
                    <a:pt x="1691640" y="92710"/>
                  </a:lnTo>
                  <a:lnTo>
                    <a:pt x="1685290" y="96520"/>
                  </a:lnTo>
                  <a:lnTo>
                    <a:pt x="1680210" y="97790"/>
                  </a:lnTo>
                  <a:lnTo>
                    <a:pt x="1675130" y="97790"/>
                  </a:lnTo>
                  <a:lnTo>
                    <a:pt x="1670050" y="93980"/>
                  </a:lnTo>
                  <a:lnTo>
                    <a:pt x="1676400" y="91440"/>
                  </a:lnTo>
                  <a:lnTo>
                    <a:pt x="1682750" y="87630"/>
                  </a:lnTo>
                  <a:lnTo>
                    <a:pt x="1711960" y="69850"/>
                  </a:lnTo>
                  <a:lnTo>
                    <a:pt x="1718310" y="72390"/>
                  </a:lnTo>
                  <a:lnTo>
                    <a:pt x="1724660" y="85090"/>
                  </a:lnTo>
                  <a:lnTo>
                    <a:pt x="1729740" y="97790"/>
                  </a:lnTo>
                  <a:lnTo>
                    <a:pt x="1732280" y="111760"/>
                  </a:lnTo>
                  <a:lnTo>
                    <a:pt x="1733550" y="121920"/>
                  </a:lnTo>
                  <a:lnTo>
                    <a:pt x="1738630" y="114300"/>
                  </a:lnTo>
                  <a:lnTo>
                    <a:pt x="1742440" y="125730"/>
                  </a:lnTo>
                  <a:lnTo>
                    <a:pt x="1741170" y="135890"/>
                  </a:lnTo>
                  <a:lnTo>
                    <a:pt x="1742440" y="144780"/>
                  </a:lnTo>
                  <a:lnTo>
                    <a:pt x="1750060" y="152400"/>
                  </a:lnTo>
                  <a:lnTo>
                    <a:pt x="1755140" y="138430"/>
                  </a:lnTo>
                  <a:lnTo>
                    <a:pt x="1756410" y="125730"/>
                  </a:lnTo>
                  <a:lnTo>
                    <a:pt x="1756410" y="114300"/>
                  </a:lnTo>
                  <a:lnTo>
                    <a:pt x="1756410" y="113030"/>
                  </a:lnTo>
                  <a:close/>
                </a:path>
                <a:path w="2462529" h="300989">
                  <a:moveTo>
                    <a:pt x="2293620" y="158750"/>
                  </a:moveTo>
                  <a:lnTo>
                    <a:pt x="2288540" y="161290"/>
                  </a:lnTo>
                  <a:lnTo>
                    <a:pt x="2256790" y="161290"/>
                  </a:lnTo>
                  <a:lnTo>
                    <a:pt x="2252980" y="163830"/>
                  </a:lnTo>
                  <a:lnTo>
                    <a:pt x="2249170" y="168910"/>
                  </a:lnTo>
                  <a:lnTo>
                    <a:pt x="2241550" y="156210"/>
                  </a:lnTo>
                  <a:lnTo>
                    <a:pt x="2235200" y="151130"/>
                  </a:lnTo>
                  <a:lnTo>
                    <a:pt x="2232660" y="147320"/>
                  </a:lnTo>
                  <a:lnTo>
                    <a:pt x="2235200" y="143510"/>
                  </a:lnTo>
                  <a:lnTo>
                    <a:pt x="2239010" y="138430"/>
                  </a:lnTo>
                  <a:lnTo>
                    <a:pt x="2241550" y="134620"/>
                  </a:lnTo>
                  <a:lnTo>
                    <a:pt x="2242820" y="130810"/>
                  </a:lnTo>
                  <a:lnTo>
                    <a:pt x="2241550" y="127000"/>
                  </a:lnTo>
                  <a:lnTo>
                    <a:pt x="2235200" y="121920"/>
                  </a:lnTo>
                  <a:lnTo>
                    <a:pt x="2228850" y="19050"/>
                  </a:lnTo>
                  <a:lnTo>
                    <a:pt x="2197100" y="19050"/>
                  </a:lnTo>
                  <a:lnTo>
                    <a:pt x="2199640" y="36830"/>
                  </a:lnTo>
                  <a:lnTo>
                    <a:pt x="2199640" y="53340"/>
                  </a:lnTo>
                  <a:lnTo>
                    <a:pt x="2198370" y="71120"/>
                  </a:lnTo>
                  <a:lnTo>
                    <a:pt x="2190750" y="104140"/>
                  </a:lnTo>
                  <a:lnTo>
                    <a:pt x="2186940" y="121920"/>
                  </a:lnTo>
                  <a:lnTo>
                    <a:pt x="2181860" y="156210"/>
                  </a:lnTo>
                  <a:lnTo>
                    <a:pt x="2176780" y="158750"/>
                  </a:lnTo>
                  <a:lnTo>
                    <a:pt x="2164080" y="166370"/>
                  </a:lnTo>
                  <a:lnTo>
                    <a:pt x="2129790" y="184150"/>
                  </a:lnTo>
                  <a:lnTo>
                    <a:pt x="2131060" y="191770"/>
                  </a:lnTo>
                  <a:lnTo>
                    <a:pt x="2132330" y="203200"/>
                  </a:lnTo>
                  <a:lnTo>
                    <a:pt x="2131060" y="214630"/>
                  </a:lnTo>
                  <a:lnTo>
                    <a:pt x="2124710" y="222250"/>
                  </a:lnTo>
                  <a:lnTo>
                    <a:pt x="2137410" y="227330"/>
                  </a:lnTo>
                  <a:lnTo>
                    <a:pt x="2143760" y="234950"/>
                  </a:lnTo>
                  <a:lnTo>
                    <a:pt x="2147570" y="245110"/>
                  </a:lnTo>
                  <a:lnTo>
                    <a:pt x="2145030" y="269240"/>
                  </a:lnTo>
                  <a:lnTo>
                    <a:pt x="2142490" y="280670"/>
                  </a:lnTo>
                  <a:lnTo>
                    <a:pt x="2142490" y="292100"/>
                  </a:lnTo>
                  <a:lnTo>
                    <a:pt x="2143760" y="300990"/>
                  </a:lnTo>
                  <a:lnTo>
                    <a:pt x="2155190" y="287020"/>
                  </a:lnTo>
                  <a:lnTo>
                    <a:pt x="2159000" y="279400"/>
                  </a:lnTo>
                  <a:lnTo>
                    <a:pt x="2164080" y="264160"/>
                  </a:lnTo>
                  <a:lnTo>
                    <a:pt x="2166620" y="257810"/>
                  </a:lnTo>
                  <a:lnTo>
                    <a:pt x="2169160" y="242570"/>
                  </a:lnTo>
                  <a:lnTo>
                    <a:pt x="2171700" y="242570"/>
                  </a:lnTo>
                  <a:lnTo>
                    <a:pt x="2174240" y="232410"/>
                  </a:lnTo>
                  <a:lnTo>
                    <a:pt x="2175510" y="219710"/>
                  </a:lnTo>
                  <a:lnTo>
                    <a:pt x="2172970" y="198120"/>
                  </a:lnTo>
                  <a:lnTo>
                    <a:pt x="2172970" y="186690"/>
                  </a:lnTo>
                  <a:lnTo>
                    <a:pt x="2175510" y="176530"/>
                  </a:lnTo>
                  <a:lnTo>
                    <a:pt x="2180590" y="167640"/>
                  </a:lnTo>
                  <a:lnTo>
                    <a:pt x="2189480" y="161290"/>
                  </a:lnTo>
                  <a:lnTo>
                    <a:pt x="2280920" y="209550"/>
                  </a:lnTo>
                  <a:lnTo>
                    <a:pt x="2293620" y="158750"/>
                  </a:lnTo>
                  <a:close/>
                </a:path>
                <a:path w="2462529" h="300989">
                  <a:moveTo>
                    <a:pt x="2462530" y="34290"/>
                  </a:moveTo>
                  <a:lnTo>
                    <a:pt x="2459990" y="27940"/>
                  </a:lnTo>
                  <a:lnTo>
                    <a:pt x="2453640" y="29210"/>
                  </a:lnTo>
                  <a:lnTo>
                    <a:pt x="2462530" y="342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290819" y="3679189"/>
              <a:ext cx="76200" cy="43180"/>
            </a:xfrm>
            <a:custGeom>
              <a:avLst/>
              <a:gdLst/>
              <a:ahLst/>
              <a:cxnLst/>
              <a:rect l="l" t="t" r="r" b="b"/>
              <a:pathLst>
                <a:path w="76200" h="43179">
                  <a:moveTo>
                    <a:pt x="25400" y="0"/>
                  </a:moveTo>
                  <a:lnTo>
                    <a:pt x="29209" y="7620"/>
                  </a:lnTo>
                  <a:lnTo>
                    <a:pt x="31750" y="13970"/>
                  </a:lnTo>
                  <a:lnTo>
                    <a:pt x="36829" y="20320"/>
                  </a:lnTo>
                  <a:lnTo>
                    <a:pt x="44450" y="22860"/>
                  </a:lnTo>
                  <a:lnTo>
                    <a:pt x="39369" y="25400"/>
                  </a:lnTo>
                  <a:lnTo>
                    <a:pt x="34289" y="25400"/>
                  </a:lnTo>
                  <a:lnTo>
                    <a:pt x="29209" y="24130"/>
                  </a:lnTo>
                  <a:lnTo>
                    <a:pt x="22859" y="17780"/>
                  </a:lnTo>
                  <a:lnTo>
                    <a:pt x="17779" y="13970"/>
                  </a:lnTo>
                  <a:lnTo>
                    <a:pt x="12700" y="12700"/>
                  </a:lnTo>
                  <a:lnTo>
                    <a:pt x="7619" y="12700"/>
                  </a:lnTo>
                  <a:lnTo>
                    <a:pt x="15239" y="22860"/>
                  </a:lnTo>
                  <a:lnTo>
                    <a:pt x="10159" y="25400"/>
                  </a:lnTo>
                  <a:lnTo>
                    <a:pt x="5079" y="30480"/>
                  </a:lnTo>
                  <a:lnTo>
                    <a:pt x="0" y="43180"/>
                  </a:lnTo>
                  <a:lnTo>
                    <a:pt x="5079" y="43180"/>
                  </a:lnTo>
                  <a:lnTo>
                    <a:pt x="10159" y="31750"/>
                  </a:lnTo>
                  <a:lnTo>
                    <a:pt x="17779" y="26670"/>
                  </a:lnTo>
                  <a:lnTo>
                    <a:pt x="26669" y="25400"/>
                  </a:lnTo>
                  <a:lnTo>
                    <a:pt x="36829" y="26670"/>
                  </a:lnTo>
                  <a:lnTo>
                    <a:pt x="57150" y="31750"/>
                  </a:lnTo>
                  <a:lnTo>
                    <a:pt x="67309" y="33020"/>
                  </a:lnTo>
                  <a:lnTo>
                    <a:pt x="76200" y="30480"/>
                  </a:lnTo>
                  <a:lnTo>
                    <a:pt x="76200" y="24130"/>
                  </a:lnTo>
                  <a:lnTo>
                    <a:pt x="71119" y="13970"/>
                  </a:lnTo>
                  <a:lnTo>
                    <a:pt x="67309" y="11430"/>
                  </a:lnTo>
                  <a:lnTo>
                    <a:pt x="63500" y="7620"/>
                  </a:lnTo>
                  <a:lnTo>
                    <a:pt x="58419" y="5080"/>
                  </a:lnTo>
                  <a:lnTo>
                    <a:pt x="54609" y="3810"/>
                  </a:lnTo>
                  <a:lnTo>
                    <a:pt x="49529" y="2540"/>
                  </a:lnTo>
                  <a:lnTo>
                    <a:pt x="67309" y="22860"/>
                  </a:lnTo>
                  <a:lnTo>
                    <a:pt x="63500" y="25400"/>
                  </a:lnTo>
                  <a:lnTo>
                    <a:pt x="58419" y="21590"/>
                  </a:lnTo>
                  <a:lnTo>
                    <a:pt x="54609" y="17780"/>
                  </a:lnTo>
                  <a:lnTo>
                    <a:pt x="49529" y="13970"/>
                  </a:lnTo>
                  <a:lnTo>
                    <a:pt x="41909" y="6350"/>
                  </a:lnTo>
                  <a:lnTo>
                    <a:pt x="31750" y="127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4135119" y="3680460"/>
              <a:ext cx="198119" cy="144779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4733290" y="3684269"/>
              <a:ext cx="2028189" cy="21590"/>
            </a:xfrm>
            <a:custGeom>
              <a:avLst/>
              <a:gdLst/>
              <a:ahLst/>
              <a:cxnLst/>
              <a:rect l="l" t="t" r="r" b="b"/>
              <a:pathLst>
                <a:path w="2028190" h="21589">
                  <a:moveTo>
                    <a:pt x="20320" y="6350"/>
                  </a:moveTo>
                  <a:lnTo>
                    <a:pt x="16510" y="6350"/>
                  </a:lnTo>
                  <a:lnTo>
                    <a:pt x="11430" y="3810"/>
                  </a:lnTo>
                  <a:lnTo>
                    <a:pt x="5080" y="3810"/>
                  </a:lnTo>
                  <a:lnTo>
                    <a:pt x="0" y="7620"/>
                  </a:lnTo>
                  <a:lnTo>
                    <a:pt x="20320" y="7620"/>
                  </a:lnTo>
                  <a:lnTo>
                    <a:pt x="20320" y="6350"/>
                  </a:lnTo>
                  <a:close/>
                </a:path>
                <a:path w="2028190" h="21589">
                  <a:moveTo>
                    <a:pt x="74930" y="0"/>
                  </a:moveTo>
                  <a:lnTo>
                    <a:pt x="68580" y="0"/>
                  </a:lnTo>
                  <a:lnTo>
                    <a:pt x="68580" y="2540"/>
                  </a:lnTo>
                  <a:lnTo>
                    <a:pt x="74930" y="2540"/>
                  </a:lnTo>
                  <a:lnTo>
                    <a:pt x="74930" y="0"/>
                  </a:lnTo>
                  <a:close/>
                </a:path>
                <a:path w="2028190" h="21589">
                  <a:moveTo>
                    <a:pt x="102870" y="0"/>
                  </a:moveTo>
                  <a:lnTo>
                    <a:pt x="96520" y="2540"/>
                  </a:lnTo>
                  <a:lnTo>
                    <a:pt x="91440" y="3810"/>
                  </a:lnTo>
                  <a:lnTo>
                    <a:pt x="88900" y="7620"/>
                  </a:lnTo>
                  <a:lnTo>
                    <a:pt x="85090" y="12700"/>
                  </a:lnTo>
                  <a:lnTo>
                    <a:pt x="90170" y="11430"/>
                  </a:lnTo>
                  <a:lnTo>
                    <a:pt x="96520" y="8890"/>
                  </a:lnTo>
                  <a:lnTo>
                    <a:pt x="101600" y="6350"/>
                  </a:lnTo>
                  <a:lnTo>
                    <a:pt x="102870" y="0"/>
                  </a:lnTo>
                  <a:close/>
                </a:path>
                <a:path w="2028190" h="21589">
                  <a:moveTo>
                    <a:pt x="124460" y="8890"/>
                  </a:moveTo>
                  <a:lnTo>
                    <a:pt x="123190" y="7620"/>
                  </a:lnTo>
                  <a:lnTo>
                    <a:pt x="123190" y="6350"/>
                  </a:lnTo>
                  <a:lnTo>
                    <a:pt x="121920" y="6350"/>
                  </a:lnTo>
                  <a:lnTo>
                    <a:pt x="119380" y="8890"/>
                  </a:lnTo>
                  <a:lnTo>
                    <a:pt x="124460" y="8890"/>
                  </a:lnTo>
                  <a:close/>
                </a:path>
                <a:path w="2028190" h="21589">
                  <a:moveTo>
                    <a:pt x="199390" y="15240"/>
                  </a:moveTo>
                  <a:lnTo>
                    <a:pt x="195580" y="10160"/>
                  </a:lnTo>
                  <a:lnTo>
                    <a:pt x="190500" y="6350"/>
                  </a:lnTo>
                  <a:lnTo>
                    <a:pt x="184150" y="2540"/>
                  </a:lnTo>
                  <a:lnTo>
                    <a:pt x="199390" y="21590"/>
                  </a:lnTo>
                  <a:lnTo>
                    <a:pt x="199390" y="15240"/>
                  </a:lnTo>
                  <a:close/>
                </a:path>
                <a:path w="2028190" h="21589">
                  <a:moveTo>
                    <a:pt x="1304290" y="7620"/>
                  </a:moveTo>
                  <a:lnTo>
                    <a:pt x="1300480" y="7620"/>
                  </a:lnTo>
                  <a:lnTo>
                    <a:pt x="1300480" y="17780"/>
                  </a:lnTo>
                  <a:lnTo>
                    <a:pt x="1304290" y="17780"/>
                  </a:lnTo>
                  <a:lnTo>
                    <a:pt x="1304290" y="7620"/>
                  </a:lnTo>
                  <a:close/>
                </a:path>
                <a:path w="2028190" h="21589">
                  <a:moveTo>
                    <a:pt x="2028190" y="2540"/>
                  </a:moveTo>
                  <a:lnTo>
                    <a:pt x="2001520" y="15240"/>
                  </a:lnTo>
                  <a:lnTo>
                    <a:pt x="2002790" y="17780"/>
                  </a:lnTo>
                  <a:lnTo>
                    <a:pt x="2006600" y="16510"/>
                  </a:lnTo>
                  <a:lnTo>
                    <a:pt x="2010410" y="16510"/>
                  </a:lnTo>
                  <a:lnTo>
                    <a:pt x="2014220" y="15240"/>
                  </a:lnTo>
                  <a:lnTo>
                    <a:pt x="2018030" y="12700"/>
                  </a:lnTo>
                  <a:lnTo>
                    <a:pt x="2028190" y="2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6271260" y="3693159"/>
              <a:ext cx="109220" cy="21590"/>
            </a:xfrm>
            <a:custGeom>
              <a:avLst/>
              <a:gdLst/>
              <a:ahLst/>
              <a:cxnLst/>
              <a:rect l="l" t="t" r="r" b="b"/>
              <a:pathLst>
                <a:path w="109220" h="21589">
                  <a:moveTo>
                    <a:pt x="44450" y="8890"/>
                  </a:moveTo>
                  <a:lnTo>
                    <a:pt x="40640" y="5080"/>
                  </a:lnTo>
                  <a:lnTo>
                    <a:pt x="35560" y="2540"/>
                  </a:lnTo>
                  <a:lnTo>
                    <a:pt x="22860" y="0"/>
                  </a:lnTo>
                  <a:lnTo>
                    <a:pt x="8890" y="2540"/>
                  </a:lnTo>
                  <a:lnTo>
                    <a:pt x="3810" y="3810"/>
                  </a:lnTo>
                  <a:lnTo>
                    <a:pt x="0" y="6350"/>
                  </a:lnTo>
                  <a:lnTo>
                    <a:pt x="3810" y="5080"/>
                  </a:lnTo>
                  <a:lnTo>
                    <a:pt x="8890" y="3810"/>
                  </a:lnTo>
                  <a:lnTo>
                    <a:pt x="25400" y="3810"/>
                  </a:lnTo>
                  <a:lnTo>
                    <a:pt x="29210" y="5080"/>
                  </a:lnTo>
                  <a:lnTo>
                    <a:pt x="34290" y="7620"/>
                  </a:lnTo>
                  <a:lnTo>
                    <a:pt x="36830" y="11430"/>
                  </a:lnTo>
                  <a:lnTo>
                    <a:pt x="10160" y="19050"/>
                  </a:lnTo>
                  <a:lnTo>
                    <a:pt x="34290" y="19050"/>
                  </a:lnTo>
                  <a:lnTo>
                    <a:pt x="39370" y="16510"/>
                  </a:lnTo>
                  <a:lnTo>
                    <a:pt x="36830" y="16510"/>
                  </a:lnTo>
                  <a:lnTo>
                    <a:pt x="35560" y="15240"/>
                  </a:lnTo>
                  <a:lnTo>
                    <a:pt x="34290" y="12700"/>
                  </a:lnTo>
                  <a:lnTo>
                    <a:pt x="44450" y="8890"/>
                  </a:lnTo>
                  <a:close/>
                </a:path>
                <a:path w="109220" h="21589">
                  <a:moveTo>
                    <a:pt x="109220" y="11430"/>
                  </a:moveTo>
                  <a:lnTo>
                    <a:pt x="107950" y="6350"/>
                  </a:lnTo>
                  <a:lnTo>
                    <a:pt x="106680" y="3810"/>
                  </a:lnTo>
                  <a:lnTo>
                    <a:pt x="102870" y="2540"/>
                  </a:lnTo>
                  <a:lnTo>
                    <a:pt x="100330" y="1270"/>
                  </a:lnTo>
                  <a:lnTo>
                    <a:pt x="88900" y="1270"/>
                  </a:lnTo>
                  <a:lnTo>
                    <a:pt x="85090" y="0"/>
                  </a:lnTo>
                  <a:lnTo>
                    <a:pt x="78740" y="5080"/>
                  </a:lnTo>
                  <a:lnTo>
                    <a:pt x="72390" y="7620"/>
                  </a:lnTo>
                  <a:lnTo>
                    <a:pt x="68580" y="12700"/>
                  </a:lnTo>
                  <a:lnTo>
                    <a:pt x="69850" y="19050"/>
                  </a:lnTo>
                  <a:lnTo>
                    <a:pt x="77470" y="19050"/>
                  </a:lnTo>
                  <a:lnTo>
                    <a:pt x="78740" y="16510"/>
                  </a:lnTo>
                  <a:lnTo>
                    <a:pt x="85090" y="21590"/>
                  </a:lnTo>
                  <a:lnTo>
                    <a:pt x="88900" y="19050"/>
                  </a:lnTo>
                  <a:lnTo>
                    <a:pt x="93980" y="19050"/>
                  </a:lnTo>
                  <a:lnTo>
                    <a:pt x="97790" y="17780"/>
                  </a:lnTo>
                  <a:lnTo>
                    <a:pt x="99060" y="12700"/>
                  </a:lnTo>
                  <a:lnTo>
                    <a:pt x="93980" y="12700"/>
                  </a:lnTo>
                  <a:lnTo>
                    <a:pt x="88900" y="13970"/>
                  </a:lnTo>
                  <a:lnTo>
                    <a:pt x="78740" y="11430"/>
                  </a:lnTo>
                  <a:lnTo>
                    <a:pt x="78740" y="8890"/>
                  </a:lnTo>
                  <a:lnTo>
                    <a:pt x="81280" y="7620"/>
                  </a:lnTo>
                  <a:lnTo>
                    <a:pt x="85090" y="3810"/>
                  </a:lnTo>
                  <a:lnTo>
                    <a:pt x="95250" y="3810"/>
                  </a:lnTo>
                  <a:lnTo>
                    <a:pt x="99060" y="5080"/>
                  </a:lnTo>
                  <a:lnTo>
                    <a:pt x="104140" y="7620"/>
                  </a:lnTo>
                  <a:lnTo>
                    <a:pt x="106680" y="10160"/>
                  </a:lnTo>
                  <a:lnTo>
                    <a:pt x="109220" y="114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3530600" y="3693159"/>
              <a:ext cx="3235960" cy="369570"/>
            </a:xfrm>
            <a:custGeom>
              <a:avLst/>
              <a:gdLst/>
              <a:ahLst/>
              <a:cxnLst/>
              <a:rect l="l" t="t" r="r" b="b"/>
              <a:pathLst>
                <a:path w="3235959" h="369570">
                  <a:moveTo>
                    <a:pt x="96520" y="50800"/>
                  </a:moveTo>
                  <a:lnTo>
                    <a:pt x="93980" y="48260"/>
                  </a:lnTo>
                  <a:lnTo>
                    <a:pt x="91440" y="46990"/>
                  </a:lnTo>
                  <a:lnTo>
                    <a:pt x="87630" y="45720"/>
                  </a:lnTo>
                  <a:lnTo>
                    <a:pt x="71120" y="45720"/>
                  </a:lnTo>
                  <a:lnTo>
                    <a:pt x="96520" y="50800"/>
                  </a:lnTo>
                  <a:close/>
                </a:path>
                <a:path w="3235959" h="369570">
                  <a:moveTo>
                    <a:pt x="114300" y="43180"/>
                  </a:moveTo>
                  <a:lnTo>
                    <a:pt x="96520" y="38100"/>
                  </a:lnTo>
                  <a:lnTo>
                    <a:pt x="96520" y="40640"/>
                  </a:lnTo>
                  <a:lnTo>
                    <a:pt x="113030" y="45720"/>
                  </a:lnTo>
                  <a:lnTo>
                    <a:pt x="114300" y="43180"/>
                  </a:lnTo>
                  <a:close/>
                </a:path>
                <a:path w="3235959" h="369570">
                  <a:moveTo>
                    <a:pt x="205740" y="152400"/>
                  </a:moveTo>
                  <a:lnTo>
                    <a:pt x="203200" y="154940"/>
                  </a:lnTo>
                  <a:lnTo>
                    <a:pt x="199390" y="156210"/>
                  </a:lnTo>
                  <a:lnTo>
                    <a:pt x="196850" y="157480"/>
                  </a:lnTo>
                  <a:lnTo>
                    <a:pt x="193040" y="157480"/>
                  </a:lnTo>
                  <a:lnTo>
                    <a:pt x="195580" y="147320"/>
                  </a:lnTo>
                  <a:lnTo>
                    <a:pt x="195580" y="138430"/>
                  </a:lnTo>
                  <a:lnTo>
                    <a:pt x="194310" y="129540"/>
                  </a:lnTo>
                  <a:lnTo>
                    <a:pt x="190500" y="119380"/>
                  </a:lnTo>
                  <a:lnTo>
                    <a:pt x="186690" y="111760"/>
                  </a:lnTo>
                  <a:lnTo>
                    <a:pt x="184150" y="102870"/>
                  </a:lnTo>
                  <a:lnTo>
                    <a:pt x="180340" y="93980"/>
                  </a:lnTo>
                  <a:lnTo>
                    <a:pt x="177800" y="83820"/>
                  </a:lnTo>
                  <a:lnTo>
                    <a:pt x="184150" y="78740"/>
                  </a:lnTo>
                  <a:lnTo>
                    <a:pt x="189230" y="85090"/>
                  </a:lnTo>
                  <a:lnTo>
                    <a:pt x="193040" y="93980"/>
                  </a:lnTo>
                  <a:lnTo>
                    <a:pt x="194310" y="104140"/>
                  </a:lnTo>
                  <a:lnTo>
                    <a:pt x="195580" y="109220"/>
                  </a:lnTo>
                  <a:lnTo>
                    <a:pt x="196850" y="107950"/>
                  </a:lnTo>
                  <a:lnTo>
                    <a:pt x="198120" y="105410"/>
                  </a:lnTo>
                  <a:lnTo>
                    <a:pt x="200660" y="105410"/>
                  </a:lnTo>
                  <a:lnTo>
                    <a:pt x="195580" y="68580"/>
                  </a:lnTo>
                  <a:lnTo>
                    <a:pt x="189230" y="62230"/>
                  </a:lnTo>
                  <a:lnTo>
                    <a:pt x="186690" y="58420"/>
                  </a:lnTo>
                  <a:lnTo>
                    <a:pt x="184150" y="55880"/>
                  </a:lnTo>
                  <a:lnTo>
                    <a:pt x="176530" y="50800"/>
                  </a:lnTo>
                  <a:lnTo>
                    <a:pt x="172720" y="49530"/>
                  </a:lnTo>
                  <a:lnTo>
                    <a:pt x="168910" y="50800"/>
                  </a:lnTo>
                  <a:lnTo>
                    <a:pt x="184150" y="73660"/>
                  </a:lnTo>
                  <a:lnTo>
                    <a:pt x="176530" y="74930"/>
                  </a:lnTo>
                  <a:lnTo>
                    <a:pt x="171450" y="71120"/>
                  </a:lnTo>
                  <a:lnTo>
                    <a:pt x="165100" y="68580"/>
                  </a:lnTo>
                  <a:lnTo>
                    <a:pt x="160020" y="66040"/>
                  </a:lnTo>
                  <a:lnTo>
                    <a:pt x="156210" y="63500"/>
                  </a:lnTo>
                  <a:lnTo>
                    <a:pt x="151130" y="59690"/>
                  </a:lnTo>
                  <a:lnTo>
                    <a:pt x="147320" y="57150"/>
                  </a:lnTo>
                  <a:lnTo>
                    <a:pt x="143510" y="52070"/>
                  </a:lnTo>
                  <a:lnTo>
                    <a:pt x="140970" y="45720"/>
                  </a:lnTo>
                  <a:lnTo>
                    <a:pt x="142240" y="44450"/>
                  </a:lnTo>
                  <a:lnTo>
                    <a:pt x="144780" y="43180"/>
                  </a:lnTo>
                  <a:lnTo>
                    <a:pt x="148590" y="43180"/>
                  </a:lnTo>
                  <a:lnTo>
                    <a:pt x="151130" y="45720"/>
                  </a:lnTo>
                  <a:lnTo>
                    <a:pt x="152400" y="48260"/>
                  </a:lnTo>
                  <a:lnTo>
                    <a:pt x="154940" y="50800"/>
                  </a:lnTo>
                  <a:lnTo>
                    <a:pt x="133350" y="15240"/>
                  </a:lnTo>
                  <a:lnTo>
                    <a:pt x="120650" y="12700"/>
                  </a:lnTo>
                  <a:lnTo>
                    <a:pt x="113030" y="15240"/>
                  </a:lnTo>
                  <a:lnTo>
                    <a:pt x="105410" y="16510"/>
                  </a:lnTo>
                  <a:lnTo>
                    <a:pt x="99060" y="21590"/>
                  </a:lnTo>
                  <a:lnTo>
                    <a:pt x="95250" y="16510"/>
                  </a:lnTo>
                  <a:lnTo>
                    <a:pt x="88900" y="15240"/>
                  </a:lnTo>
                  <a:lnTo>
                    <a:pt x="83820" y="13970"/>
                  </a:lnTo>
                  <a:lnTo>
                    <a:pt x="81280" y="8890"/>
                  </a:lnTo>
                  <a:lnTo>
                    <a:pt x="50800" y="20320"/>
                  </a:lnTo>
                  <a:lnTo>
                    <a:pt x="6350" y="48260"/>
                  </a:lnTo>
                  <a:lnTo>
                    <a:pt x="0" y="67310"/>
                  </a:lnTo>
                  <a:lnTo>
                    <a:pt x="1270" y="87630"/>
                  </a:lnTo>
                  <a:lnTo>
                    <a:pt x="6350" y="109220"/>
                  </a:lnTo>
                  <a:lnTo>
                    <a:pt x="8890" y="130810"/>
                  </a:lnTo>
                  <a:lnTo>
                    <a:pt x="10160" y="119380"/>
                  </a:lnTo>
                  <a:lnTo>
                    <a:pt x="13970" y="106680"/>
                  </a:lnTo>
                  <a:lnTo>
                    <a:pt x="13970" y="92710"/>
                  </a:lnTo>
                  <a:lnTo>
                    <a:pt x="6350" y="80010"/>
                  </a:lnTo>
                  <a:lnTo>
                    <a:pt x="10160" y="74930"/>
                  </a:lnTo>
                  <a:lnTo>
                    <a:pt x="13970" y="67310"/>
                  </a:lnTo>
                  <a:lnTo>
                    <a:pt x="19050" y="62230"/>
                  </a:lnTo>
                  <a:lnTo>
                    <a:pt x="24130" y="63500"/>
                  </a:lnTo>
                  <a:lnTo>
                    <a:pt x="21590" y="60960"/>
                  </a:lnTo>
                  <a:lnTo>
                    <a:pt x="26670" y="58420"/>
                  </a:lnTo>
                  <a:lnTo>
                    <a:pt x="36830" y="55880"/>
                  </a:lnTo>
                  <a:lnTo>
                    <a:pt x="52070" y="59690"/>
                  </a:lnTo>
                  <a:lnTo>
                    <a:pt x="57150" y="62230"/>
                  </a:lnTo>
                  <a:lnTo>
                    <a:pt x="62230" y="63500"/>
                  </a:lnTo>
                  <a:lnTo>
                    <a:pt x="36830" y="48260"/>
                  </a:lnTo>
                  <a:lnTo>
                    <a:pt x="62230" y="34290"/>
                  </a:lnTo>
                  <a:lnTo>
                    <a:pt x="69850" y="34290"/>
                  </a:lnTo>
                  <a:lnTo>
                    <a:pt x="74930" y="36830"/>
                  </a:lnTo>
                  <a:lnTo>
                    <a:pt x="83820" y="36830"/>
                  </a:lnTo>
                  <a:lnTo>
                    <a:pt x="88900" y="35560"/>
                  </a:lnTo>
                  <a:lnTo>
                    <a:pt x="91440" y="33020"/>
                  </a:lnTo>
                  <a:lnTo>
                    <a:pt x="93980" y="29210"/>
                  </a:lnTo>
                  <a:lnTo>
                    <a:pt x="101600" y="29210"/>
                  </a:lnTo>
                  <a:lnTo>
                    <a:pt x="107950" y="31750"/>
                  </a:lnTo>
                  <a:lnTo>
                    <a:pt x="113030" y="35560"/>
                  </a:lnTo>
                  <a:lnTo>
                    <a:pt x="118110" y="40640"/>
                  </a:lnTo>
                  <a:lnTo>
                    <a:pt x="124460" y="45720"/>
                  </a:lnTo>
                  <a:lnTo>
                    <a:pt x="128270" y="50800"/>
                  </a:lnTo>
                  <a:lnTo>
                    <a:pt x="132080" y="57150"/>
                  </a:lnTo>
                  <a:lnTo>
                    <a:pt x="137160" y="60960"/>
                  </a:lnTo>
                  <a:lnTo>
                    <a:pt x="132080" y="64770"/>
                  </a:lnTo>
                  <a:lnTo>
                    <a:pt x="127000" y="66040"/>
                  </a:lnTo>
                  <a:lnTo>
                    <a:pt x="123190" y="66040"/>
                  </a:lnTo>
                  <a:lnTo>
                    <a:pt x="118110" y="63500"/>
                  </a:lnTo>
                  <a:lnTo>
                    <a:pt x="114300" y="60960"/>
                  </a:lnTo>
                  <a:lnTo>
                    <a:pt x="109220" y="58420"/>
                  </a:lnTo>
                  <a:lnTo>
                    <a:pt x="105410" y="54610"/>
                  </a:lnTo>
                  <a:lnTo>
                    <a:pt x="101600" y="53340"/>
                  </a:lnTo>
                  <a:lnTo>
                    <a:pt x="106680" y="58420"/>
                  </a:lnTo>
                  <a:lnTo>
                    <a:pt x="102870" y="66040"/>
                  </a:lnTo>
                  <a:lnTo>
                    <a:pt x="99060" y="68580"/>
                  </a:lnTo>
                  <a:lnTo>
                    <a:pt x="88900" y="66040"/>
                  </a:lnTo>
                  <a:lnTo>
                    <a:pt x="78740" y="58420"/>
                  </a:lnTo>
                  <a:lnTo>
                    <a:pt x="72390" y="55880"/>
                  </a:lnTo>
                  <a:lnTo>
                    <a:pt x="66040" y="55880"/>
                  </a:lnTo>
                  <a:lnTo>
                    <a:pt x="71120" y="59690"/>
                  </a:lnTo>
                  <a:lnTo>
                    <a:pt x="77470" y="63500"/>
                  </a:lnTo>
                  <a:lnTo>
                    <a:pt x="82550" y="67310"/>
                  </a:lnTo>
                  <a:lnTo>
                    <a:pt x="83820" y="73660"/>
                  </a:lnTo>
                  <a:lnTo>
                    <a:pt x="77470" y="76200"/>
                  </a:lnTo>
                  <a:lnTo>
                    <a:pt x="72390" y="76200"/>
                  </a:lnTo>
                  <a:lnTo>
                    <a:pt x="66040" y="74930"/>
                  </a:lnTo>
                  <a:lnTo>
                    <a:pt x="60960" y="73660"/>
                  </a:lnTo>
                  <a:lnTo>
                    <a:pt x="55880" y="71120"/>
                  </a:lnTo>
                  <a:lnTo>
                    <a:pt x="50800" y="69850"/>
                  </a:lnTo>
                  <a:lnTo>
                    <a:pt x="44450" y="68580"/>
                  </a:lnTo>
                  <a:lnTo>
                    <a:pt x="39370" y="68580"/>
                  </a:lnTo>
                  <a:lnTo>
                    <a:pt x="31750" y="80010"/>
                  </a:lnTo>
                  <a:lnTo>
                    <a:pt x="26670" y="93980"/>
                  </a:lnTo>
                  <a:lnTo>
                    <a:pt x="24130" y="110490"/>
                  </a:lnTo>
                  <a:lnTo>
                    <a:pt x="24130" y="125730"/>
                  </a:lnTo>
                  <a:lnTo>
                    <a:pt x="16510" y="135890"/>
                  </a:lnTo>
                  <a:lnTo>
                    <a:pt x="19050" y="158750"/>
                  </a:lnTo>
                  <a:lnTo>
                    <a:pt x="16510" y="170180"/>
                  </a:lnTo>
                  <a:lnTo>
                    <a:pt x="13970" y="168910"/>
                  </a:lnTo>
                  <a:lnTo>
                    <a:pt x="6350" y="161290"/>
                  </a:lnTo>
                  <a:lnTo>
                    <a:pt x="8890" y="191770"/>
                  </a:lnTo>
                  <a:lnTo>
                    <a:pt x="10160" y="195580"/>
                  </a:lnTo>
                  <a:lnTo>
                    <a:pt x="11430" y="200660"/>
                  </a:lnTo>
                  <a:lnTo>
                    <a:pt x="15240" y="205740"/>
                  </a:lnTo>
                  <a:lnTo>
                    <a:pt x="17780" y="210820"/>
                  </a:lnTo>
                  <a:lnTo>
                    <a:pt x="21590" y="213360"/>
                  </a:lnTo>
                  <a:lnTo>
                    <a:pt x="26670" y="214630"/>
                  </a:lnTo>
                  <a:lnTo>
                    <a:pt x="31750" y="214630"/>
                  </a:lnTo>
                  <a:lnTo>
                    <a:pt x="36830" y="212090"/>
                  </a:lnTo>
                  <a:lnTo>
                    <a:pt x="45720" y="279400"/>
                  </a:lnTo>
                  <a:lnTo>
                    <a:pt x="106680" y="328930"/>
                  </a:lnTo>
                  <a:lnTo>
                    <a:pt x="107950" y="326390"/>
                  </a:lnTo>
                  <a:lnTo>
                    <a:pt x="113030" y="334010"/>
                  </a:lnTo>
                  <a:lnTo>
                    <a:pt x="120650" y="339090"/>
                  </a:lnTo>
                  <a:lnTo>
                    <a:pt x="124460" y="342900"/>
                  </a:lnTo>
                  <a:lnTo>
                    <a:pt x="127000" y="344170"/>
                  </a:lnTo>
                  <a:lnTo>
                    <a:pt x="130810" y="346710"/>
                  </a:lnTo>
                  <a:lnTo>
                    <a:pt x="133350" y="347980"/>
                  </a:lnTo>
                  <a:lnTo>
                    <a:pt x="190500" y="294640"/>
                  </a:lnTo>
                  <a:lnTo>
                    <a:pt x="190500" y="279400"/>
                  </a:lnTo>
                  <a:lnTo>
                    <a:pt x="182880" y="288290"/>
                  </a:lnTo>
                  <a:lnTo>
                    <a:pt x="165100" y="303530"/>
                  </a:lnTo>
                  <a:lnTo>
                    <a:pt x="156210" y="309880"/>
                  </a:lnTo>
                  <a:lnTo>
                    <a:pt x="135890" y="322580"/>
                  </a:lnTo>
                  <a:lnTo>
                    <a:pt x="125730" y="327660"/>
                  </a:lnTo>
                  <a:lnTo>
                    <a:pt x="115570" y="334010"/>
                  </a:lnTo>
                  <a:lnTo>
                    <a:pt x="113030" y="327660"/>
                  </a:lnTo>
                  <a:lnTo>
                    <a:pt x="113030" y="323850"/>
                  </a:lnTo>
                  <a:lnTo>
                    <a:pt x="120650" y="318770"/>
                  </a:lnTo>
                  <a:lnTo>
                    <a:pt x="127000" y="317500"/>
                  </a:lnTo>
                  <a:lnTo>
                    <a:pt x="137160" y="312420"/>
                  </a:lnTo>
                  <a:lnTo>
                    <a:pt x="140970" y="308610"/>
                  </a:lnTo>
                  <a:lnTo>
                    <a:pt x="148590" y="303530"/>
                  </a:lnTo>
                  <a:lnTo>
                    <a:pt x="157480" y="297180"/>
                  </a:lnTo>
                  <a:lnTo>
                    <a:pt x="180340" y="262890"/>
                  </a:lnTo>
                  <a:lnTo>
                    <a:pt x="184150" y="241300"/>
                  </a:lnTo>
                  <a:lnTo>
                    <a:pt x="181610" y="245110"/>
                  </a:lnTo>
                  <a:lnTo>
                    <a:pt x="180340" y="247650"/>
                  </a:lnTo>
                  <a:lnTo>
                    <a:pt x="177800" y="250190"/>
                  </a:lnTo>
                  <a:lnTo>
                    <a:pt x="177800" y="254000"/>
                  </a:lnTo>
                  <a:lnTo>
                    <a:pt x="176530" y="259080"/>
                  </a:lnTo>
                  <a:lnTo>
                    <a:pt x="171450" y="266700"/>
                  </a:lnTo>
                  <a:lnTo>
                    <a:pt x="167640" y="270510"/>
                  </a:lnTo>
                  <a:lnTo>
                    <a:pt x="163830" y="271780"/>
                  </a:lnTo>
                  <a:lnTo>
                    <a:pt x="158750" y="274320"/>
                  </a:lnTo>
                  <a:lnTo>
                    <a:pt x="151130" y="274320"/>
                  </a:lnTo>
                  <a:lnTo>
                    <a:pt x="156210" y="279400"/>
                  </a:lnTo>
                  <a:lnTo>
                    <a:pt x="146050" y="287020"/>
                  </a:lnTo>
                  <a:lnTo>
                    <a:pt x="139700" y="288290"/>
                  </a:lnTo>
                  <a:lnTo>
                    <a:pt x="134620" y="288290"/>
                  </a:lnTo>
                  <a:lnTo>
                    <a:pt x="128270" y="289560"/>
                  </a:lnTo>
                  <a:lnTo>
                    <a:pt x="121920" y="288290"/>
                  </a:lnTo>
                  <a:lnTo>
                    <a:pt x="116840" y="287020"/>
                  </a:lnTo>
                  <a:lnTo>
                    <a:pt x="111760" y="284480"/>
                  </a:lnTo>
                  <a:lnTo>
                    <a:pt x="105410" y="283210"/>
                  </a:lnTo>
                  <a:lnTo>
                    <a:pt x="101600" y="279400"/>
                  </a:lnTo>
                  <a:lnTo>
                    <a:pt x="104140" y="276860"/>
                  </a:lnTo>
                  <a:lnTo>
                    <a:pt x="107950" y="275590"/>
                  </a:lnTo>
                  <a:lnTo>
                    <a:pt x="113030" y="274320"/>
                  </a:lnTo>
                  <a:lnTo>
                    <a:pt x="133350" y="274320"/>
                  </a:lnTo>
                  <a:lnTo>
                    <a:pt x="138430" y="271780"/>
                  </a:lnTo>
                  <a:lnTo>
                    <a:pt x="142240" y="269240"/>
                  </a:lnTo>
                  <a:lnTo>
                    <a:pt x="147320" y="265430"/>
                  </a:lnTo>
                  <a:lnTo>
                    <a:pt x="161290" y="251460"/>
                  </a:lnTo>
                  <a:lnTo>
                    <a:pt x="165100" y="251460"/>
                  </a:lnTo>
                  <a:lnTo>
                    <a:pt x="165100" y="257810"/>
                  </a:lnTo>
                  <a:lnTo>
                    <a:pt x="168910" y="251460"/>
                  </a:lnTo>
                  <a:lnTo>
                    <a:pt x="172720" y="246380"/>
                  </a:lnTo>
                  <a:lnTo>
                    <a:pt x="176530" y="240030"/>
                  </a:lnTo>
                  <a:lnTo>
                    <a:pt x="181610" y="233680"/>
                  </a:lnTo>
                  <a:lnTo>
                    <a:pt x="185420" y="227330"/>
                  </a:lnTo>
                  <a:lnTo>
                    <a:pt x="187960" y="213360"/>
                  </a:lnTo>
                  <a:lnTo>
                    <a:pt x="186690" y="204470"/>
                  </a:lnTo>
                  <a:lnTo>
                    <a:pt x="195580" y="203200"/>
                  </a:lnTo>
                  <a:lnTo>
                    <a:pt x="201930" y="198120"/>
                  </a:lnTo>
                  <a:lnTo>
                    <a:pt x="204470" y="191770"/>
                  </a:lnTo>
                  <a:lnTo>
                    <a:pt x="205740" y="184150"/>
                  </a:lnTo>
                  <a:lnTo>
                    <a:pt x="205740" y="152400"/>
                  </a:lnTo>
                  <a:close/>
                </a:path>
                <a:path w="3235959" h="369570">
                  <a:moveTo>
                    <a:pt x="1197610" y="11430"/>
                  </a:moveTo>
                  <a:lnTo>
                    <a:pt x="1193800" y="11430"/>
                  </a:lnTo>
                  <a:lnTo>
                    <a:pt x="1191260" y="21590"/>
                  </a:lnTo>
                  <a:lnTo>
                    <a:pt x="1197610" y="11430"/>
                  </a:lnTo>
                  <a:close/>
                </a:path>
                <a:path w="3235959" h="369570">
                  <a:moveTo>
                    <a:pt x="1223010" y="12700"/>
                  </a:moveTo>
                  <a:lnTo>
                    <a:pt x="1221740" y="11430"/>
                  </a:lnTo>
                  <a:lnTo>
                    <a:pt x="1211580" y="16510"/>
                  </a:lnTo>
                  <a:lnTo>
                    <a:pt x="1207770" y="17780"/>
                  </a:lnTo>
                  <a:lnTo>
                    <a:pt x="1209040" y="21590"/>
                  </a:lnTo>
                  <a:lnTo>
                    <a:pt x="1223010" y="12700"/>
                  </a:lnTo>
                  <a:close/>
                </a:path>
                <a:path w="3235959" h="369570">
                  <a:moveTo>
                    <a:pt x="1247140" y="11430"/>
                  </a:moveTo>
                  <a:lnTo>
                    <a:pt x="1240790" y="11430"/>
                  </a:lnTo>
                  <a:lnTo>
                    <a:pt x="1245870" y="19050"/>
                  </a:lnTo>
                  <a:lnTo>
                    <a:pt x="1245870" y="12700"/>
                  </a:lnTo>
                  <a:lnTo>
                    <a:pt x="1247140" y="11430"/>
                  </a:lnTo>
                  <a:close/>
                </a:path>
                <a:path w="3235959" h="369570">
                  <a:moveTo>
                    <a:pt x="1301750" y="45720"/>
                  </a:moveTo>
                  <a:lnTo>
                    <a:pt x="1292860" y="44450"/>
                  </a:lnTo>
                  <a:lnTo>
                    <a:pt x="1283970" y="40640"/>
                  </a:lnTo>
                  <a:lnTo>
                    <a:pt x="1287780" y="43180"/>
                  </a:lnTo>
                  <a:lnTo>
                    <a:pt x="1296670" y="45720"/>
                  </a:lnTo>
                  <a:lnTo>
                    <a:pt x="1301750" y="45720"/>
                  </a:lnTo>
                  <a:close/>
                </a:path>
                <a:path w="3235959" h="369570">
                  <a:moveTo>
                    <a:pt x="1309370" y="11430"/>
                  </a:moveTo>
                  <a:lnTo>
                    <a:pt x="1296670" y="11430"/>
                  </a:lnTo>
                  <a:lnTo>
                    <a:pt x="1294130" y="12700"/>
                  </a:lnTo>
                  <a:lnTo>
                    <a:pt x="1290320" y="16510"/>
                  </a:lnTo>
                  <a:lnTo>
                    <a:pt x="1292860" y="16510"/>
                  </a:lnTo>
                  <a:lnTo>
                    <a:pt x="1295400" y="15240"/>
                  </a:lnTo>
                  <a:lnTo>
                    <a:pt x="1301750" y="15240"/>
                  </a:lnTo>
                  <a:lnTo>
                    <a:pt x="1309370" y="11430"/>
                  </a:lnTo>
                  <a:close/>
                </a:path>
                <a:path w="3235959" h="369570">
                  <a:moveTo>
                    <a:pt x="1332230" y="11430"/>
                  </a:moveTo>
                  <a:lnTo>
                    <a:pt x="1329690" y="11430"/>
                  </a:lnTo>
                  <a:lnTo>
                    <a:pt x="1328420" y="12700"/>
                  </a:lnTo>
                  <a:lnTo>
                    <a:pt x="1325880" y="16510"/>
                  </a:lnTo>
                  <a:lnTo>
                    <a:pt x="1327150" y="19050"/>
                  </a:lnTo>
                  <a:lnTo>
                    <a:pt x="1330960" y="15240"/>
                  </a:lnTo>
                  <a:lnTo>
                    <a:pt x="1332230" y="12700"/>
                  </a:lnTo>
                  <a:lnTo>
                    <a:pt x="1332230" y="11430"/>
                  </a:lnTo>
                  <a:close/>
                </a:path>
                <a:path w="3235959" h="369570">
                  <a:moveTo>
                    <a:pt x="1351280" y="12700"/>
                  </a:moveTo>
                  <a:lnTo>
                    <a:pt x="1343660" y="19050"/>
                  </a:lnTo>
                  <a:lnTo>
                    <a:pt x="1346200" y="19050"/>
                  </a:lnTo>
                  <a:lnTo>
                    <a:pt x="1351280" y="12700"/>
                  </a:lnTo>
                  <a:close/>
                </a:path>
                <a:path w="3235959" h="369570">
                  <a:moveTo>
                    <a:pt x="1356360" y="25400"/>
                  </a:moveTo>
                  <a:lnTo>
                    <a:pt x="1348740" y="30480"/>
                  </a:lnTo>
                  <a:lnTo>
                    <a:pt x="1339850" y="35560"/>
                  </a:lnTo>
                  <a:lnTo>
                    <a:pt x="1329690" y="39370"/>
                  </a:lnTo>
                  <a:lnTo>
                    <a:pt x="1320800" y="43180"/>
                  </a:lnTo>
                  <a:lnTo>
                    <a:pt x="1311910" y="45720"/>
                  </a:lnTo>
                  <a:lnTo>
                    <a:pt x="1316990" y="45720"/>
                  </a:lnTo>
                  <a:lnTo>
                    <a:pt x="1327150" y="43180"/>
                  </a:lnTo>
                  <a:lnTo>
                    <a:pt x="1336040" y="40640"/>
                  </a:lnTo>
                  <a:lnTo>
                    <a:pt x="1343660" y="35560"/>
                  </a:lnTo>
                  <a:lnTo>
                    <a:pt x="1351280" y="31750"/>
                  </a:lnTo>
                  <a:lnTo>
                    <a:pt x="1356360" y="25400"/>
                  </a:lnTo>
                  <a:close/>
                </a:path>
                <a:path w="3235959" h="369570">
                  <a:moveTo>
                    <a:pt x="1384300" y="21590"/>
                  </a:moveTo>
                  <a:lnTo>
                    <a:pt x="1381760" y="16510"/>
                  </a:lnTo>
                  <a:lnTo>
                    <a:pt x="1380490" y="12700"/>
                  </a:lnTo>
                  <a:lnTo>
                    <a:pt x="1372870" y="7620"/>
                  </a:lnTo>
                  <a:lnTo>
                    <a:pt x="1369060" y="6350"/>
                  </a:lnTo>
                  <a:lnTo>
                    <a:pt x="1363980" y="6350"/>
                  </a:lnTo>
                  <a:lnTo>
                    <a:pt x="1358900" y="5080"/>
                  </a:lnTo>
                  <a:lnTo>
                    <a:pt x="1355090" y="3810"/>
                  </a:lnTo>
                  <a:lnTo>
                    <a:pt x="1358900" y="6350"/>
                  </a:lnTo>
                  <a:lnTo>
                    <a:pt x="1362710" y="7620"/>
                  </a:lnTo>
                  <a:lnTo>
                    <a:pt x="1363980" y="8890"/>
                  </a:lnTo>
                  <a:lnTo>
                    <a:pt x="1363980" y="12700"/>
                  </a:lnTo>
                  <a:lnTo>
                    <a:pt x="1367790" y="11430"/>
                  </a:lnTo>
                  <a:lnTo>
                    <a:pt x="1371600" y="12700"/>
                  </a:lnTo>
                  <a:lnTo>
                    <a:pt x="1376680" y="15240"/>
                  </a:lnTo>
                  <a:lnTo>
                    <a:pt x="1380490" y="17780"/>
                  </a:lnTo>
                  <a:lnTo>
                    <a:pt x="1384300" y="21590"/>
                  </a:lnTo>
                  <a:close/>
                </a:path>
                <a:path w="3235959" h="369570">
                  <a:moveTo>
                    <a:pt x="1394460" y="109220"/>
                  </a:moveTo>
                  <a:lnTo>
                    <a:pt x="1389380" y="109220"/>
                  </a:lnTo>
                  <a:lnTo>
                    <a:pt x="1386840" y="110490"/>
                  </a:lnTo>
                  <a:lnTo>
                    <a:pt x="1384300" y="114300"/>
                  </a:lnTo>
                  <a:lnTo>
                    <a:pt x="1383030" y="118110"/>
                  </a:lnTo>
                  <a:lnTo>
                    <a:pt x="1381760" y="123190"/>
                  </a:lnTo>
                  <a:lnTo>
                    <a:pt x="1376680" y="130810"/>
                  </a:lnTo>
                  <a:lnTo>
                    <a:pt x="1371600" y="133350"/>
                  </a:lnTo>
                  <a:lnTo>
                    <a:pt x="1369060" y="119380"/>
                  </a:lnTo>
                  <a:lnTo>
                    <a:pt x="1369060" y="105410"/>
                  </a:lnTo>
                  <a:lnTo>
                    <a:pt x="1367790" y="92710"/>
                  </a:lnTo>
                  <a:lnTo>
                    <a:pt x="1362710" y="80010"/>
                  </a:lnTo>
                  <a:lnTo>
                    <a:pt x="1365250" y="74930"/>
                  </a:lnTo>
                  <a:lnTo>
                    <a:pt x="1365250" y="69850"/>
                  </a:lnTo>
                  <a:lnTo>
                    <a:pt x="1363980" y="63500"/>
                  </a:lnTo>
                  <a:lnTo>
                    <a:pt x="1361440" y="58420"/>
                  </a:lnTo>
                  <a:lnTo>
                    <a:pt x="1360170" y="53340"/>
                  </a:lnTo>
                  <a:lnTo>
                    <a:pt x="1358900" y="46990"/>
                  </a:lnTo>
                  <a:lnTo>
                    <a:pt x="1360170" y="41910"/>
                  </a:lnTo>
                  <a:lnTo>
                    <a:pt x="1363980" y="36830"/>
                  </a:lnTo>
                  <a:lnTo>
                    <a:pt x="1360170" y="38100"/>
                  </a:lnTo>
                  <a:lnTo>
                    <a:pt x="1356360" y="40640"/>
                  </a:lnTo>
                  <a:lnTo>
                    <a:pt x="1353820" y="41910"/>
                  </a:lnTo>
                  <a:lnTo>
                    <a:pt x="1350010" y="43180"/>
                  </a:lnTo>
                  <a:lnTo>
                    <a:pt x="1346200" y="45720"/>
                  </a:lnTo>
                  <a:lnTo>
                    <a:pt x="1342390" y="46990"/>
                  </a:lnTo>
                  <a:lnTo>
                    <a:pt x="1338580" y="49530"/>
                  </a:lnTo>
                  <a:lnTo>
                    <a:pt x="1325880" y="53340"/>
                  </a:lnTo>
                  <a:lnTo>
                    <a:pt x="1308100" y="55880"/>
                  </a:lnTo>
                  <a:lnTo>
                    <a:pt x="1299210" y="55880"/>
                  </a:lnTo>
                  <a:lnTo>
                    <a:pt x="1290320" y="54610"/>
                  </a:lnTo>
                  <a:lnTo>
                    <a:pt x="1275080" y="46990"/>
                  </a:lnTo>
                  <a:lnTo>
                    <a:pt x="1268730" y="40640"/>
                  </a:lnTo>
                  <a:lnTo>
                    <a:pt x="1264920" y="40640"/>
                  </a:lnTo>
                  <a:lnTo>
                    <a:pt x="1259840" y="38100"/>
                  </a:lnTo>
                  <a:lnTo>
                    <a:pt x="1256030" y="34290"/>
                  </a:lnTo>
                  <a:lnTo>
                    <a:pt x="1252220" y="31750"/>
                  </a:lnTo>
                  <a:lnTo>
                    <a:pt x="1247140" y="29210"/>
                  </a:lnTo>
                  <a:lnTo>
                    <a:pt x="1243330" y="29210"/>
                  </a:lnTo>
                  <a:lnTo>
                    <a:pt x="1239520" y="31750"/>
                  </a:lnTo>
                  <a:lnTo>
                    <a:pt x="1235710" y="38100"/>
                  </a:lnTo>
                  <a:lnTo>
                    <a:pt x="1233170" y="58420"/>
                  </a:lnTo>
                  <a:lnTo>
                    <a:pt x="1231900" y="80010"/>
                  </a:lnTo>
                  <a:lnTo>
                    <a:pt x="1233170" y="101600"/>
                  </a:lnTo>
                  <a:lnTo>
                    <a:pt x="1240790" y="142240"/>
                  </a:lnTo>
                  <a:lnTo>
                    <a:pt x="1257300" y="180340"/>
                  </a:lnTo>
                  <a:lnTo>
                    <a:pt x="1290320" y="203200"/>
                  </a:lnTo>
                  <a:lnTo>
                    <a:pt x="1295400" y="203200"/>
                  </a:lnTo>
                  <a:lnTo>
                    <a:pt x="1299210" y="204470"/>
                  </a:lnTo>
                  <a:lnTo>
                    <a:pt x="1303020" y="208280"/>
                  </a:lnTo>
                  <a:lnTo>
                    <a:pt x="1305560" y="212090"/>
                  </a:lnTo>
                  <a:lnTo>
                    <a:pt x="1268730" y="214630"/>
                  </a:lnTo>
                  <a:lnTo>
                    <a:pt x="1268730" y="227330"/>
                  </a:lnTo>
                  <a:lnTo>
                    <a:pt x="1273810" y="240030"/>
                  </a:lnTo>
                  <a:lnTo>
                    <a:pt x="1275080" y="252730"/>
                  </a:lnTo>
                  <a:lnTo>
                    <a:pt x="1270000" y="266700"/>
                  </a:lnTo>
                  <a:lnTo>
                    <a:pt x="1264920" y="256540"/>
                  </a:lnTo>
                  <a:lnTo>
                    <a:pt x="1261110" y="245110"/>
                  </a:lnTo>
                  <a:lnTo>
                    <a:pt x="1259840" y="233680"/>
                  </a:lnTo>
                  <a:lnTo>
                    <a:pt x="1257300" y="222250"/>
                  </a:lnTo>
                  <a:lnTo>
                    <a:pt x="1249680" y="228600"/>
                  </a:lnTo>
                  <a:lnTo>
                    <a:pt x="1253490" y="265430"/>
                  </a:lnTo>
                  <a:lnTo>
                    <a:pt x="1259840" y="300990"/>
                  </a:lnTo>
                  <a:lnTo>
                    <a:pt x="1267460" y="335280"/>
                  </a:lnTo>
                  <a:lnTo>
                    <a:pt x="1271270" y="369570"/>
                  </a:lnTo>
                  <a:lnTo>
                    <a:pt x="1286510" y="351790"/>
                  </a:lnTo>
                  <a:lnTo>
                    <a:pt x="1299210" y="331470"/>
                  </a:lnTo>
                  <a:lnTo>
                    <a:pt x="1304290" y="321310"/>
                  </a:lnTo>
                  <a:lnTo>
                    <a:pt x="1309370" y="309880"/>
                  </a:lnTo>
                  <a:lnTo>
                    <a:pt x="1319530" y="289560"/>
                  </a:lnTo>
                  <a:lnTo>
                    <a:pt x="1327150" y="275590"/>
                  </a:lnTo>
                  <a:lnTo>
                    <a:pt x="1347470" y="247650"/>
                  </a:lnTo>
                  <a:lnTo>
                    <a:pt x="1358900" y="233680"/>
                  </a:lnTo>
                  <a:lnTo>
                    <a:pt x="1367790" y="219710"/>
                  </a:lnTo>
                  <a:lnTo>
                    <a:pt x="1371600" y="204470"/>
                  </a:lnTo>
                  <a:lnTo>
                    <a:pt x="1371600" y="189230"/>
                  </a:lnTo>
                  <a:lnTo>
                    <a:pt x="1363980" y="172720"/>
                  </a:lnTo>
                  <a:lnTo>
                    <a:pt x="1367790" y="166370"/>
                  </a:lnTo>
                  <a:lnTo>
                    <a:pt x="1369060" y="160020"/>
                  </a:lnTo>
                  <a:lnTo>
                    <a:pt x="1369060" y="152400"/>
                  </a:lnTo>
                  <a:lnTo>
                    <a:pt x="1371600" y="144780"/>
                  </a:lnTo>
                  <a:lnTo>
                    <a:pt x="1372870" y="138430"/>
                  </a:lnTo>
                  <a:lnTo>
                    <a:pt x="1375410" y="134620"/>
                  </a:lnTo>
                  <a:lnTo>
                    <a:pt x="1380490" y="132080"/>
                  </a:lnTo>
                  <a:lnTo>
                    <a:pt x="1386840" y="133350"/>
                  </a:lnTo>
                  <a:lnTo>
                    <a:pt x="1391920" y="127000"/>
                  </a:lnTo>
                  <a:lnTo>
                    <a:pt x="1393190" y="121920"/>
                  </a:lnTo>
                  <a:lnTo>
                    <a:pt x="1394460" y="115570"/>
                  </a:lnTo>
                  <a:lnTo>
                    <a:pt x="1394460" y="109220"/>
                  </a:lnTo>
                  <a:close/>
                </a:path>
                <a:path w="3235959" h="369570">
                  <a:moveTo>
                    <a:pt x="1404620" y="50800"/>
                  </a:moveTo>
                  <a:lnTo>
                    <a:pt x="1402080" y="50800"/>
                  </a:lnTo>
                  <a:lnTo>
                    <a:pt x="1399540" y="71120"/>
                  </a:lnTo>
                  <a:lnTo>
                    <a:pt x="1402080" y="71120"/>
                  </a:lnTo>
                  <a:lnTo>
                    <a:pt x="1404620" y="50800"/>
                  </a:lnTo>
                  <a:close/>
                </a:path>
                <a:path w="3235959" h="369570">
                  <a:moveTo>
                    <a:pt x="1536700" y="19050"/>
                  </a:moveTo>
                  <a:lnTo>
                    <a:pt x="1532890" y="19050"/>
                  </a:lnTo>
                  <a:lnTo>
                    <a:pt x="1530350" y="43180"/>
                  </a:lnTo>
                  <a:lnTo>
                    <a:pt x="1532890" y="43180"/>
                  </a:lnTo>
                  <a:lnTo>
                    <a:pt x="1536700" y="19050"/>
                  </a:lnTo>
                  <a:close/>
                </a:path>
                <a:path w="3235959" h="369570">
                  <a:moveTo>
                    <a:pt x="2233930" y="34290"/>
                  </a:moveTo>
                  <a:lnTo>
                    <a:pt x="2226310" y="41910"/>
                  </a:lnTo>
                  <a:lnTo>
                    <a:pt x="2225040" y="50800"/>
                  </a:lnTo>
                  <a:lnTo>
                    <a:pt x="2226310" y="62230"/>
                  </a:lnTo>
                  <a:lnTo>
                    <a:pt x="2222500" y="71120"/>
                  </a:lnTo>
                  <a:lnTo>
                    <a:pt x="2217420" y="66040"/>
                  </a:lnTo>
                  <a:lnTo>
                    <a:pt x="2217420" y="72390"/>
                  </a:lnTo>
                  <a:lnTo>
                    <a:pt x="2221230" y="74930"/>
                  </a:lnTo>
                  <a:lnTo>
                    <a:pt x="2225040" y="76200"/>
                  </a:lnTo>
                  <a:lnTo>
                    <a:pt x="2227580" y="74930"/>
                  </a:lnTo>
                  <a:lnTo>
                    <a:pt x="2230120" y="66040"/>
                  </a:lnTo>
                  <a:lnTo>
                    <a:pt x="2231390" y="54610"/>
                  </a:lnTo>
                  <a:lnTo>
                    <a:pt x="2233930" y="44450"/>
                  </a:lnTo>
                  <a:lnTo>
                    <a:pt x="2233930" y="34290"/>
                  </a:lnTo>
                  <a:close/>
                </a:path>
                <a:path w="3235959" h="369570">
                  <a:moveTo>
                    <a:pt x="2258060" y="53340"/>
                  </a:moveTo>
                  <a:lnTo>
                    <a:pt x="2252980" y="53340"/>
                  </a:lnTo>
                  <a:lnTo>
                    <a:pt x="2251710" y="52070"/>
                  </a:lnTo>
                  <a:lnTo>
                    <a:pt x="2250440" y="49530"/>
                  </a:lnTo>
                  <a:lnTo>
                    <a:pt x="2250440" y="45720"/>
                  </a:lnTo>
                  <a:lnTo>
                    <a:pt x="2240280" y="45720"/>
                  </a:lnTo>
                  <a:lnTo>
                    <a:pt x="2239010" y="57150"/>
                  </a:lnTo>
                  <a:lnTo>
                    <a:pt x="2242820" y="66040"/>
                  </a:lnTo>
                  <a:lnTo>
                    <a:pt x="2246630" y="73660"/>
                  </a:lnTo>
                  <a:lnTo>
                    <a:pt x="2247900" y="83820"/>
                  </a:lnTo>
                  <a:lnTo>
                    <a:pt x="2258060" y="53340"/>
                  </a:lnTo>
                  <a:close/>
                </a:path>
                <a:path w="3235959" h="369570">
                  <a:moveTo>
                    <a:pt x="2287270" y="33020"/>
                  </a:moveTo>
                  <a:lnTo>
                    <a:pt x="2284730" y="31750"/>
                  </a:lnTo>
                  <a:lnTo>
                    <a:pt x="2279650" y="36830"/>
                  </a:lnTo>
                  <a:lnTo>
                    <a:pt x="2282190" y="38100"/>
                  </a:lnTo>
                  <a:lnTo>
                    <a:pt x="2287270" y="33020"/>
                  </a:lnTo>
                  <a:close/>
                </a:path>
                <a:path w="3235959" h="369570">
                  <a:moveTo>
                    <a:pt x="2315210" y="29210"/>
                  </a:moveTo>
                  <a:lnTo>
                    <a:pt x="2297430" y="45720"/>
                  </a:lnTo>
                  <a:lnTo>
                    <a:pt x="2315210" y="36830"/>
                  </a:lnTo>
                  <a:lnTo>
                    <a:pt x="2315210" y="29210"/>
                  </a:lnTo>
                  <a:close/>
                </a:path>
                <a:path w="3235959" h="369570">
                  <a:moveTo>
                    <a:pt x="2426970" y="15240"/>
                  </a:moveTo>
                  <a:lnTo>
                    <a:pt x="2424430" y="11430"/>
                  </a:lnTo>
                  <a:lnTo>
                    <a:pt x="2418080" y="7620"/>
                  </a:lnTo>
                  <a:lnTo>
                    <a:pt x="2413000" y="6350"/>
                  </a:lnTo>
                  <a:lnTo>
                    <a:pt x="2426970" y="29210"/>
                  </a:lnTo>
                  <a:lnTo>
                    <a:pt x="2426970" y="15240"/>
                  </a:lnTo>
                  <a:close/>
                </a:path>
                <a:path w="3235959" h="369570">
                  <a:moveTo>
                    <a:pt x="2509520" y="30480"/>
                  </a:moveTo>
                  <a:lnTo>
                    <a:pt x="2508250" y="31750"/>
                  </a:lnTo>
                  <a:lnTo>
                    <a:pt x="2504440" y="27940"/>
                  </a:lnTo>
                  <a:lnTo>
                    <a:pt x="2504440" y="16510"/>
                  </a:lnTo>
                  <a:lnTo>
                    <a:pt x="2501900" y="12700"/>
                  </a:lnTo>
                  <a:lnTo>
                    <a:pt x="2501900" y="36830"/>
                  </a:lnTo>
                  <a:lnTo>
                    <a:pt x="2505710" y="36830"/>
                  </a:lnTo>
                  <a:lnTo>
                    <a:pt x="2508250" y="33020"/>
                  </a:lnTo>
                  <a:lnTo>
                    <a:pt x="2509520" y="30480"/>
                  </a:lnTo>
                  <a:close/>
                </a:path>
                <a:path w="3235959" h="369570">
                  <a:moveTo>
                    <a:pt x="2546350" y="45720"/>
                  </a:moveTo>
                  <a:lnTo>
                    <a:pt x="2542540" y="41910"/>
                  </a:lnTo>
                  <a:lnTo>
                    <a:pt x="2537460" y="40640"/>
                  </a:lnTo>
                  <a:lnTo>
                    <a:pt x="2524760" y="40640"/>
                  </a:lnTo>
                  <a:lnTo>
                    <a:pt x="2520950" y="41910"/>
                  </a:lnTo>
                  <a:lnTo>
                    <a:pt x="2515870" y="41910"/>
                  </a:lnTo>
                  <a:lnTo>
                    <a:pt x="2512060" y="43180"/>
                  </a:lnTo>
                  <a:lnTo>
                    <a:pt x="2515870" y="46990"/>
                  </a:lnTo>
                  <a:lnTo>
                    <a:pt x="2519680" y="48260"/>
                  </a:lnTo>
                  <a:lnTo>
                    <a:pt x="2524760" y="48260"/>
                  </a:lnTo>
                  <a:lnTo>
                    <a:pt x="2528570" y="46990"/>
                  </a:lnTo>
                  <a:lnTo>
                    <a:pt x="2533650" y="45720"/>
                  </a:lnTo>
                  <a:lnTo>
                    <a:pt x="2546350" y="45720"/>
                  </a:lnTo>
                  <a:close/>
                </a:path>
                <a:path w="3235959" h="369570">
                  <a:moveTo>
                    <a:pt x="2588260" y="45720"/>
                  </a:moveTo>
                  <a:lnTo>
                    <a:pt x="2583180" y="45720"/>
                  </a:lnTo>
                  <a:lnTo>
                    <a:pt x="2583180" y="66040"/>
                  </a:lnTo>
                  <a:lnTo>
                    <a:pt x="2588260" y="45720"/>
                  </a:lnTo>
                  <a:close/>
                </a:path>
                <a:path w="3235959" h="369570">
                  <a:moveTo>
                    <a:pt x="3023870" y="50800"/>
                  </a:moveTo>
                  <a:lnTo>
                    <a:pt x="2989580" y="90170"/>
                  </a:lnTo>
                  <a:lnTo>
                    <a:pt x="2976880" y="137160"/>
                  </a:lnTo>
                  <a:lnTo>
                    <a:pt x="2971800" y="170180"/>
                  </a:lnTo>
                  <a:lnTo>
                    <a:pt x="2978150" y="172720"/>
                  </a:lnTo>
                  <a:lnTo>
                    <a:pt x="2993390" y="176530"/>
                  </a:lnTo>
                  <a:lnTo>
                    <a:pt x="2999740" y="176530"/>
                  </a:lnTo>
                  <a:lnTo>
                    <a:pt x="3004820" y="177800"/>
                  </a:lnTo>
                  <a:lnTo>
                    <a:pt x="3009900" y="181610"/>
                  </a:lnTo>
                  <a:lnTo>
                    <a:pt x="3013697" y="185420"/>
                  </a:lnTo>
                  <a:lnTo>
                    <a:pt x="3011170" y="196850"/>
                  </a:lnTo>
                  <a:lnTo>
                    <a:pt x="3016250" y="224790"/>
                  </a:lnTo>
                  <a:lnTo>
                    <a:pt x="3013697" y="240030"/>
                  </a:lnTo>
                  <a:lnTo>
                    <a:pt x="3017520" y="236220"/>
                  </a:lnTo>
                  <a:lnTo>
                    <a:pt x="3018790" y="236220"/>
                  </a:lnTo>
                  <a:lnTo>
                    <a:pt x="3017520" y="160020"/>
                  </a:lnTo>
                  <a:lnTo>
                    <a:pt x="3018790" y="160020"/>
                  </a:lnTo>
                  <a:lnTo>
                    <a:pt x="3023870" y="50800"/>
                  </a:lnTo>
                  <a:close/>
                </a:path>
                <a:path w="3235959" h="369570">
                  <a:moveTo>
                    <a:pt x="3183890" y="8890"/>
                  </a:moveTo>
                  <a:lnTo>
                    <a:pt x="3166110" y="8890"/>
                  </a:lnTo>
                  <a:lnTo>
                    <a:pt x="3153410" y="6350"/>
                  </a:lnTo>
                  <a:lnTo>
                    <a:pt x="3148330" y="5080"/>
                  </a:lnTo>
                  <a:lnTo>
                    <a:pt x="3138170" y="0"/>
                  </a:lnTo>
                  <a:lnTo>
                    <a:pt x="3143250" y="3810"/>
                  </a:lnTo>
                  <a:lnTo>
                    <a:pt x="3158490" y="11430"/>
                  </a:lnTo>
                  <a:lnTo>
                    <a:pt x="3163570" y="15240"/>
                  </a:lnTo>
                  <a:lnTo>
                    <a:pt x="3171190" y="22860"/>
                  </a:lnTo>
                  <a:lnTo>
                    <a:pt x="3173730" y="29210"/>
                  </a:lnTo>
                  <a:lnTo>
                    <a:pt x="3175000" y="26670"/>
                  </a:lnTo>
                  <a:lnTo>
                    <a:pt x="3177540" y="25400"/>
                  </a:lnTo>
                  <a:lnTo>
                    <a:pt x="3183890" y="25400"/>
                  </a:lnTo>
                  <a:lnTo>
                    <a:pt x="3183890" y="8890"/>
                  </a:lnTo>
                  <a:close/>
                </a:path>
                <a:path w="3235959" h="369570">
                  <a:moveTo>
                    <a:pt x="3197860" y="16510"/>
                  </a:moveTo>
                  <a:lnTo>
                    <a:pt x="3196590" y="15240"/>
                  </a:lnTo>
                  <a:lnTo>
                    <a:pt x="3195320" y="12700"/>
                  </a:lnTo>
                  <a:lnTo>
                    <a:pt x="3192780" y="12700"/>
                  </a:lnTo>
                  <a:lnTo>
                    <a:pt x="3192780" y="21590"/>
                  </a:lnTo>
                  <a:lnTo>
                    <a:pt x="3197860" y="16510"/>
                  </a:lnTo>
                  <a:close/>
                </a:path>
                <a:path w="3235959" h="369570">
                  <a:moveTo>
                    <a:pt x="3233420" y="16510"/>
                  </a:moveTo>
                  <a:lnTo>
                    <a:pt x="3224530" y="19050"/>
                  </a:lnTo>
                  <a:lnTo>
                    <a:pt x="3214370" y="22860"/>
                  </a:lnTo>
                  <a:lnTo>
                    <a:pt x="3205480" y="26670"/>
                  </a:lnTo>
                  <a:lnTo>
                    <a:pt x="3197860" y="30480"/>
                  </a:lnTo>
                  <a:lnTo>
                    <a:pt x="3171190" y="41910"/>
                  </a:lnTo>
                  <a:lnTo>
                    <a:pt x="3163570" y="45720"/>
                  </a:lnTo>
                  <a:lnTo>
                    <a:pt x="3162300" y="40640"/>
                  </a:lnTo>
                  <a:lnTo>
                    <a:pt x="3162300" y="35560"/>
                  </a:lnTo>
                  <a:lnTo>
                    <a:pt x="3161030" y="30480"/>
                  </a:lnTo>
                  <a:lnTo>
                    <a:pt x="3157220" y="22860"/>
                  </a:lnTo>
                  <a:lnTo>
                    <a:pt x="3153410" y="19050"/>
                  </a:lnTo>
                  <a:lnTo>
                    <a:pt x="3148330" y="15240"/>
                  </a:lnTo>
                  <a:lnTo>
                    <a:pt x="3140710" y="12700"/>
                  </a:lnTo>
                  <a:lnTo>
                    <a:pt x="3141980" y="45720"/>
                  </a:lnTo>
                  <a:lnTo>
                    <a:pt x="3147060" y="76200"/>
                  </a:lnTo>
                  <a:lnTo>
                    <a:pt x="3152140" y="109220"/>
                  </a:lnTo>
                  <a:lnTo>
                    <a:pt x="3158490" y="147320"/>
                  </a:lnTo>
                  <a:lnTo>
                    <a:pt x="3177540" y="162560"/>
                  </a:lnTo>
                  <a:lnTo>
                    <a:pt x="3183890" y="162560"/>
                  </a:lnTo>
                  <a:lnTo>
                    <a:pt x="3219450" y="128270"/>
                  </a:lnTo>
                  <a:lnTo>
                    <a:pt x="3227070" y="92710"/>
                  </a:lnTo>
                  <a:lnTo>
                    <a:pt x="3227070" y="73660"/>
                  </a:lnTo>
                  <a:lnTo>
                    <a:pt x="3229610" y="35560"/>
                  </a:lnTo>
                  <a:lnTo>
                    <a:pt x="3233420" y="16510"/>
                  </a:lnTo>
                  <a:close/>
                </a:path>
                <a:path w="3235959" h="369570">
                  <a:moveTo>
                    <a:pt x="3235960" y="3810"/>
                  </a:moveTo>
                  <a:lnTo>
                    <a:pt x="3233420" y="11430"/>
                  </a:lnTo>
                  <a:lnTo>
                    <a:pt x="3235960" y="8890"/>
                  </a:lnTo>
                  <a:lnTo>
                    <a:pt x="3235960" y="38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6295389" y="3743960"/>
              <a:ext cx="62230" cy="58419"/>
            </a:xfrm>
            <a:custGeom>
              <a:avLst/>
              <a:gdLst/>
              <a:ahLst/>
              <a:cxnLst/>
              <a:rect l="l" t="t" r="r" b="b"/>
              <a:pathLst>
                <a:path w="62229" h="58420">
                  <a:moveTo>
                    <a:pt x="15239" y="0"/>
                  </a:moveTo>
                  <a:lnTo>
                    <a:pt x="17780" y="3809"/>
                  </a:lnTo>
                  <a:lnTo>
                    <a:pt x="16510" y="6350"/>
                  </a:lnTo>
                  <a:lnTo>
                    <a:pt x="15239" y="7619"/>
                  </a:lnTo>
                  <a:lnTo>
                    <a:pt x="11430" y="8889"/>
                  </a:lnTo>
                  <a:lnTo>
                    <a:pt x="7620" y="8889"/>
                  </a:lnTo>
                  <a:lnTo>
                    <a:pt x="5080" y="11429"/>
                  </a:lnTo>
                  <a:lnTo>
                    <a:pt x="1270" y="12700"/>
                  </a:lnTo>
                  <a:lnTo>
                    <a:pt x="0" y="15239"/>
                  </a:lnTo>
                  <a:lnTo>
                    <a:pt x="6350" y="16509"/>
                  </a:lnTo>
                  <a:lnTo>
                    <a:pt x="11430" y="16509"/>
                  </a:lnTo>
                  <a:lnTo>
                    <a:pt x="17780" y="15239"/>
                  </a:lnTo>
                  <a:lnTo>
                    <a:pt x="27939" y="12700"/>
                  </a:lnTo>
                  <a:lnTo>
                    <a:pt x="33020" y="13969"/>
                  </a:lnTo>
                  <a:lnTo>
                    <a:pt x="36830" y="16509"/>
                  </a:lnTo>
                  <a:lnTo>
                    <a:pt x="40639" y="20319"/>
                  </a:lnTo>
                  <a:lnTo>
                    <a:pt x="0" y="22859"/>
                  </a:lnTo>
                  <a:lnTo>
                    <a:pt x="5080" y="26669"/>
                  </a:lnTo>
                  <a:lnTo>
                    <a:pt x="11430" y="29209"/>
                  </a:lnTo>
                  <a:lnTo>
                    <a:pt x="19050" y="30479"/>
                  </a:lnTo>
                  <a:lnTo>
                    <a:pt x="33020" y="30479"/>
                  </a:lnTo>
                  <a:lnTo>
                    <a:pt x="40639" y="29209"/>
                  </a:lnTo>
                  <a:lnTo>
                    <a:pt x="48260" y="29209"/>
                  </a:lnTo>
                  <a:lnTo>
                    <a:pt x="53339" y="27939"/>
                  </a:lnTo>
                  <a:lnTo>
                    <a:pt x="53339" y="40639"/>
                  </a:lnTo>
                  <a:lnTo>
                    <a:pt x="49530" y="40639"/>
                  </a:lnTo>
                  <a:lnTo>
                    <a:pt x="44450" y="41909"/>
                  </a:lnTo>
                  <a:lnTo>
                    <a:pt x="38100" y="43179"/>
                  </a:lnTo>
                  <a:lnTo>
                    <a:pt x="26670" y="43179"/>
                  </a:lnTo>
                  <a:lnTo>
                    <a:pt x="20320" y="44450"/>
                  </a:lnTo>
                  <a:lnTo>
                    <a:pt x="16510" y="45719"/>
                  </a:lnTo>
                  <a:lnTo>
                    <a:pt x="13970" y="49529"/>
                  </a:lnTo>
                  <a:lnTo>
                    <a:pt x="12700" y="54609"/>
                  </a:lnTo>
                  <a:lnTo>
                    <a:pt x="40639" y="58419"/>
                  </a:lnTo>
                  <a:lnTo>
                    <a:pt x="39370" y="53339"/>
                  </a:lnTo>
                  <a:lnTo>
                    <a:pt x="41910" y="48259"/>
                  </a:lnTo>
                  <a:lnTo>
                    <a:pt x="45720" y="45719"/>
                  </a:lnTo>
                  <a:lnTo>
                    <a:pt x="49530" y="44450"/>
                  </a:lnTo>
                  <a:lnTo>
                    <a:pt x="54610" y="41909"/>
                  </a:lnTo>
                  <a:lnTo>
                    <a:pt x="58420" y="40639"/>
                  </a:lnTo>
                  <a:lnTo>
                    <a:pt x="60960" y="36829"/>
                  </a:lnTo>
                  <a:lnTo>
                    <a:pt x="58420" y="34289"/>
                  </a:lnTo>
                  <a:lnTo>
                    <a:pt x="58420" y="29209"/>
                  </a:lnTo>
                  <a:lnTo>
                    <a:pt x="59689" y="25400"/>
                  </a:lnTo>
                  <a:lnTo>
                    <a:pt x="62230" y="22859"/>
                  </a:lnTo>
                  <a:lnTo>
                    <a:pt x="60960" y="16509"/>
                  </a:lnTo>
                  <a:lnTo>
                    <a:pt x="57150" y="11429"/>
                  </a:lnTo>
                  <a:lnTo>
                    <a:pt x="53339" y="8889"/>
                  </a:lnTo>
                  <a:lnTo>
                    <a:pt x="48260" y="10159"/>
                  </a:lnTo>
                  <a:lnTo>
                    <a:pt x="48260" y="7619"/>
                  </a:lnTo>
                  <a:lnTo>
                    <a:pt x="53339" y="5079"/>
                  </a:lnTo>
                  <a:lnTo>
                    <a:pt x="54610" y="2539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4724400" y="3746499"/>
              <a:ext cx="1949450" cy="101600"/>
            </a:xfrm>
            <a:custGeom>
              <a:avLst/>
              <a:gdLst/>
              <a:ahLst/>
              <a:cxnLst/>
              <a:rect l="l" t="t" r="r" b="b"/>
              <a:pathLst>
                <a:path w="1949450" h="101600">
                  <a:moveTo>
                    <a:pt x="3810" y="10160"/>
                  </a:moveTo>
                  <a:lnTo>
                    <a:pt x="0" y="5080"/>
                  </a:lnTo>
                  <a:lnTo>
                    <a:pt x="2540" y="12700"/>
                  </a:lnTo>
                  <a:lnTo>
                    <a:pt x="3810" y="10160"/>
                  </a:lnTo>
                  <a:close/>
                </a:path>
                <a:path w="1949450" h="101600">
                  <a:moveTo>
                    <a:pt x="1003300" y="5080"/>
                  </a:moveTo>
                  <a:lnTo>
                    <a:pt x="1002030" y="2540"/>
                  </a:lnTo>
                  <a:lnTo>
                    <a:pt x="974090" y="2540"/>
                  </a:lnTo>
                  <a:lnTo>
                    <a:pt x="1003300" y="5080"/>
                  </a:lnTo>
                  <a:close/>
                </a:path>
                <a:path w="1949450" h="101600">
                  <a:moveTo>
                    <a:pt x="1375410" y="5080"/>
                  </a:moveTo>
                  <a:lnTo>
                    <a:pt x="1325880" y="0"/>
                  </a:lnTo>
                  <a:lnTo>
                    <a:pt x="1322070" y="12700"/>
                  </a:lnTo>
                  <a:lnTo>
                    <a:pt x="1314450" y="22860"/>
                  </a:lnTo>
                  <a:lnTo>
                    <a:pt x="1306830" y="34290"/>
                  </a:lnTo>
                  <a:lnTo>
                    <a:pt x="1297940" y="45720"/>
                  </a:lnTo>
                  <a:lnTo>
                    <a:pt x="1291590" y="57150"/>
                  </a:lnTo>
                  <a:lnTo>
                    <a:pt x="1289050" y="67310"/>
                  </a:lnTo>
                  <a:lnTo>
                    <a:pt x="1290320" y="77470"/>
                  </a:lnTo>
                  <a:lnTo>
                    <a:pt x="1297940" y="87630"/>
                  </a:lnTo>
                  <a:lnTo>
                    <a:pt x="1303020" y="78740"/>
                  </a:lnTo>
                  <a:lnTo>
                    <a:pt x="1308100" y="68580"/>
                  </a:lnTo>
                  <a:lnTo>
                    <a:pt x="1311910" y="59690"/>
                  </a:lnTo>
                  <a:lnTo>
                    <a:pt x="1318260" y="52070"/>
                  </a:lnTo>
                  <a:lnTo>
                    <a:pt x="1318260" y="63500"/>
                  </a:lnTo>
                  <a:lnTo>
                    <a:pt x="1310640" y="88900"/>
                  </a:lnTo>
                  <a:lnTo>
                    <a:pt x="1309370" y="101600"/>
                  </a:lnTo>
                  <a:lnTo>
                    <a:pt x="1313180" y="101600"/>
                  </a:lnTo>
                  <a:lnTo>
                    <a:pt x="1316990" y="100330"/>
                  </a:lnTo>
                  <a:lnTo>
                    <a:pt x="1324610" y="95250"/>
                  </a:lnTo>
                  <a:lnTo>
                    <a:pt x="1328420" y="93980"/>
                  </a:lnTo>
                  <a:lnTo>
                    <a:pt x="1333500" y="91440"/>
                  </a:lnTo>
                  <a:lnTo>
                    <a:pt x="1338580" y="90170"/>
                  </a:lnTo>
                  <a:lnTo>
                    <a:pt x="1343660" y="90170"/>
                  </a:lnTo>
                  <a:lnTo>
                    <a:pt x="1343660" y="95250"/>
                  </a:lnTo>
                  <a:lnTo>
                    <a:pt x="1348740" y="93980"/>
                  </a:lnTo>
                  <a:lnTo>
                    <a:pt x="1355090" y="95250"/>
                  </a:lnTo>
                  <a:lnTo>
                    <a:pt x="1365250" y="92710"/>
                  </a:lnTo>
                  <a:lnTo>
                    <a:pt x="1372870" y="48260"/>
                  </a:lnTo>
                  <a:lnTo>
                    <a:pt x="1375410" y="26670"/>
                  </a:lnTo>
                  <a:lnTo>
                    <a:pt x="1375410" y="5080"/>
                  </a:lnTo>
                  <a:close/>
                </a:path>
                <a:path w="1949450" h="101600">
                  <a:moveTo>
                    <a:pt x="1949450" y="77470"/>
                  </a:moveTo>
                  <a:lnTo>
                    <a:pt x="1940560" y="5080"/>
                  </a:lnTo>
                  <a:lnTo>
                    <a:pt x="1939290" y="24130"/>
                  </a:lnTo>
                  <a:lnTo>
                    <a:pt x="1940560" y="43180"/>
                  </a:lnTo>
                  <a:lnTo>
                    <a:pt x="1943100" y="60960"/>
                  </a:lnTo>
                  <a:lnTo>
                    <a:pt x="1949450" y="774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369559" y="3759200"/>
              <a:ext cx="48260" cy="25400"/>
            </a:xfrm>
            <a:custGeom>
              <a:avLst/>
              <a:gdLst/>
              <a:ahLst/>
              <a:cxnLst/>
              <a:rect l="l" t="t" r="r" b="b"/>
              <a:pathLst>
                <a:path w="48260" h="25400">
                  <a:moveTo>
                    <a:pt x="29210" y="0"/>
                  </a:moveTo>
                  <a:lnTo>
                    <a:pt x="20319" y="0"/>
                  </a:lnTo>
                  <a:lnTo>
                    <a:pt x="10160" y="3810"/>
                  </a:lnTo>
                  <a:lnTo>
                    <a:pt x="3810" y="8889"/>
                  </a:lnTo>
                  <a:lnTo>
                    <a:pt x="0" y="16510"/>
                  </a:lnTo>
                  <a:lnTo>
                    <a:pt x="1269" y="25400"/>
                  </a:lnTo>
                  <a:lnTo>
                    <a:pt x="3810" y="25400"/>
                  </a:lnTo>
                  <a:lnTo>
                    <a:pt x="13969" y="22860"/>
                  </a:lnTo>
                  <a:lnTo>
                    <a:pt x="24129" y="22860"/>
                  </a:lnTo>
                  <a:lnTo>
                    <a:pt x="34289" y="20319"/>
                  </a:lnTo>
                  <a:lnTo>
                    <a:pt x="38100" y="19050"/>
                  </a:lnTo>
                  <a:lnTo>
                    <a:pt x="34289" y="17780"/>
                  </a:lnTo>
                  <a:lnTo>
                    <a:pt x="12700" y="17780"/>
                  </a:lnTo>
                  <a:lnTo>
                    <a:pt x="8889" y="16510"/>
                  </a:lnTo>
                  <a:lnTo>
                    <a:pt x="5079" y="13969"/>
                  </a:lnTo>
                  <a:lnTo>
                    <a:pt x="10160" y="10160"/>
                  </a:lnTo>
                  <a:lnTo>
                    <a:pt x="15239" y="7619"/>
                  </a:lnTo>
                  <a:lnTo>
                    <a:pt x="21589" y="6350"/>
                  </a:lnTo>
                  <a:lnTo>
                    <a:pt x="26669" y="7619"/>
                  </a:lnTo>
                  <a:lnTo>
                    <a:pt x="33019" y="8889"/>
                  </a:lnTo>
                  <a:lnTo>
                    <a:pt x="38100" y="10160"/>
                  </a:lnTo>
                  <a:lnTo>
                    <a:pt x="43179" y="12700"/>
                  </a:lnTo>
                  <a:lnTo>
                    <a:pt x="48260" y="12700"/>
                  </a:lnTo>
                  <a:lnTo>
                    <a:pt x="44450" y="6350"/>
                  </a:lnTo>
                  <a:lnTo>
                    <a:pt x="38100" y="1269"/>
                  </a:lnTo>
                  <a:lnTo>
                    <a:pt x="292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4740910" y="3759199"/>
              <a:ext cx="739140" cy="88900"/>
            </a:xfrm>
            <a:custGeom>
              <a:avLst/>
              <a:gdLst/>
              <a:ahLst/>
              <a:cxnLst/>
              <a:rect l="l" t="t" r="r" b="b"/>
              <a:pathLst>
                <a:path w="739139" h="88900">
                  <a:moveTo>
                    <a:pt x="381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810" y="8890"/>
                  </a:lnTo>
                  <a:lnTo>
                    <a:pt x="3810" y="0"/>
                  </a:lnTo>
                  <a:close/>
                </a:path>
                <a:path w="739139" h="88900">
                  <a:moveTo>
                    <a:pt x="739140" y="0"/>
                  </a:moveTo>
                  <a:lnTo>
                    <a:pt x="726440" y="2540"/>
                  </a:lnTo>
                  <a:lnTo>
                    <a:pt x="731520" y="22860"/>
                  </a:lnTo>
                  <a:lnTo>
                    <a:pt x="731520" y="68580"/>
                  </a:lnTo>
                  <a:lnTo>
                    <a:pt x="730250" y="88900"/>
                  </a:lnTo>
                  <a:lnTo>
                    <a:pt x="736600" y="88900"/>
                  </a:lnTo>
                  <a:lnTo>
                    <a:pt x="739140" y="67310"/>
                  </a:lnTo>
                  <a:lnTo>
                    <a:pt x="7391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300979" y="3761739"/>
              <a:ext cx="39370" cy="19050"/>
            </a:xfrm>
            <a:custGeom>
              <a:avLst/>
              <a:gdLst/>
              <a:ahLst/>
              <a:cxnLst/>
              <a:rect l="l" t="t" r="r" b="b"/>
              <a:pathLst>
                <a:path w="39370" h="19050">
                  <a:moveTo>
                    <a:pt x="30480" y="0"/>
                  </a:moveTo>
                  <a:lnTo>
                    <a:pt x="22860" y="0"/>
                  </a:lnTo>
                  <a:lnTo>
                    <a:pt x="10160" y="2540"/>
                  </a:lnTo>
                  <a:lnTo>
                    <a:pt x="5080" y="5080"/>
                  </a:lnTo>
                  <a:lnTo>
                    <a:pt x="1270" y="10160"/>
                  </a:lnTo>
                  <a:lnTo>
                    <a:pt x="0" y="15240"/>
                  </a:lnTo>
                  <a:lnTo>
                    <a:pt x="2540" y="13970"/>
                  </a:lnTo>
                  <a:lnTo>
                    <a:pt x="6350" y="11430"/>
                  </a:lnTo>
                  <a:lnTo>
                    <a:pt x="11430" y="8890"/>
                  </a:lnTo>
                  <a:lnTo>
                    <a:pt x="15240" y="6350"/>
                  </a:lnTo>
                  <a:lnTo>
                    <a:pt x="19050" y="5080"/>
                  </a:lnTo>
                  <a:lnTo>
                    <a:pt x="22860" y="5080"/>
                  </a:lnTo>
                  <a:lnTo>
                    <a:pt x="25400" y="6350"/>
                  </a:lnTo>
                  <a:lnTo>
                    <a:pt x="29210" y="10160"/>
                  </a:lnTo>
                  <a:lnTo>
                    <a:pt x="12700" y="16510"/>
                  </a:lnTo>
                  <a:lnTo>
                    <a:pt x="31750" y="19050"/>
                  </a:lnTo>
                  <a:lnTo>
                    <a:pt x="34290" y="15240"/>
                  </a:lnTo>
                  <a:lnTo>
                    <a:pt x="34290" y="10160"/>
                  </a:lnTo>
                  <a:lnTo>
                    <a:pt x="39370" y="10160"/>
                  </a:lnTo>
                  <a:lnTo>
                    <a:pt x="39370" y="2540"/>
                  </a:lnTo>
                  <a:lnTo>
                    <a:pt x="35560" y="127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693409" y="3761739"/>
              <a:ext cx="39370" cy="92710"/>
            </a:xfrm>
            <a:custGeom>
              <a:avLst/>
              <a:gdLst/>
              <a:ahLst/>
              <a:cxnLst/>
              <a:rect l="l" t="t" r="r" b="b"/>
              <a:pathLst>
                <a:path w="39370" h="92710">
                  <a:moveTo>
                    <a:pt x="39369" y="0"/>
                  </a:moveTo>
                  <a:lnTo>
                    <a:pt x="10160" y="0"/>
                  </a:lnTo>
                  <a:lnTo>
                    <a:pt x="7619" y="29210"/>
                  </a:lnTo>
                  <a:lnTo>
                    <a:pt x="1269" y="40640"/>
                  </a:lnTo>
                  <a:lnTo>
                    <a:pt x="0" y="49530"/>
                  </a:lnTo>
                  <a:lnTo>
                    <a:pt x="1269" y="58420"/>
                  </a:lnTo>
                  <a:lnTo>
                    <a:pt x="13969" y="73660"/>
                  </a:lnTo>
                  <a:lnTo>
                    <a:pt x="29210" y="86360"/>
                  </a:lnTo>
                  <a:lnTo>
                    <a:pt x="34289" y="92710"/>
                  </a:lnTo>
                  <a:lnTo>
                    <a:pt x="31750" y="69850"/>
                  </a:lnTo>
                  <a:lnTo>
                    <a:pt x="34289" y="45720"/>
                  </a:lnTo>
                  <a:lnTo>
                    <a:pt x="38100" y="22860"/>
                  </a:lnTo>
                  <a:lnTo>
                    <a:pt x="393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4829809" y="3768089"/>
              <a:ext cx="46990" cy="25400"/>
            </a:xfrm>
            <a:custGeom>
              <a:avLst/>
              <a:gdLst/>
              <a:ahLst/>
              <a:cxnLst/>
              <a:rect l="l" t="t" r="r" b="b"/>
              <a:pathLst>
                <a:path w="46989" h="25400">
                  <a:moveTo>
                    <a:pt x="27939" y="0"/>
                  </a:moveTo>
                  <a:lnTo>
                    <a:pt x="15239" y="0"/>
                  </a:lnTo>
                  <a:lnTo>
                    <a:pt x="10160" y="2540"/>
                  </a:lnTo>
                  <a:lnTo>
                    <a:pt x="5079" y="6350"/>
                  </a:lnTo>
                  <a:lnTo>
                    <a:pt x="1269" y="12700"/>
                  </a:lnTo>
                  <a:lnTo>
                    <a:pt x="0" y="17780"/>
                  </a:lnTo>
                  <a:lnTo>
                    <a:pt x="1269" y="21590"/>
                  </a:lnTo>
                  <a:lnTo>
                    <a:pt x="3810" y="24130"/>
                  </a:lnTo>
                  <a:lnTo>
                    <a:pt x="6350" y="25400"/>
                  </a:lnTo>
                  <a:lnTo>
                    <a:pt x="2539" y="12700"/>
                  </a:lnTo>
                  <a:lnTo>
                    <a:pt x="7619" y="7620"/>
                  </a:lnTo>
                  <a:lnTo>
                    <a:pt x="12700" y="5080"/>
                  </a:lnTo>
                  <a:lnTo>
                    <a:pt x="25400" y="2540"/>
                  </a:lnTo>
                  <a:lnTo>
                    <a:pt x="30479" y="3810"/>
                  </a:lnTo>
                  <a:lnTo>
                    <a:pt x="36829" y="3810"/>
                  </a:lnTo>
                  <a:lnTo>
                    <a:pt x="43179" y="5080"/>
                  </a:lnTo>
                  <a:lnTo>
                    <a:pt x="46989" y="3810"/>
                  </a:lnTo>
                  <a:lnTo>
                    <a:pt x="41910" y="3810"/>
                  </a:lnTo>
                  <a:lnTo>
                    <a:pt x="34289" y="1270"/>
                  </a:lnTo>
                  <a:lnTo>
                    <a:pt x="279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6113780" y="3766819"/>
              <a:ext cx="212090" cy="5080"/>
            </a:xfrm>
            <a:custGeom>
              <a:avLst/>
              <a:gdLst/>
              <a:ahLst/>
              <a:cxnLst/>
              <a:rect l="l" t="t" r="r" b="b"/>
              <a:pathLst>
                <a:path w="212089" h="5079">
                  <a:moveTo>
                    <a:pt x="3810" y="0"/>
                  </a:moveTo>
                  <a:lnTo>
                    <a:pt x="0" y="0"/>
                  </a:lnTo>
                  <a:lnTo>
                    <a:pt x="3810" y="5080"/>
                  </a:lnTo>
                  <a:lnTo>
                    <a:pt x="3810" y="0"/>
                  </a:lnTo>
                  <a:close/>
                </a:path>
                <a:path w="212089" h="5079">
                  <a:moveTo>
                    <a:pt x="212090" y="0"/>
                  </a:moveTo>
                  <a:lnTo>
                    <a:pt x="204470" y="0"/>
                  </a:lnTo>
                  <a:lnTo>
                    <a:pt x="204470" y="1270"/>
                  </a:lnTo>
                  <a:lnTo>
                    <a:pt x="212090" y="1270"/>
                  </a:lnTo>
                  <a:lnTo>
                    <a:pt x="2120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4768850" y="3771899"/>
              <a:ext cx="41910" cy="17780"/>
            </a:xfrm>
            <a:custGeom>
              <a:avLst/>
              <a:gdLst/>
              <a:ahLst/>
              <a:cxnLst/>
              <a:rect l="l" t="t" r="r" b="b"/>
              <a:pathLst>
                <a:path w="41910" h="17779">
                  <a:moveTo>
                    <a:pt x="19050" y="0"/>
                  </a:moveTo>
                  <a:lnTo>
                    <a:pt x="13970" y="0"/>
                  </a:lnTo>
                  <a:lnTo>
                    <a:pt x="10160" y="1270"/>
                  </a:lnTo>
                  <a:lnTo>
                    <a:pt x="5080" y="2540"/>
                  </a:lnTo>
                  <a:lnTo>
                    <a:pt x="0" y="1270"/>
                  </a:lnTo>
                  <a:lnTo>
                    <a:pt x="5080" y="3810"/>
                  </a:lnTo>
                  <a:lnTo>
                    <a:pt x="8890" y="3810"/>
                  </a:lnTo>
                  <a:lnTo>
                    <a:pt x="13970" y="1270"/>
                  </a:lnTo>
                  <a:lnTo>
                    <a:pt x="19050" y="0"/>
                  </a:lnTo>
                  <a:close/>
                </a:path>
                <a:path w="41910" h="17779">
                  <a:moveTo>
                    <a:pt x="41910" y="8890"/>
                  </a:moveTo>
                  <a:lnTo>
                    <a:pt x="24130" y="0"/>
                  </a:lnTo>
                  <a:lnTo>
                    <a:pt x="33020" y="8890"/>
                  </a:lnTo>
                  <a:lnTo>
                    <a:pt x="27940" y="11430"/>
                  </a:lnTo>
                  <a:lnTo>
                    <a:pt x="16510" y="11430"/>
                  </a:lnTo>
                  <a:lnTo>
                    <a:pt x="13970" y="12700"/>
                  </a:lnTo>
                  <a:lnTo>
                    <a:pt x="10160" y="13970"/>
                  </a:lnTo>
                  <a:lnTo>
                    <a:pt x="8890" y="17780"/>
                  </a:lnTo>
                  <a:lnTo>
                    <a:pt x="12700" y="16510"/>
                  </a:lnTo>
                  <a:lnTo>
                    <a:pt x="20320" y="16510"/>
                  </a:lnTo>
                  <a:lnTo>
                    <a:pt x="26670" y="17780"/>
                  </a:lnTo>
                  <a:lnTo>
                    <a:pt x="30480" y="17780"/>
                  </a:lnTo>
                  <a:lnTo>
                    <a:pt x="35560" y="15240"/>
                  </a:lnTo>
                  <a:lnTo>
                    <a:pt x="39370" y="13970"/>
                  </a:lnTo>
                  <a:lnTo>
                    <a:pt x="41910" y="88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4937759" y="3768089"/>
              <a:ext cx="3810" cy="3810"/>
            </a:xfrm>
            <a:custGeom>
              <a:avLst/>
              <a:gdLst/>
              <a:ahLst/>
              <a:cxnLst/>
              <a:rect l="l" t="t" r="r" b="b"/>
              <a:pathLst>
                <a:path w="3810" h="3810">
                  <a:moveTo>
                    <a:pt x="38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3810" y="3810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4842509" y="3778250"/>
              <a:ext cx="27940" cy="8890"/>
            </a:xfrm>
            <a:custGeom>
              <a:avLst/>
              <a:gdLst/>
              <a:ahLst/>
              <a:cxnLst/>
              <a:rect l="l" t="t" r="r" b="b"/>
              <a:pathLst>
                <a:path w="27939" h="8889">
                  <a:moveTo>
                    <a:pt x="20319" y="0"/>
                  </a:moveTo>
                  <a:lnTo>
                    <a:pt x="11429" y="0"/>
                  </a:lnTo>
                  <a:lnTo>
                    <a:pt x="3810" y="2539"/>
                  </a:lnTo>
                  <a:lnTo>
                    <a:pt x="1269" y="5080"/>
                  </a:lnTo>
                  <a:lnTo>
                    <a:pt x="0" y="7619"/>
                  </a:lnTo>
                  <a:lnTo>
                    <a:pt x="7619" y="7619"/>
                  </a:lnTo>
                  <a:lnTo>
                    <a:pt x="11429" y="8889"/>
                  </a:lnTo>
                  <a:lnTo>
                    <a:pt x="19050" y="8889"/>
                  </a:lnTo>
                  <a:lnTo>
                    <a:pt x="21589" y="7619"/>
                  </a:lnTo>
                  <a:lnTo>
                    <a:pt x="25400" y="6350"/>
                  </a:lnTo>
                  <a:lnTo>
                    <a:pt x="27939" y="2539"/>
                  </a:lnTo>
                  <a:lnTo>
                    <a:pt x="203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4917440" y="3778249"/>
              <a:ext cx="1028700" cy="165100"/>
            </a:xfrm>
            <a:custGeom>
              <a:avLst/>
              <a:gdLst/>
              <a:ahLst/>
              <a:cxnLst/>
              <a:rect l="l" t="t" r="r" b="b"/>
              <a:pathLst>
                <a:path w="1028700" h="165100">
                  <a:moveTo>
                    <a:pt x="38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3810" y="2540"/>
                  </a:lnTo>
                  <a:lnTo>
                    <a:pt x="3810" y="0"/>
                  </a:lnTo>
                  <a:close/>
                </a:path>
                <a:path w="1028700" h="165100">
                  <a:moveTo>
                    <a:pt x="862330" y="29210"/>
                  </a:moveTo>
                  <a:lnTo>
                    <a:pt x="859790" y="16510"/>
                  </a:lnTo>
                  <a:lnTo>
                    <a:pt x="853440" y="6350"/>
                  </a:lnTo>
                  <a:lnTo>
                    <a:pt x="843280" y="15240"/>
                  </a:lnTo>
                  <a:lnTo>
                    <a:pt x="843280" y="2540"/>
                  </a:lnTo>
                  <a:lnTo>
                    <a:pt x="840740" y="8890"/>
                  </a:lnTo>
                  <a:lnTo>
                    <a:pt x="840740" y="16510"/>
                  </a:lnTo>
                  <a:lnTo>
                    <a:pt x="843280" y="29210"/>
                  </a:lnTo>
                  <a:lnTo>
                    <a:pt x="847090" y="36830"/>
                  </a:lnTo>
                  <a:lnTo>
                    <a:pt x="849630" y="44450"/>
                  </a:lnTo>
                  <a:lnTo>
                    <a:pt x="858520" y="55880"/>
                  </a:lnTo>
                  <a:lnTo>
                    <a:pt x="862330" y="41910"/>
                  </a:lnTo>
                  <a:lnTo>
                    <a:pt x="862330" y="29210"/>
                  </a:lnTo>
                  <a:close/>
                </a:path>
                <a:path w="1028700" h="165100">
                  <a:moveTo>
                    <a:pt x="915670" y="27940"/>
                  </a:moveTo>
                  <a:lnTo>
                    <a:pt x="882650" y="10160"/>
                  </a:lnTo>
                  <a:lnTo>
                    <a:pt x="875030" y="10160"/>
                  </a:lnTo>
                  <a:lnTo>
                    <a:pt x="868680" y="11430"/>
                  </a:lnTo>
                  <a:lnTo>
                    <a:pt x="866140" y="25400"/>
                  </a:lnTo>
                  <a:lnTo>
                    <a:pt x="867410" y="31750"/>
                  </a:lnTo>
                  <a:lnTo>
                    <a:pt x="869950" y="36830"/>
                  </a:lnTo>
                  <a:lnTo>
                    <a:pt x="871220" y="41910"/>
                  </a:lnTo>
                  <a:lnTo>
                    <a:pt x="873760" y="46990"/>
                  </a:lnTo>
                  <a:lnTo>
                    <a:pt x="877570" y="52070"/>
                  </a:lnTo>
                  <a:lnTo>
                    <a:pt x="881380" y="54610"/>
                  </a:lnTo>
                  <a:lnTo>
                    <a:pt x="886460" y="54610"/>
                  </a:lnTo>
                  <a:lnTo>
                    <a:pt x="892810" y="53340"/>
                  </a:lnTo>
                  <a:lnTo>
                    <a:pt x="899160" y="53340"/>
                  </a:lnTo>
                  <a:lnTo>
                    <a:pt x="902970" y="52070"/>
                  </a:lnTo>
                  <a:lnTo>
                    <a:pt x="906780" y="49530"/>
                  </a:lnTo>
                  <a:lnTo>
                    <a:pt x="909320" y="45720"/>
                  </a:lnTo>
                  <a:lnTo>
                    <a:pt x="910590" y="40640"/>
                  </a:lnTo>
                  <a:lnTo>
                    <a:pt x="913130" y="36830"/>
                  </a:lnTo>
                  <a:lnTo>
                    <a:pt x="914400" y="31750"/>
                  </a:lnTo>
                  <a:lnTo>
                    <a:pt x="915670" y="27940"/>
                  </a:lnTo>
                  <a:close/>
                </a:path>
                <a:path w="1028700" h="165100">
                  <a:moveTo>
                    <a:pt x="938530" y="19050"/>
                  </a:moveTo>
                  <a:lnTo>
                    <a:pt x="937260" y="17780"/>
                  </a:lnTo>
                  <a:lnTo>
                    <a:pt x="935672" y="18580"/>
                  </a:lnTo>
                  <a:lnTo>
                    <a:pt x="938530" y="19050"/>
                  </a:lnTo>
                  <a:close/>
                </a:path>
                <a:path w="1028700" h="165100">
                  <a:moveTo>
                    <a:pt x="988060" y="11430"/>
                  </a:moveTo>
                  <a:lnTo>
                    <a:pt x="977900" y="7620"/>
                  </a:lnTo>
                  <a:lnTo>
                    <a:pt x="969010" y="6350"/>
                  </a:lnTo>
                  <a:lnTo>
                    <a:pt x="961390" y="8890"/>
                  </a:lnTo>
                  <a:lnTo>
                    <a:pt x="946150" y="16510"/>
                  </a:lnTo>
                  <a:lnTo>
                    <a:pt x="938530" y="19050"/>
                  </a:lnTo>
                  <a:lnTo>
                    <a:pt x="939800" y="19050"/>
                  </a:lnTo>
                  <a:lnTo>
                    <a:pt x="941070" y="20320"/>
                  </a:lnTo>
                  <a:lnTo>
                    <a:pt x="941070" y="22860"/>
                  </a:lnTo>
                  <a:lnTo>
                    <a:pt x="938530" y="24130"/>
                  </a:lnTo>
                  <a:lnTo>
                    <a:pt x="938530" y="33020"/>
                  </a:lnTo>
                  <a:lnTo>
                    <a:pt x="941070" y="38100"/>
                  </a:lnTo>
                  <a:lnTo>
                    <a:pt x="944880" y="41910"/>
                  </a:lnTo>
                  <a:lnTo>
                    <a:pt x="949960" y="44450"/>
                  </a:lnTo>
                  <a:lnTo>
                    <a:pt x="956310" y="45720"/>
                  </a:lnTo>
                  <a:lnTo>
                    <a:pt x="975360" y="45720"/>
                  </a:lnTo>
                  <a:lnTo>
                    <a:pt x="981710" y="36830"/>
                  </a:lnTo>
                  <a:lnTo>
                    <a:pt x="985520" y="29210"/>
                  </a:lnTo>
                  <a:lnTo>
                    <a:pt x="985520" y="20320"/>
                  </a:lnTo>
                  <a:lnTo>
                    <a:pt x="988060" y="11430"/>
                  </a:lnTo>
                  <a:close/>
                </a:path>
                <a:path w="1028700" h="165100">
                  <a:moveTo>
                    <a:pt x="1028700" y="33020"/>
                  </a:moveTo>
                  <a:lnTo>
                    <a:pt x="1027430" y="27940"/>
                  </a:lnTo>
                  <a:lnTo>
                    <a:pt x="1019810" y="29210"/>
                  </a:lnTo>
                  <a:lnTo>
                    <a:pt x="1014730" y="41910"/>
                  </a:lnTo>
                  <a:lnTo>
                    <a:pt x="1007110" y="43180"/>
                  </a:lnTo>
                  <a:lnTo>
                    <a:pt x="1005840" y="34290"/>
                  </a:lnTo>
                  <a:lnTo>
                    <a:pt x="1004570" y="27940"/>
                  </a:lnTo>
                  <a:lnTo>
                    <a:pt x="1002030" y="22860"/>
                  </a:lnTo>
                  <a:lnTo>
                    <a:pt x="995680" y="19050"/>
                  </a:lnTo>
                  <a:lnTo>
                    <a:pt x="993140" y="35560"/>
                  </a:lnTo>
                  <a:lnTo>
                    <a:pt x="989330" y="39370"/>
                  </a:lnTo>
                  <a:lnTo>
                    <a:pt x="986790" y="44450"/>
                  </a:lnTo>
                  <a:lnTo>
                    <a:pt x="982980" y="46990"/>
                  </a:lnTo>
                  <a:lnTo>
                    <a:pt x="979170" y="50800"/>
                  </a:lnTo>
                  <a:lnTo>
                    <a:pt x="975360" y="53340"/>
                  </a:lnTo>
                  <a:lnTo>
                    <a:pt x="971550" y="54610"/>
                  </a:lnTo>
                  <a:lnTo>
                    <a:pt x="967740" y="54610"/>
                  </a:lnTo>
                  <a:lnTo>
                    <a:pt x="963930" y="50800"/>
                  </a:lnTo>
                  <a:lnTo>
                    <a:pt x="963930" y="55880"/>
                  </a:lnTo>
                  <a:lnTo>
                    <a:pt x="962660" y="57150"/>
                  </a:lnTo>
                  <a:lnTo>
                    <a:pt x="960120" y="58420"/>
                  </a:lnTo>
                  <a:lnTo>
                    <a:pt x="955040" y="58420"/>
                  </a:lnTo>
                  <a:lnTo>
                    <a:pt x="949960" y="55880"/>
                  </a:lnTo>
                  <a:lnTo>
                    <a:pt x="944880" y="52070"/>
                  </a:lnTo>
                  <a:lnTo>
                    <a:pt x="937260" y="41910"/>
                  </a:lnTo>
                  <a:lnTo>
                    <a:pt x="934720" y="29210"/>
                  </a:lnTo>
                  <a:lnTo>
                    <a:pt x="934720" y="19050"/>
                  </a:lnTo>
                  <a:lnTo>
                    <a:pt x="935672" y="18580"/>
                  </a:lnTo>
                  <a:lnTo>
                    <a:pt x="930910" y="17780"/>
                  </a:lnTo>
                  <a:lnTo>
                    <a:pt x="920750" y="12700"/>
                  </a:lnTo>
                  <a:lnTo>
                    <a:pt x="925830" y="24130"/>
                  </a:lnTo>
                  <a:lnTo>
                    <a:pt x="924560" y="24130"/>
                  </a:lnTo>
                  <a:lnTo>
                    <a:pt x="924560" y="25400"/>
                  </a:lnTo>
                  <a:lnTo>
                    <a:pt x="920750" y="25400"/>
                  </a:lnTo>
                  <a:lnTo>
                    <a:pt x="920750" y="40640"/>
                  </a:lnTo>
                  <a:lnTo>
                    <a:pt x="891540" y="63500"/>
                  </a:lnTo>
                  <a:lnTo>
                    <a:pt x="885190" y="63500"/>
                  </a:lnTo>
                  <a:lnTo>
                    <a:pt x="878840" y="60960"/>
                  </a:lnTo>
                  <a:lnTo>
                    <a:pt x="878840" y="74930"/>
                  </a:lnTo>
                  <a:lnTo>
                    <a:pt x="881380" y="85090"/>
                  </a:lnTo>
                  <a:lnTo>
                    <a:pt x="883920" y="97790"/>
                  </a:lnTo>
                  <a:lnTo>
                    <a:pt x="886460" y="109220"/>
                  </a:lnTo>
                  <a:lnTo>
                    <a:pt x="906780" y="152400"/>
                  </a:lnTo>
                  <a:lnTo>
                    <a:pt x="925830" y="165100"/>
                  </a:lnTo>
                  <a:lnTo>
                    <a:pt x="935990" y="165100"/>
                  </a:lnTo>
                  <a:lnTo>
                    <a:pt x="944880" y="163830"/>
                  </a:lnTo>
                  <a:lnTo>
                    <a:pt x="953770" y="158750"/>
                  </a:lnTo>
                  <a:lnTo>
                    <a:pt x="962660" y="152400"/>
                  </a:lnTo>
                  <a:lnTo>
                    <a:pt x="969010" y="146050"/>
                  </a:lnTo>
                  <a:lnTo>
                    <a:pt x="977900" y="140970"/>
                  </a:lnTo>
                  <a:lnTo>
                    <a:pt x="985520" y="137160"/>
                  </a:lnTo>
                  <a:lnTo>
                    <a:pt x="990600" y="128270"/>
                  </a:lnTo>
                  <a:lnTo>
                    <a:pt x="994410" y="119380"/>
                  </a:lnTo>
                  <a:lnTo>
                    <a:pt x="998220" y="109220"/>
                  </a:lnTo>
                  <a:lnTo>
                    <a:pt x="1002030" y="100330"/>
                  </a:lnTo>
                  <a:lnTo>
                    <a:pt x="1004570" y="88900"/>
                  </a:lnTo>
                  <a:lnTo>
                    <a:pt x="1005840" y="78740"/>
                  </a:lnTo>
                  <a:lnTo>
                    <a:pt x="1005840" y="68580"/>
                  </a:lnTo>
                  <a:lnTo>
                    <a:pt x="1006475" y="63500"/>
                  </a:lnTo>
                  <a:lnTo>
                    <a:pt x="1007110" y="58420"/>
                  </a:lnTo>
                  <a:lnTo>
                    <a:pt x="1012190" y="57150"/>
                  </a:lnTo>
                  <a:lnTo>
                    <a:pt x="1015568" y="54610"/>
                  </a:lnTo>
                  <a:lnTo>
                    <a:pt x="1017270" y="53340"/>
                  </a:lnTo>
                  <a:lnTo>
                    <a:pt x="1023620" y="46990"/>
                  </a:lnTo>
                  <a:lnTo>
                    <a:pt x="1025525" y="43180"/>
                  </a:lnTo>
                  <a:lnTo>
                    <a:pt x="1026160" y="41910"/>
                  </a:lnTo>
                  <a:lnTo>
                    <a:pt x="1027430" y="38100"/>
                  </a:lnTo>
                  <a:lnTo>
                    <a:pt x="1028700" y="330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5864859" y="3790950"/>
              <a:ext cx="30480" cy="11430"/>
            </a:xfrm>
            <a:custGeom>
              <a:avLst/>
              <a:gdLst/>
              <a:ahLst/>
              <a:cxnLst/>
              <a:rect l="l" t="t" r="r" b="b"/>
              <a:pathLst>
                <a:path w="30479" h="11429">
                  <a:moveTo>
                    <a:pt x="19050" y="0"/>
                  </a:moveTo>
                  <a:lnTo>
                    <a:pt x="15239" y="1269"/>
                  </a:lnTo>
                  <a:lnTo>
                    <a:pt x="10160" y="2539"/>
                  </a:lnTo>
                  <a:lnTo>
                    <a:pt x="2539" y="7619"/>
                  </a:lnTo>
                  <a:lnTo>
                    <a:pt x="0" y="11430"/>
                  </a:lnTo>
                  <a:lnTo>
                    <a:pt x="3810" y="10160"/>
                  </a:lnTo>
                  <a:lnTo>
                    <a:pt x="7619" y="10160"/>
                  </a:lnTo>
                  <a:lnTo>
                    <a:pt x="10160" y="8889"/>
                  </a:lnTo>
                  <a:lnTo>
                    <a:pt x="16510" y="8889"/>
                  </a:lnTo>
                  <a:lnTo>
                    <a:pt x="20319" y="10160"/>
                  </a:lnTo>
                  <a:lnTo>
                    <a:pt x="22860" y="11430"/>
                  </a:lnTo>
                  <a:lnTo>
                    <a:pt x="25400" y="11430"/>
                  </a:lnTo>
                  <a:lnTo>
                    <a:pt x="29210" y="10160"/>
                  </a:lnTo>
                  <a:lnTo>
                    <a:pt x="30479" y="7619"/>
                  </a:lnTo>
                  <a:lnTo>
                    <a:pt x="30479" y="6350"/>
                  </a:lnTo>
                  <a:lnTo>
                    <a:pt x="26669" y="2539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5745480" y="3790949"/>
              <a:ext cx="1168400" cy="106680"/>
            </a:xfrm>
            <a:custGeom>
              <a:avLst/>
              <a:gdLst/>
              <a:ahLst/>
              <a:cxnLst/>
              <a:rect l="l" t="t" r="r" b="b"/>
              <a:pathLst>
                <a:path w="1168400" h="106679">
                  <a:moveTo>
                    <a:pt x="2540" y="6350"/>
                  </a:moveTo>
                  <a:lnTo>
                    <a:pt x="0" y="6350"/>
                  </a:lnTo>
                  <a:lnTo>
                    <a:pt x="2540" y="12700"/>
                  </a:lnTo>
                  <a:lnTo>
                    <a:pt x="2540" y="6350"/>
                  </a:lnTo>
                  <a:close/>
                </a:path>
                <a:path w="1168400" h="106679">
                  <a:moveTo>
                    <a:pt x="1035037" y="0"/>
                  </a:moveTo>
                  <a:lnTo>
                    <a:pt x="1031240" y="0"/>
                  </a:lnTo>
                  <a:lnTo>
                    <a:pt x="1031240" y="48260"/>
                  </a:lnTo>
                  <a:lnTo>
                    <a:pt x="1035037" y="48260"/>
                  </a:lnTo>
                  <a:lnTo>
                    <a:pt x="1035037" y="0"/>
                  </a:lnTo>
                  <a:close/>
                </a:path>
                <a:path w="1168400" h="106679">
                  <a:moveTo>
                    <a:pt x="1168400" y="106680"/>
                  </a:moveTo>
                  <a:lnTo>
                    <a:pt x="1163320" y="53340"/>
                  </a:lnTo>
                  <a:lnTo>
                    <a:pt x="1158240" y="26670"/>
                  </a:lnTo>
                  <a:lnTo>
                    <a:pt x="1151890" y="0"/>
                  </a:lnTo>
                  <a:lnTo>
                    <a:pt x="1146810" y="0"/>
                  </a:lnTo>
                  <a:lnTo>
                    <a:pt x="1146810" y="27940"/>
                  </a:lnTo>
                  <a:lnTo>
                    <a:pt x="1149350" y="54610"/>
                  </a:lnTo>
                  <a:lnTo>
                    <a:pt x="1150620" y="80010"/>
                  </a:lnTo>
                  <a:lnTo>
                    <a:pt x="1144270" y="106680"/>
                  </a:lnTo>
                  <a:lnTo>
                    <a:pt x="1168400" y="1066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5798819" y="3796029"/>
              <a:ext cx="19050" cy="7620"/>
            </a:xfrm>
            <a:custGeom>
              <a:avLst/>
              <a:gdLst/>
              <a:ahLst/>
              <a:cxnLst/>
              <a:rect l="l" t="t" r="r" b="b"/>
              <a:pathLst>
                <a:path w="19050" h="7620">
                  <a:moveTo>
                    <a:pt x="13969" y="0"/>
                  </a:moveTo>
                  <a:lnTo>
                    <a:pt x="8889" y="1270"/>
                  </a:lnTo>
                  <a:lnTo>
                    <a:pt x="3809" y="3810"/>
                  </a:lnTo>
                  <a:lnTo>
                    <a:pt x="0" y="6350"/>
                  </a:lnTo>
                  <a:lnTo>
                    <a:pt x="19050" y="7620"/>
                  </a:lnTo>
                  <a:lnTo>
                    <a:pt x="19050" y="1270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6676389" y="3798569"/>
              <a:ext cx="90170" cy="77470"/>
            </a:xfrm>
            <a:custGeom>
              <a:avLst/>
              <a:gdLst/>
              <a:ahLst/>
              <a:cxnLst/>
              <a:rect l="l" t="t" r="r" b="b"/>
              <a:pathLst>
                <a:path w="90170" h="77470">
                  <a:moveTo>
                    <a:pt x="90169" y="0"/>
                  </a:moveTo>
                  <a:lnTo>
                    <a:pt x="87629" y="0"/>
                  </a:lnTo>
                  <a:lnTo>
                    <a:pt x="85089" y="20319"/>
                  </a:lnTo>
                  <a:lnTo>
                    <a:pt x="87629" y="20319"/>
                  </a:lnTo>
                  <a:lnTo>
                    <a:pt x="82550" y="26669"/>
                  </a:lnTo>
                  <a:lnTo>
                    <a:pt x="77469" y="36829"/>
                  </a:lnTo>
                  <a:lnTo>
                    <a:pt x="73659" y="45719"/>
                  </a:lnTo>
                  <a:lnTo>
                    <a:pt x="68579" y="54609"/>
                  </a:lnTo>
                  <a:lnTo>
                    <a:pt x="63500" y="62229"/>
                  </a:lnTo>
                  <a:lnTo>
                    <a:pt x="55879" y="67309"/>
                  </a:lnTo>
                  <a:lnTo>
                    <a:pt x="45719" y="69849"/>
                  </a:lnTo>
                  <a:lnTo>
                    <a:pt x="34289" y="68579"/>
                  </a:lnTo>
                  <a:lnTo>
                    <a:pt x="25400" y="69849"/>
                  </a:lnTo>
                  <a:lnTo>
                    <a:pt x="6350" y="46989"/>
                  </a:lnTo>
                  <a:lnTo>
                    <a:pt x="3809" y="40639"/>
                  </a:lnTo>
                  <a:lnTo>
                    <a:pt x="0" y="35559"/>
                  </a:lnTo>
                  <a:lnTo>
                    <a:pt x="5079" y="58419"/>
                  </a:lnTo>
                  <a:lnTo>
                    <a:pt x="11429" y="68579"/>
                  </a:lnTo>
                  <a:lnTo>
                    <a:pt x="17779" y="77469"/>
                  </a:lnTo>
                  <a:lnTo>
                    <a:pt x="29209" y="77469"/>
                  </a:lnTo>
                  <a:lnTo>
                    <a:pt x="34289" y="76199"/>
                  </a:lnTo>
                  <a:lnTo>
                    <a:pt x="40639" y="76199"/>
                  </a:lnTo>
                  <a:lnTo>
                    <a:pt x="46989" y="74929"/>
                  </a:lnTo>
                  <a:lnTo>
                    <a:pt x="52069" y="72389"/>
                  </a:lnTo>
                  <a:lnTo>
                    <a:pt x="58419" y="71119"/>
                  </a:lnTo>
                  <a:lnTo>
                    <a:pt x="63500" y="67309"/>
                  </a:lnTo>
                  <a:lnTo>
                    <a:pt x="68579" y="59689"/>
                  </a:lnTo>
                  <a:lnTo>
                    <a:pt x="74929" y="52069"/>
                  </a:lnTo>
                  <a:lnTo>
                    <a:pt x="80009" y="44449"/>
                  </a:lnTo>
                  <a:lnTo>
                    <a:pt x="83819" y="36829"/>
                  </a:lnTo>
                  <a:lnTo>
                    <a:pt x="87629" y="27939"/>
                  </a:lnTo>
                  <a:lnTo>
                    <a:pt x="90169" y="11429"/>
                  </a:lnTo>
                  <a:lnTo>
                    <a:pt x="90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3655060" y="3803649"/>
              <a:ext cx="2586990" cy="35560"/>
            </a:xfrm>
            <a:custGeom>
              <a:avLst/>
              <a:gdLst/>
              <a:ahLst/>
              <a:cxnLst/>
              <a:rect l="l" t="t" r="r" b="b"/>
              <a:pathLst>
                <a:path w="2586990" h="35560">
                  <a:moveTo>
                    <a:pt x="52070" y="12700"/>
                  </a:moveTo>
                  <a:lnTo>
                    <a:pt x="46990" y="10160"/>
                  </a:lnTo>
                  <a:lnTo>
                    <a:pt x="39370" y="7620"/>
                  </a:lnTo>
                  <a:lnTo>
                    <a:pt x="33020" y="5080"/>
                  </a:lnTo>
                  <a:lnTo>
                    <a:pt x="19050" y="2540"/>
                  </a:lnTo>
                  <a:lnTo>
                    <a:pt x="12700" y="2540"/>
                  </a:lnTo>
                  <a:lnTo>
                    <a:pt x="5080" y="6350"/>
                  </a:lnTo>
                  <a:lnTo>
                    <a:pt x="0" y="10160"/>
                  </a:lnTo>
                  <a:lnTo>
                    <a:pt x="0" y="25400"/>
                  </a:lnTo>
                  <a:lnTo>
                    <a:pt x="1270" y="31750"/>
                  </a:lnTo>
                  <a:lnTo>
                    <a:pt x="6350" y="35560"/>
                  </a:lnTo>
                  <a:lnTo>
                    <a:pt x="6350" y="33020"/>
                  </a:lnTo>
                  <a:lnTo>
                    <a:pt x="10160" y="29210"/>
                  </a:lnTo>
                  <a:lnTo>
                    <a:pt x="13970" y="27940"/>
                  </a:lnTo>
                  <a:lnTo>
                    <a:pt x="17780" y="27940"/>
                  </a:lnTo>
                  <a:lnTo>
                    <a:pt x="22860" y="26670"/>
                  </a:lnTo>
                  <a:lnTo>
                    <a:pt x="26670" y="27940"/>
                  </a:lnTo>
                  <a:lnTo>
                    <a:pt x="31750" y="27940"/>
                  </a:lnTo>
                  <a:lnTo>
                    <a:pt x="39370" y="30480"/>
                  </a:lnTo>
                  <a:lnTo>
                    <a:pt x="36830" y="25400"/>
                  </a:lnTo>
                  <a:lnTo>
                    <a:pt x="33020" y="24130"/>
                  </a:lnTo>
                  <a:lnTo>
                    <a:pt x="27940" y="21590"/>
                  </a:lnTo>
                  <a:lnTo>
                    <a:pt x="22860" y="21590"/>
                  </a:lnTo>
                  <a:lnTo>
                    <a:pt x="17780" y="22860"/>
                  </a:lnTo>
                  <a:lnTo>
                    <a:pt x="12700" y="22860"/>
                  </a:lnTo>
                  <a:lnTo>
                    <a:pt x="8890" y="21590"/>
                  </a:lnTo>
                  <a:lnTo>
                    <a:pt x="3810" y="20320"/>
                  </a:lnTo>
                  <a:lnTo>
                    <a:pt x="7620" y="13970"/>
                  </a:lnTo>
                  <a:lnTo>
                    <a:pt x="13970" y="11430"/>
                  </a:lnTo>
                  <a:lnTo>
                    <a:pt x="19050" y="11430"/>
                  </a:lnTo>
                  <a:lnTo>
                    <a:pt x="26670" y="12700"/>
                  </a:lnTo>
                  <a:lnTo>
                    <a:pt x="33020" y="15240"/>
                  </a:lnTo>
                  <a:lnTo>
                    <a:pt x="39370" y="16510"/>
                  </a:lnTo>
                  <a:lnTo>
                    <a:pt x="46990" y="15240"/>
                  </a:lnTo>
                  <a:lnTo>
                    <a:pt x="52070" y="12700"/>
                  </a:lnTo>
                  <a:close/>
                </a:path>
                <a:path w="2586990" h="35560">
                  <a:moveTo>
                    <a:pt x="2586990" y="0"/>
                  </a:moveTo>
                  <a:lnTo>
                    <a:pt x="2583180" y="0"/>
                  </a:lnTo>
                  <a:lnTo>
                    <a:pt x="2586990" y="5080"/>
                  </a:lnTo>
                  <a:lnTo>
                    <a:pt x="25869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4752339" y="3807460"/>
              <a:ext cx="5080" cy="8890"/>
            </a:xfrm>
            <a:custGeom>
              <a:avLst/>
              <a:gdLst/>
              <a:ahLst/>
              <a:cxnLst/>
              <a:rect l="l" t="t" r="r" b="b"/>
              <a:pathLst>
                <a:path w="5079" h="8889">
                  <a:moveTo>
                    <a:pt x="1270" y="0"/>
                  </a:moveTo>
                  <a:lnTo>
                    <a:pt x="0" y="1269"/>
                  </a:lnTo>
                  <a:lnTo>
                    <a:pt x="1270" y="8889"/>
                  </a:lnTo>
                  <a:lnTo>
                    <a:pt x="5080" y="761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3575050" y="3811269"/>
              <a:ext cx="1267460" cy="30480"/>
            </a:xfrm>
            <a:custGeom>
              <a:avLst/>
              <a:gdLst/>
              <a:ahLst/>
              <a:cxnLst/>
              <a:rect l="l" t="t" r="r" b="b"/>
              <a:pathLst>
                <a:path w="1267460" h="30479">
                  <a:moveTo>
                    <a:pt x="5080" y="13982"/>
                  </a:moveTo>
                  <a:lnTo>
                    <a:pt x="0" y="17780"/>
                  </a:lnTo>
                  <a:lnTo>
                    <a:pt x="3810" y="15240"/>
                  </a:lnTo>
                  <a:lnTo>
                    <a:pt x="5080" y="13982"/>
                  </a:lnTo>
                  <a:close/>
                </a:path>
                <a:path w="1267460" h="30479">
                  <a:moveTo>
                    <a:pt x="7112" y="12446"/>
                  </a:moveTo>
                  <a:lnTo>
                    <a:pt x="6350" y="12700"/>
                  </a:lnTo>
                  <a:lnTo>
                    <a:pt x="5080" y="13982"/>
                  </a:lnTo>
                  <a:lnTo>
                    <a:pt x="7112" y="12446"/>
                  </a:lnTo>
                  <a:close/>
                </a:path>
                <a:path w="1267460" h="30479">
                  <a:moveTo>
                    <a:pt x="13335" y="8267"/>
                  </a:moveTo>
                  <a:lnTo>
                    <a:pt x="10160" y="10160"/>
                  </a:lnTo>
                  <a:lnTo>
                    <a:pt x="7112" y="12446"/>
                  </a:lnTo>
                  <a:lnTo>
                    <a:pt x="10160" y="11430"/>
                  </a:lnTo>
                  <a:lnTo>
                    <a:pt x="13335" y="8267"/>
                  </a:lnTo>
                  <a:close/>
                </a:path>
                <a:path w="1267460" h="30479">
                  <a:moveTo>
                    <a:pt x="14389" y="7620"/>
                  </a:moveTo>
                  <a:lnTo>
                    <a:pt x="13970" y="7620"/>
                  </a:lnTo>
                  <a:lnTo>
                    <a:pt x="13335" y="8267"/>
                  </a:lnTo>
                  <a:lnTo>
                    <a:pt x="14389" y="7620"/>
                  </a:lnTo>
                  <a:close/>
                </a:path>
                <a:path w="1267460" h="30479">
                  <a:moveTo>
                    <a:pt x="49530" y="7620"/>
                  </a:moveTo>
                  <a:lnTo>
                    <a:pt x="43180" y="1270"/>
                  </a:lnTo>
                  <a:lnTo>
                    <a:pt x="36830" y="0"/>
                  </a:lnTo>
                  <a:lnTo>
                    <a:pt x="30480" y="0"/>
                  </a:lnTo>
                  <a:lnTo>
                    <a:pt x="22860" y="2540"/>
                  </a:lnTo>
                  <a:lnTo>
                    <a:pt x="14389" y="7620"/>
                  </a:lnTo>
                  <a:lnTo>
                    <a:pt x="39370" y="7620"/>
                  </a:lnTo>
                  <a:lnTo>
                    <a:pt x="43180" y="8890"/>
                  </a:lnTo>
                  <a:lnTo>
                    <a:pt x="46990" y="12700"/>
                  </a:lnTo>
                  <a:lnTo>
                    <a:pt x="46990" y="15240"/>
                  </a:lnTo>
                  <a:lnTo>
                    <a:pt x="44450" y="16510"/>
                  </a:lnTo>
                  <a:lnTo>
                    <a:pt x="44450" y="17780"/>
                  </a:lnTo>
                  <a:lnTo>
                    <a:pt x="22860" y="17780"/>
                  </a:lnTo>
                  <a:lnTo>
                    <a:pt x="15240" y="21590"/>
                  </a:lnTo>
                  <a:lnTo>
                    <a:pt x="12700" y="25400"/>
                  </a:lnTo>
                  <a:lnTo>
                    <a:pt x="12700" y="30480"/>
                  </a:lnTo>
                  <a:lnTo>
                    <a:pt x="17780" y="29210"/>
                  </a:lnTo>
                  <a:lnTo>
                    <a:pt x="30480" y="26670"/>
                  </a:lnTo>
                  <a:lnTo>
                    <a:pt x="38100" y="25400"/>
                  </a:lnTo>
                  <a:lnTo>
                    <a:pt x="43180" y="24130"/>
                  </a:lnTo>
                  <a:lnTo>
                    <a:pt x="46990" y="20320"/>
                  </a:lnTo>
                  <a:lnTo>
                    <a:pt x="49530" y="13982"/>
                  </a:lnTo>
                  <a:lnTo>
                    <a:pt x="49530" y="7620"/>
                  </a:lnTo>
                  <a:close/>
                </a:path>
                <a:path w="1267460" h="30479">
                  <a:moveTo>
                    <a:pt x="1267460" y="10160"/>
                  </a:moveTo>
                  <a:lnTo>
                    <a:pt x="1263650" y="8890"/>
                  </a:lnTo>
                  <a:lnTo>
                    <a:pt x="1258570" y="8890"/>
                  </a:lnTo>
                  <a:lnTo>
                    <a:pt x="1254760" y="10160"/>
                  </a:lnTo>
                  <a:lnTo>
                    <a:pt x="1249680" y="11430"/>
                  </a:lnTo>
                  <a:lnTo>
                    <a:pt x="1245870" y="13970"/>
                  </a:lnTo>
                  <a:lnTo>
                    <a:pt x="1235710" y="13970"/>
                  </a:lnTo>
                  <a:lnTo>
                    <a:pt x="1230630" y="12700"/>
                  </a:lnTo>
                  <a:lnTo>
                    <a:pt x="1233170" y="15240"/>
                  </a:lnTo>
                  <a:lnTo>
                    <a:pt x="1236980" y="16510"/>
                  </a:lnTo>
                  <a:lnTo>
                    <a:pt x="1242060" y="17780"/>
                  </a:lnTo>
                  <a:lnTo>
                    <a:pt x="1247140" y="17780"/>
                  </a:lnTo>
                  <a:lnTo>
                    <a:pt x="1250950" y="16510"/>
                  </a:lnTo>
                  <a:lnTo>
                    <a:pt x="1256030" y="15240"/>
                  </a:lnTo>
                  <a:lnTo>
                    <a:pt x="1263650" y="12700"/>
                  </a:lnTo>
                  <a:lnTo>
                    <a:pt x="1267460" y="101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4114799" y="3821429"/>
              <a:ext cx="8890" cy="7620"/>
            </a:xfrm>
            <a:custGeom>
              <a:avLst/>
              <a:gdLst/>
              <a:ahLst/>
              <a:cxnLst/>
              <a:rect l="l" t="t" r="r" b="b"/>
              <a:pathLst>
                <a:path w="8889" h="7620">
                  <a:moveTo>
                    <a:pt x="8889" y="0"/>
                  </a:moveTo>
                  <a:lnTo>
                    <a:pt x="0" y="7620"/>
                  </a:lnTo>
                  <a:lnTo>
                    <a:pt x="2539" y="7620"/>
                  </a:lnTo>
                  <a:lnTo>
                    <a:pt x="88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5321300" y="3821429"/>
              <a:ext cx="71120" cy="20320"/>
            </a:xfrm>
            <a:custGeom>
              <a:avLst/>
              <a:gdLst/>
              <a:ahLst/>
              <a:cxnLst/>
              <a:rect l="l" t="t" r="r" b="b"/>
              <a:pathLst>
                <a:path w="71120" h="20320">
                  <a:moveTo>
                    <a:pt x="16510" y="0"/>
                  </a:moveTo>
                  <a:lnTo>
                    <a:pt x="11429" y="3810"/>
                  </a:lnTo>
                  <a:lnTo>
                    <a:pt x="6350" y="6350"/>
                  </a:lnTo>
                  <a:lnTo>
                    <a:pt x="1270" y="11430"/>
                  </a:lnTo>
                  <a:lnTo>
                    <a:pt x="0" y="17780"/>
                  </a:lnTo>
                  <a:lnTo>
                    <a:pt x="5079" y="16510"/>
                  </a:lnTo>
                  <a:lnTo>
                    <a:pt x="16510" y="16510"/>
                  </a:lnTo>
                  <a:lnTo>
                    <a:pt x="22860" y="19050"/>
                  </a:lnTo>
                  <a:lnTo>
                    <a:pt x="27939" y="20320"/>
                  </a:lnTo>
                  <a:lnTo>
                    <a:pt x="34289" y="20320"/>
                  </a:lnTo>
                  <a:lnTo>
                    <a:pt x="39370" y="19050"/>
                  </a:lnTo>
                  <a:lnTo>
                    <a:pt x="44450" y="15240"/>
                  </a:lnTo>
                  <a:lnTo>
                    <a:pt x="46989" y="17780"/>
                  </a:lnTo>
                  <a:lnTo>
                    <a:pt x="49529" y="19050"/>
                  </a:lnTo>
                  <a:lnTo>
                    <a:pt x="57150" y="19050"/>
                  </a:lnTo>
                  <a:lnTo>
                    <a:pt x="60960" y="17780"/>
                  </a:lnTo>
                  <a:lnTo>
                    <a:pt x="63500" y="16510"/>
                  </a:lnTo>
                  <a:lnTo>
                    <a:pt x="67310" y="16510"/>
                  </a:lnTo>
                  <a:lnTo>
                    <a:pt x="71120" y="17780"/>
                  </a:lnTo>
                  <a:lnTo>
                    <a:pt x="67310" y="8890"/>
                  </a:lnTo>
                  <a:lnTo>
                    <a:pt x="60960" y="3810"/>
                  </a:lnTo>
                  <a:lnTo>
                    <a:pt x="46989" y="1270"/>
                  </a:lnTo>
                  <a:lnTo>
                    <a:pt x="39370" y="2540"/>
                  </a:lnTo>
                  <a:lnTo>
                    <a:pt x="22860" y="2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4930140" y="3821429"/>
              <a:ext cx="1290320" cy="312420"/>
            </a:xfrm>
            <a:custGeom>
              <a:avLst/>
              <a:gdLst/>
              <a:ahLst/>
              <a:cxnLst/>
              <a:rect l="l" t="t" r="r" b="b"/>
              <a:pathLst>
                <a:path w="1290320" h="312420">
                  <a:moveTo>
                    <a:pt x="2540" y="5080"/>
                  </a:moveTo>
                  <a:lnTo>
                    <a:pt x="0" y="5080"/>
                  </a:lnTo>
                  <a:lnTo>
                    <a:pt x="0" y="21590"/>
                  </a:lnTo>
                  <a:lnTo>
                    <a:pt x="2540" y="21590"/>
                  </a:lnTo>
                  <a:lnTo>
                    <a:pt x="2540" y="5080"/>
                  </a:lnTo>
                  <a:close/>
                </a:path>
                <a:path w="1290320" h="312420">
                  <a:moveTo>
                    <a:pt x="96520" y="10160"/>
                  </a:moveTo>
                  <a:lnTo>
                    <a:pt x="93980" y="10160"/>
                  </a:lnTo>
                  <a:lnTo>
                    <a:pt x="93980" y="17780"/>
                  </a:lnTo>
                  <a:lnTo>
                    <a:pt x="96520" y="17780"/>
                  </a:lnTo>
                  <a:lnTo>
                    <a:pt x="96520" y="10160"/>
                  </a:lnTo>
                  <a:close/>
                </a:path>
                <a:path w="1290320" h="312420">
                  <a:moveTo>
                    <a:pt x="410210" y="2540"/>
                  </a:moveTo>
                  <a:lnTo>
                    <a:pt x="405130" y="2540"/>
                  </a:lnTo>
                  <a:lnTo>
                    <a:pt x="405130" y="7620"/>
                  </a:lnTo>
                  <a:lnTo>
                    <a:pt x="410210" y="7620"/>
                  </a:lnTo>
                  <a:lnTo>
                    <a:pt x="410210" y="2540"/>
                  </a:lnTo>
                  <a:close/>
                </a:path>
                <a:path w="1290320" h="312420">
                  <a:moveTo>
                    <a:pt x="532130" y="7620"/>
                  </a:moveTo>
                  <a:lnTo>
                    <a:pt x="525780" y="10160"/>
                  </a:lnTo>
                  <a:lnTo>
                    <a:pt x="519430" y="13970"/>
                  </a:lnTo>
                  <a:lnTo>
                    <a:pt x="511810" y="26670"/>
                  </a:lnTo>
                  <a:lnTo>
                    <a:pt x="528320" y="29210"/>
                  </a:lnTo>
                  <a:lnTo>
                    <a:pt x="527050" y="22860"/>
                  </a:lnTo>
                  <a:lnTo>
                    <a:pt x="528320" y="17780"/>
                  </a:lnTo>
                  <a:lnTo>
                    <a:pt x="530860" y="12700"/>
                  </a:lnTo>
                  <a:lnTo>
                    <a:pt x="532130" y="7620"/>
                  </a:lnTo>
                  <a:close/>
                </a:path>
                <a:path w="1290320" h="312420">
                  <a:moveTo>
                    <a:pt x="810260" y="7620"/>
                  </a:moveTo>
                  <a:lnTo>
                    <a:pt x="808990" y="7620"/>
                  </a:lnTo>
                  <a:lnTo>
                    <a:pt x="808990" y="17780"/>
                  </a:lnTo>
                  <a:lnTo>
                    <a:pt x="810260" y="17780"/>
                  </a:lnTo>
                  <a:lnTo>
                    <a:pt x="810260" y="7620"/>
                  </a:lnTo>
                  <a:close/>
                </a:path>
                <a:path w="1290320" h="312420">
                  <a:moveTo>
                    <a:pt x="1290320" y="312420"/>
                  </a:moveTo>
                  <a:lnTo>
                    <a:pt x="1286510" y="0"/>
                  </a:lnTo>
                  <a:lnTo>
                    <a:pt x="1282700" y="0"/>
                  </a:lnTo>
                  <a:lnTo>
                    <a:pt x="1278890" y="2540"/>
                  </a:lnTo>
                  <a:lnTo>
                    <a:pt x="1275080" y="6350"/>
                  </a:lnTo>
                  <a:lnTo>
                    <a:pt x="1271270" y="7620"/>
                  </a:lnTo>
                  <a:lnTo>
                    <a:pt x="1273810" y="275590"/>
                  </a:lnTo>
                  <a:lnTo>
                    <a:pt x="1290320" y="3124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4248150" y="3832860"/>
              <a:ext cx="48260" cy="25400"/>
            </a:xfrm>
            <a:custGeom>
              <a:avLst/>
              <a:gdLst/>
              <a:ahLst/>
              <a:cxnLst/>
              <a:rect l="l" t="t" r="r" b="b"/>
              <a:pathLst>
                <a:path w="48260" h="25400">
                  <a:moveTo>
                    <a:pt x="29210" y="0"/>
                  </a:moveTo>
                  <a:lnTo>
                    <a:pt x="22860" y="0"/>
                  </a:lnTo>
                  <a:lnTo>
                    <a:pt x="10160" y="2539"/>
                  </a:lnTo>
                  <a:lnTo>
                    <a:pt x="5079" y="5079"/>
                  </a:lnTo>
                  <a:lnTo>
                    <a:pt x="0" y="10159"/>
                  </a:lnTo>
                  <a:lnTo>
                    <a:pt x="1270" y="20319"/>
                  </a:lnTo>
                  <a:lnTo>
                    <a:pt x="3810" y="24129"/>
                  </a:lnTo>
                  <a:lnTo>
                    <a:pt x="6350" y="25400"/>
                  </a:lnTo>
                  <a:lnTo>
                    <a:pt x="11429" y="24129"/>
                  </a:lnTo>
                  <a:lnTo>
                    <a:pt x="16510" y="21589"/>
                  </a:lnTo>
                  <a:lnTo>
                    <a:pt x="22860" y="17779"/>
                  </a:lnTo>
                  <a:lnTo>
                    <a:pt x="30479" y="17779"/>
                  </a:lnTo>
                  <a:lnTo>
                    <a:pt x="38100" y="20319"/>
                  </a:lnTo>
                  <a:lnTo>
                    <a:pt x="35560" y="13969"/>
                  </a:lnTo>
                  <a:lnTo>
                    <a:pt x="29210" y="12700"/>
                  </a:lnTo>
                  <a:lnTo>
                    <a:pt x="22860" y="12700"/>
                  </a:lnTo>
                  <a:lnTo>
                    <a:pt x="16510" y="10159"/>
                  </a:lnTo>
                  <a:lnTo>
                    <a:pt x="16510" y="8889"/>
                  </a:lnTo>
                  <a:lnTo>
                    <a:pt x="48260" y="3809"/>
                  </a:lnTo>
                  <a:lnTo>
                    <a:pt x="292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5354320" y="3834129"/>
              <a:ext cx="1046480" cy="497840"/>
            </a:xfrm>
            <a:custGeom>
              <a:avLst/>
              <a:gdLst/>
              <a:ahLst/>
              <a:cxnLst/>
              <a:rect l="l" t="t" r="r" b="b"/>
              <a:pathLst>
                <a:path w="1046479" h="497839">
                  <a:moveTo>
                    <a:pt x="7620" y="1270"/>
                  </a:moveTo>
                  <a:lnTo>
                    <a:pt x="6350" y="0"/>
                  </a:lnTo>
                  <a:lnTo>
                    <a:pt x="0" y="5080"/>
                  </a:lnTo>
                  <a:lnTo>
                    <a:pt x="2540" y="6350"/>
                  </a:lnTo>
                  <a:lnTo>
                    <a:pt x="7620" y="1270"/>
                  </a:lnTo>
                  <a:close/>
                </a:path>
                <a:path w="1046479" h="497839">
                  <a:moveTo>
                    <a:pt x="1046480" y="294640"/>
                  </a:moveTo>
                  <a:lnTo>
                    <a:pt x="1038860" y="0"/>
                  </a:lnTo>
                  <a:lnTo>
                    <a:pt x="1032510" y="113030"/>
                  </a:lnTo>
                  <a:lnTo>
                    <a:pt x="1028700" y="224790"/>
                  </a:lnTo>
                  <a:lnTo>
                    <a:pt x="1029970" y="337820"/>
                  </a:lnTo>
                  <a:lnTo>
                    <a:pt x="1038860" y="447040"/>
                  </a:lnTo>
                  <a:lnTo>
                    <a:pt x="1041400" y="462280"/>
                  </a:lnTo>
                  <a:lnTo>
                    <a:pt x="1040130" y="476250"/>
                  </a:lnTo>
                  <a:lnTo>
                    <a:pt x="1040130" y="488950"/>
                  </a:lnTo>
                  <a:lnTo>
                    <a:pt x="1046480" y="497840"/>
                  </a:lnTo>
                  <a:lnTo>
                    <a:pt x="1046480" y="346710"/>
                  </a:lnTo>
                  <a:lnTo>
                    <a:pt x="1033780" y="344170"/>
                  </a:lnTo>
                  <a:lnTo>
                    <a:pt x="1033780" y="317500"/>
                  </a:lnTo>
                  <a:lnTo>
                    <a:pt x="1037590" y="306070"/>
                  </a:lnTo>
                  <a:lnTo>
                    <a:pt x="1046480" y="2946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4180839" y="3836669"/>
              <a:ext cx="48260" cy="22860"/>
            </a:xfrm>
            <a:custGeom>
              <a:avLst/>
              <a:gdLst/>
              <a:ahLst/>
              <a:cxnLst/>
              <a:rect l="l" t="t" r="r" b="b"/>
              <a:pathLst>
                <a:path w="48260" h="22860">
                  <a:moveTo>
                    <a:pt x="35560" y="0"/>
                  </a:moveTo>
                  <a:lnTo>
                    <a:pt x="21589" y="0"/>
                  </a:lnTo>
                  <a:lnTo>
                    <a:pt x="15239" y="1269"/>
                  </a:lnTo>
                  <a:lnTo>
                    <a:pt x="8889" y="3809"/>
                  </a:lnTo>
                  <a:lnTo>
                    <a:pt x="3810" y="6349"/>
                  </a:lnTo>
                  <a:lnTo>
                    <a:pt x="0" y="11429"/>
                  </a:lnTo>
                  <a:lnTo>
                    <a:pt x="5080" y="11429"/>
                  </a:lnTo>
                  <a:lnTo>
                    <a:pt x="7620" y="8889"/>
                  </a:lnTo>
                  <a:lnTo>
                    <a:pt x="10160" y="7619"/>
                  </a:lnTo>
                  <a:lnTo>
                    <a:pt x="12700" y="5079"/>
                  </a:lnTo>
                  <a:lnTo>
                    <a:pt x="22860" y="5079"/>
                  </a:lnTo>
                  <a:lnTo>
                    <a:pt x="26670" y="3809"/>
                  </a:lnTo>
                  <a:lnTo>
                    <a:pt x="29210" y="3809"/>
                  </a:lnTo>
                  <a:lnTo>
                    <a:pt x="33020" y="5079"/>
                  </a:lnTo>
                  <a:lnTo>
                    <a:pt x="35560" y="6349"/>
                  </a:lnTo>
                  <a:lnTo>
                    <a:pt x="38100" y="8889"/>
                  </a:lnTo>
                  <a:lnTo>
                    <a:pt x="36830" y="12699"/>
                  </a:lnTo>
                  <a:lnTo>
                    <a:pt x="33020" y="13969"/>
                  </a:lnTo>
                  <a:lnTo>
                    <a:pt x="16510" y="13969"/>
                  </a:lnTo>
                  <a:lnTo>
                    <a:pt x="13970" y="15239"/>
                  </a:lnTo>
                  <a:lnTo>
                    <a:pt x="11430" y="17779"/>
                  </a:lnTo>
                  <a:lnTo>
                    <a:pt x="12700" y="21589"/>
                  </a:lnTo>
                  <a:lnTo>
                    <a:pt x="16510" y="17779"/>
                  </a:lnTo>
                  <a:lnTo>
                    <a:pt x="19050" y="17779"/>
                  </a:lnTo>
                  <a:lnTo>
                    <a:pt x="21589" y="20319"/>
                  </a:lnTo>
                  <a:lnTo>
                    <a:pt x="24130" y="21589"/>
                  </a:lnTo>
                  <a:lnTo>
                    <a:pt x="25400" y="22859"/>
                  </a:lnTo>
                  <a:lnTo>
                    <a:pt x="33020" y="20319"/>
                  </a:lnTo>
                  <a:lnTo>
                    <a:pt x="36830" y="17779"/>
                  </a:lnTo>
                  <a:lnTo>
                    <a:pt x="39370" y="16509"/>
                  </a:lnTo>
                  <a:lnTo>
                    <a:pt x="41910" y="13969"/>
                  </a:lnTo>
                  <a:lnTo>
                    <a:pt x="45720" y="11429"/>
                  </a:lnTo>
                  <a:lnTo>
                    <a:pt x="46989" y="8889"/>
                  </a:lnTo>
                  <a:lnTo>
                    <a:pt x="48260" y="5079"/>
                  </a:lnTo>
                  <a:lnTo>
                    <a:pt x="41910" y="1269"/>
                  </a:lnTo>
                  <a:lnTo>
                    <a:pt x="35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4566919" y="3836669"/>
              <a:ext cx="124460" cy="55880"/>
            </a:xfrm>
            <a:custGeom>
              <a:avLst/>
              <a:gdLst/>
              <a:ahLst/>
              <a:cxnLst/>
              <a:rect l="l" t="t" r="r" b="b"/>
              <a:pathLst>
                <a:path w="124460" h="55879">
                  <a:moveTo>
                    <a:pt x="74929" y="0"/>
                  </a:moveTo>
                  <a:lnTo>
                    <a:pt x="67309" y="3809"/>
                  </a:lnTo>
                  <a:lnTo>
                    <a:pt x="59689" y="5079"/>
                  </a:lnTo>
                  <a:lnTo>
                    <a:pt x="52069" y="7619"/>
                  </a:lnTo>
                  <a:lnTo>
                    <a:pt x="43179" y="8889"/>
                  </a:lnTo>
                  <a:lnTo>
                    <a:pt x="8889" y="8889"/>
                  </a:lnTo>
                  <a:lnTo>
                    <a:pt x="1269" y="19049"/>
                  </a:lnTo>
                  <a:lnTo>
                    <a:pt x="0" y="24129"/>
                  </a:lnTo>
                  <a:lnTo>
                    <a:pt x="3809" y="25399"/>
                  </a:lnTo>
                  <a:lnTo>
                    <a:pt x="11429" y="26669"/>
                  </a:lnTo>
                  <a:lnTo>
                    <a:pt x="20319" y="26669"/>
                  </a:lnTo>
                  <a:lnTo>
                    <a:pt x="27939" y="27939"/>
                  </a:lnTo>
                  <a:lnTo>
                    <a:pt x="34289" y="33019"/>
                  </a:lnTo>
                  <a:lnTo>
                    <a:pt x="35559" y="41909"/>
                  </a:lnTo>
                  <a:lnTo>
                    <a:pt x="46989" y="46989"/>
                  </a:lnTo>
                  <a:lnTo>
                    <a:pt x="57150" y="52069"/>
                  </a:lnTo>
                  <a:lnTo>
                    <a:pt x="68579" y="54609"/>
                  </a:lnTo>
                  <a:lnTo>
                    <a:pt x="78739" y="55879"/>
                  </a:lnTo>
                  <a:lnTo>
                    <a:pt x="101600" y="55879"/>
                  </a:lnTo>
                  <a:lnTo>
                    <a:pt x="124459" y="50799"/>
                  </a:lnTo>
                  <a:lnTo>
                    <a:pt x="749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5835650" y="3836669"/>
              <a:ext cx="27940" cy="7620"/>
            </a:xfrm>
            <a:custGeom>
              <a:avLst/>
              <a:gdLst/>
              <a:ahLst/>
              <a:cxnLst/>
              <a:rect l="l" t="t" r="r" b="b"/>
              <a:pathLst>
                <a:path w="27939" h="7620">
                  <a:moveTo>
                    <a:pt x="27939" y="0"/>
                  </a:moveTo>
                  <a:lnTo>
                    <a:pt x="24129" y="0"/>
                  </a:lnTo>
                  <a:lnTo>
                    <a:pt x="20320" y="1269"/>
                  </a:lnTo>
                  <a:lnTo>
                    <a:pt x="15239" y="3809"/>
                  </a:lnTo>
                  <a:lnTo>
                    <a:pt x="11429" y="3809"/>
                  </a:lnTo>
                  <a:lnTo>
                    <a:pt x="7620" y="5079"/>
                  </a:lnTo>
                  <a:lnTo>
                    <a:pt x="0" y="5079"/>
                  </a:lnTo>
                  <a:lnTo>
                    <a:pt x="2539" y="7619"/>
                  </a:lnTo>
                  <a:lnTo>
                    <a:pt x="10160" y="7619"/>
                  </a:lnTo>
                  <a:lnTo>
                    <a:pt x="13970" y="6349"/>
                  </a:lnTo>
                  <a:lnTo>
                    <a:pt x="16510" y="5079"/>
                  </a:lnTo>
                  <a:lnTo>
                    <a:pt x="20320" y="2539"/>
                  </a:lnTo>
                  <a:lnTo>
                    <a:pt x="279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4911090" y="3836669"/>
              <a:ext cx="1280160" cy="699770"/>
            </a:xfrm>
            <a:custGeom>
              <a:avLst/>
              <a:gdLst/>
              <a:ahLst/>
              <a:cxnLst/>
              <a:rect l="l" t="t" r="r" b="b"/>
              <a:pathLst>
                <a:path w="1280160" h="699770">
                  <a:moveTo>
                    <a:pt x="8890" y="21590"/>
                  </a:moveTo>
                  <a:lnTo>
                    <a:pt x="7620" y="13970"/>
                  </a:lnTo>
                  <a:lnTo>
                    <a:pt x="7620" y="8890"/>
                  </a:lnTo>
                  <a:lnTo>
                    <a:pt x="5080" y="3810"/>
                  </a:lnTo>
                  <a:lnTo>
                    <a:pt x="0" y="2540"/>
                  </a:lnTo>
                  <a:lnTo>
                    <a:pt x="0" y="26670"/>
                  </a:lnTo>
                  <a:lnTo>
                    <a:pt x="1270" y="25400"/>
                  </a:lnTo>
                  <a:lnTo>
                    <a:pt x="8890" y="21590"/>
                  </a:lnTo>
                  <a:close/>
                </a:path>
                <a:path w="1280160" h="699770">
                  <a:moveTo>
                    <a:pt x="1028700" y="2540"/>
                  </a:moveTo>
                  <a:lnTo>
                    <a:pt x="1024890" y="5080"/>
                  </a:lnTo>
                  <a:lnTo>
                    <a:pt x="1023620" y="8890"/>
                  </a:lnTo>
                  <a:lnTo>
                    <a:pt x="1023620" y="16510"/>
                  </a:lnTo>
                  <a:lnTo>
                    <a:pt x="1026160" y="12700"/>
                  </a:lnTo>
                  <a:lnTo>
                    <a:pt x="1026160" y="5080"/>
                  </a:lnTo>
                  <a:lnTo>
                    <a:pt x="1028700" y="2540"/>
                  </a:lnTo>
                  <a:close/>
                </a:path>
                <a:path w="1280160" h="699770">
                  <a:moveTo>
                    <a:pt x="1243330" y="83820"/>
                  </a:moveTo>
                  <a:lnTo>
                    <a:pt x="1240790" y="83820"/>
                  </a:lnTo>
                  <a:lnTo>
                    <a:pt x="1240790" y="90170"/>
                  </a:lnTo>
                  <a:lnTo>
                    <a:pt x="1243330" y="90170"/>
                  </a:lnTo>
                  <a:lnTo>
                    <a:pt x="1243330" y="83820"/>
                  </a:lnTo>
                  <a:close/>
                </a:path>
                <a:path w="1280160" h="699770">
                  <a:moveTo>
                    <a:pt x="1263015" y="6667"/>
                  </a:moveTo>
                  <a:lnTo>
                    <a:pt x="1259840" y="5080"/>
                  </a:lnTo>
                  <a:lnTo>
                    <a:pt x="1259840" y="2540"/>
                  </a:lnTo>
                  <a:lnTo>
                    <a:pt x="1219200" y="13970"/>
                  </a:lnTo>
                  <a:lnTo>
                    <a:pt x="1228090" y="699770"/>
                  </a:lnTo>
                  <a:lnTo>
                    <a:pt x="1234440" y="693420"/>
                  </a:lnTo>
                  <a:lnTo>
                    <a:pt x="1235710" y="528320"/>
                  </a:lnTo>
                  <a:lnTo>
                    <a:pt x="1234440" y="363220"/>
                  </a:lnTo>
                  <a:lnTo>
                    <a:pt x="1231900" y="196850"/>
                  </a:lnTo>
                  <a:lnTo>
                    <a:pt x="1228090" y="29210"/>
                  </a:lnTo>
                  <a:lnTo>
                    <a:pt x="1229360" y="25400"/>
                  </a:lnTo>
                  <a:lnTo>
                    <a:pt x="1231900" y="21590"/>
                  </a:lnTo>
                  <a:lnTo>
                    <a:pt x="1234440" y="20320"/>
                  </a:lnTo>
                  <a:lnTo>
                    <a:pt x="1238250" y="21590"/>
                  </a:lnTo>
                  <a:lnTo>
                    <a:pt x="1240790" y="38100"/>
                  </a:lnTo>
                  <a:lnTo>
                    <a:pt x="1240790" y="83820"/>
                  </a:lnTo>
                  <a:lnTo>
                    <a:pt x="1242060" y="80010"/>
                  </a:lnTo>
                  <a:lnTo>
                    <a:pt x="1243330" y="74930"/>
                  </a:lnTo>
                  <a:lnTo>
                    <a:pt x="1245870" y="71120"/>
                  </a:lnTo>
                  <a:lnTo>
                    <a:pt x="1250950" y="71120"/>
                  </a:lnTo>
                  <a:lnTo>
                    <a:pt x="1253490" y="87630"/>
                  </a:lnTo>
                  <a:lnTo>
                    <a:pt x="1253490" y="104140"/>
                  </a:lnTo>
                  <a:lnTo>
                    <a:pt x="1256030" y="120650"/>
                  </a:lnTo>
                  <a:lnTo>
                    <a:pt x="1259840" y="135890"/>
                  </a:lnTo>
                  <a:lnTo>
                    <a:pt x="1258912" y="71120"/>
                  </a:lnTo>
                  <a:lnTo>
                    <a:pt x="1258570" y="46990"/>
                  </a:lnTo>
                  <a:lnTo>
                    <a:pt x="1245870" y="39370"/>
                  </a:lnTo>
                  <a:lnTo>
                    <a:pt x="1245870" y="35560"/>
                  </a:lnTo>
                  <a:lnTo>
                    <a:pt x="1247140" y="34290"/>
                  </a:lnTo>
                  <a:lnTo>
                    <a:pt x="1254760" y="33020"/>
                  </a:lnTo>
                  <a:lnTo>
                    <a:pt x="1257300" y="26670"/>
                  </a:lnTo>
                  <a:lnTo>
                    <a:pt x="1258570" y="20320"/>
                  </a:lnTo>
                  <a:lnTo>
                    <a:pt x="1258570" y="11430"/>
                  </a:lnTo>
                  <a:lnTo>
                    <a:pt x="1261110" y="7620"/>
                  </a:lnTo>
                  <a:lnTo>
                    <a:pt x="1263015" y="6667"/>
                  </a:lnTo>
                  <a:close/>
                </a:path>
                <a:path w="1280160" h="699770">
                  <a:moveTo>
                    <a:pt x="1268730" y="6350"/>
                  </a:moveTo>
                  <a:lnTo>
                    <a:pt x="1263650" y="6350"/>
                  </a:lnTo>
                  <a:lnTo>
                    <a:pt x="1263015" y="6667"/>
                  </a:lnTo>
                  <a:lnTo>
                    <a:pt x="1264920" y="7620"/>
                  </a:lnTo>
                  <a:lnTo>
                    <a:pt x="1268730" y="6350"/>
                  </a:lnTo>
                  <a:close/>
                </a:path>
                <a:path w="1280160" h="699770">
                  <a:moveTo>
                    <a:pt x="1280160" y="12700"/>
                  </a:moveTo>
                  <a:lnTo>
                    <a:pt x="1278890" y="5080"/>
                  </a:lnTo>
                  <a:lnTo>
                    <a:pt x="1275080" y="0"/>
                  </a:lnTo>
                  <a:lnTo>
                    <a:pt x="1272540" y="3810"/>
                  </a:lnTo>
                  <a:lnTo>
                    <a:pt x="1268730" y="6350"/>
                  </a:lnTo>
                  <a:lnTo>
                    <a:pt x="1270000" y="11430"/>
                  </a:lnTo>
                  <a:lnTo>
                    <a:pt x="1271270" y="17780"/>
                  </a:lnTo>
                  <a:lnTo>
                    <a:pt x="1270000" y="24130"/>
                  </a:lnTo>
                  <a:lnTo>
                    <a:pt x="1270000" y="30480"/>
                  </a:lnTo>
                  <a:lnTo>
                    <a:pt x="1277620" y="30480"/>
                  </a:lnTo>
                  <a:lnTo>
                    <a:pt x="1280160" y="21590"/>
                  </a:lnTo>
                  <a:lnTo>
                    <a:pt x="128016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4799329" y="3841750"/>
              <a:ext cx="60960" cy="25400"/>
            </a:xfrm>
            <a:custGeom>
              <a:avLst/>
              <a:gdLst/>
              <a:ahLst/>
              <a:cxnLst/>
              <a:rect l="l" t="t" r="r" b="b"/>
              <a:pathLst>
                <a:path w="60960" h="25400">
                  <a:moveTo>
                    <a:pt x="44450" y="0"/>
                  </a:moveTo>
                  <a:lnTo>
                    <a:pt x="8890" y="0"/>
                  </a:lnTo>
                  <a:lnTo>
                    <a:pt x="0" y="1269"/>
                  </a:lnTo>
                  <a:lnTo>
                    <a:pt x="0" y="8889"/>
                  </a:lnTo>
                  <a:lnTo>
                    <a:pt x="5080" y="15239"/>
                  </a:lnTo>
                  <a:lnTo>
                    <a:pt x="10160" y="20319"/>
                  </a:lnTo>
                  <a:lnTo>
                    <a:pt x="13970" y="25400"/>
                  </a:lnTo>
                  <a:lnTo>
                    <a:pt x="26670" y="25400"/>
                  </a:lnTo>
                  <a:lnTo>
                    <a:pt x="33020" y="22860"/>
                  </a:lnTo>
                  <a:lnTo>
                    <a:pt x="45720" y="15239"/>
                  </a:lnTo>
                  <a:lnTo>
                    <a:pt x="50800" y="10160"/>
                  </a:lnTo>
                  <a:lnTo>
                    <a:pt x="55880" y="6350"/>
                  </a:lnTo>
                  <a:lnTo>
                    <a:pt x="60960" y="1269"/>
                  </a:lnTo>
                  <a:lnTo>
                    <a:pt x="52070" y="1269"/>
                  </a:lnTo>
                  <a:lnTo>
                    <a:pt x="444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5022850" y="3836669"/>
              <a:ext cx="1414780" cy="257810"/>
            </a:xfrm>
            <a:custGeom>
              <a:avLst/>
              <a:gdLst/>
              <a:ahLst/>
              <a:cxnLst/>
              <a:rect l="l" t="t" r="r" b="b"/>
              <a:pathLst>
                <a:path w="1414779" h="257810">
                  <a:moveTo>
                    <a:pt x="1270" y="6350"/>
                  </a:moveTo>
                  <a:lnTo>
                    <a:pt x="0" y="6350"/>
                  </a:lnTo>
                  <a:lnTo>
                    <a:pt x="0" y="17780"/>
                  </a:lnTo>
                  <a:lnTo>
                    <a:pt x="1270" y="17780"/>
                  </a:lnTo>
                  <a:lnTo>
                    <a:pt x="1270" y="6350"/>
                  </a:lnTo>
                  <a:close/>
                </a:path>
                <a:path w="1414779" h="257810">
                  <a:moveTo>
                    <a:pt x="762000" y="0"/>
                  </a:moveTo>
                  <a:lnTo>
                    <a:pt x="758190" y="0"/>
                  </a:lnTo>
                  <a:lnTo>
                    <a:pt x="758190" y="5080"/>
                  </a:lnTo>
                  <a:lnTo>
                    <a:pt x="762000" y="5080"/>
                  </a:lnTo>
                  <a:lnTo>
                    <a:pt x="762000" y="0"/>
                  </a:lnTo>
                  <a:close/>
                </a:path>
                <a:path w="1414779" h="257810">
                  <a:moveTo>
                    <a:pt x="1305560" y="11430"/>
                  </a:moveTo>
                  <a:lnTo>
                    <a:pt x="1300480" y="5080"/>
                  </a:lnTo>
                  <a:lnTo>
                    <a:pt x="1305560" y="16510"/>
                  </a:lnTo>
                  <a:lnTo>
                    <a:pt x="1305560" y="11430"/>
                  </a:lnTo>
                  <a:close/>
                </a:path>
                <a:path w="1414779" h="257810">
                  <a:moveTo>
                    <a:pt x="1414780" y="34290"/>
                  </a:moveTo>
                  <a:lnTo>
                    <a:pt x="1412240" y="13970"/>
                  </a:lnTo>
                  <a:lnTo>
                    <a:pt x="1409700" y="12700"/>
                  </a:lnTo>
                  <a:lnTo>
                    <a:pt x="1405890" y="11430"/>
                  </a:lnTo>
                  <a:lnTo>
                    <a:pt x="1402080" y="8890"/>
                  </a:lnTo>
                  <a:lnTo>
                    <a:pt x="1398270" y="7620"/>
                  </a:lnTo>
                  <a:lnTo>
                    <a:pt x="1394460" y="5080"/>
                  </a:lnTo>
                  <a:lnTo>
                    <a:pt x="1390650" y="3810"/>
                  </a:lnTo>
                  <a:lnTo>
                    <a:pt x="1386840" y="3810"/>
                  </a:lnTo>
                  <a:lnTo>
                    <a:pt x="1381760" y="5080"/>
                  </a:lnTo>
                  <a:lnTo>
                    <a:pt x="1388110" y="257810"/>
                  </a:lnTo>
                  <a:lnTo>
                    <a:pt x="1393190" y="227330"/>
                  </a:lnTo>
                  <a:lnTo>
                    <a:pt x="1394460" y="196850"/>
                  </a:lnTo>
                  <a:lnTo>
                    <a:pt x="1394460" y="168910"/>
                  </a:lnTo>
                  <a:lnTo>
                    <a:pt x="1393190" y="139700"/>
                  </a:lnTo>
                  <a:lnTo>
                    <a:pt x="1390650" y="109220"/>
                  </a:lnTo>
                  <a:lnTo>
                    <a:pt x="1388110" y="48260"/>
                  </a:lnTo>
                  <a:lnTo>
                    <a:pt x="1389380" y="16510"/>
                  </a:lnTo>
                  <a:lnTo>
                    <a:pt x="1394460" y="8890"/>
                  </a:lnTo>
                  <a:lnTo>
                    <a:pt x="1402080" y="16510"/>
                  </a:lnTo>
                  <a:lnTo>
                    <a:pt x="1403350" y="26670"/>
                  </a:lnTo>
                  <a:lnTo>
                    <a:pt x="1402080" y="39370"/>
                  </a:lnTo>
                  <a:lnTo>
                    <a:pt x="1405890" y="48260"/>
                  </a:lnTo>
                  <a:lnTo>
                    <a:pt x="1414780" y="43180"/>
                  </a:lnTo>
                  <a:lnTo>
                    <a:pt x="1414780" y="342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5817869" y="3843019"/>
              <a:ext cx="67310" cy="38100"/>
            </a:xfrm>
            <a:custGeom>
              <a:avLst/>
              <a:gdLst/>
              <a:ahLst/>
              <a:cxnLst/>
              <a:rect l="l" t="t" r="r" b="b"/>
              <a:pathLst>
                <a:path w="67310" h="38100">
                  <a:moveTo>
                    <a:pt x="54609" y="0"/>
                  </a:moveTo>
                  <a:lnTo>
                    <a:pt x="64769" y="15239"/>
                  </a:lnTo>
                  <a:lnTo>
                    <a:pt x="57150" y="17779"/>
                  </a:lnTo>
                  <a:lnTo>
                    <a:pt x="40639" y="20319"/>
                  </a:lnTo>
                  <a:lnTo>
                    <a:pt x="7619" y="20319"/>
                  </a:lnTo>
                  <a:lnTo>
                    <a:pt x="0" y="22859"/>
                  </a:lnTo>
                  <a:lnTo>
                    <a:pt x="12700" y="35559"/>
                  </a:lnTo>
                  <a:lnTo>
                    <a:pt x="21589" y="38099"/>
                  </a:lnTo>
                  <a:lnTo>
                    <a:pt x="29209" y="38099"/>
                  </a:lnTo>
                  <a:lnTo>
                    <a:pt x="35559" y="35559"/>
                  </a:lnTo>
                  <a:lnTo>
                    <a:pt x="41909" y="31749"/>
                  </a:lnTo>
                  <a:lnTo>
                    <a:pt x="49529" y="27939"/>
                  </a:lnTo>
                  <a:lnTo>
                    <a:pt x="54609" y="22859"/>
                  </a:lnTo>
                  <a:lnTo>
                    <a:pt x="67309" y="15239"/>
                  </a:lnTo>
                  <a:lnTo>
                    <a:pt x="66039" y="10159"/>
                  </a:lnTo>
                  <a:lnTo>
                    <a:pt x="63500" y="6349"/>
                  </a:lnTo>
                  <a:lnTo>
                    <a:pt x="58419" y="253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4320540" y="3848099"/>
              <a:ext cx="516890" cy="31750"/>
            </a:xfrm>
            <a:custGeom>
              <a:avLst/>
              <a:gdLst/>
              <a:ahLst/>
              <a:cxnLst/>
              <a:rect l="l" t="t" r="r" b="b"/>
              <a:pathLst>
                <a:path w="516889" h="31750">
                  <a:moveTo>
                    <a:pt x="7620" y="0"/>
                  </a:moveTo>
                  <a:lnTo>
                    <a:pt x="0" y="0"/>
                  </a:lnTo>
                  <a:lnTo>
                    <a:pt x="0" y="31750"/>
                  </a:lnTo>
                  <a:lnTo>
                    <a:pt x="5080" y="24130"/>
                  </a:lnTo>
                  <a:lnTo>
                    <a:pt x="6350" y="16510"/>
                  </a:lnTo>
                  <a:lnTo>
                    <a:pt x="6350" y="8890"/>
                  </a:lnTo>
                  <a:lnTo>
                    <a:pt x="7620" y="0"/>
                  </a:lnTo>
                  <a:close/>
                </a:path>
                <a:path w="516889" h="31750">
                  <a:moveTo>
                    <a:pt x="516890" y="0"/>
                  </a:moveTo>
                  <a:lnTo>
                    <a:pt x="487680" y="0"/>
                  </a:lnTo>
                  <a:lnTo>
                    <a:pt x="488950" y="3810"/>
                  </a:lnTo>
                  <a:lnTo>
                    <a:pt x="492760" y="6350"/>
                  </a:lnTo>
                  <a:lnTo>
                    <a:pt x="497840" y="8890"/>
                  </a:lnTo>
                  <a:lnTo>
                    <a:pt x="502920" y="10160"/>
                  </a:lnTo>
                  <a:lnTo>
                    <a:pt x="508000" y="10160"/>
                  </a:lnTo>
                  <a:lnTo>
                    <a:pt x="513080" y="7620"/>
                  </a:lnTo>
                  <a:lnTo>
                    <a:pt x="515620" y="5080"/>
                  </a:lnTo>
                  <a:lnTo>
                    <a:pt x="5168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6671309" y="3848100"/>
              <a:ext cx="92710" cy="104139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4144010" y="3850639"/>
              <a:ext cx="788670" cy="25400"/>
            </a:xfrm>
            <a:custGeom>
              <a:avLst/>
              <a:gdLst/>
              <a:ahLst/>
              <a:cxnLst/>
              <a:rect l="l" t="t" r="r" b="b"/>
              <a:pathLst>
                <a:path w="788670" h="25400">
                  <a:moveTo>
                    <a:pt x="8890" y="19050"/>
                  </a:moveTo>
                  <a:lnTo>
                    <a:pt x="6350" y="11430"/>
                  </a:lnTo>
                  <a:lnTo>
                    <a:pt x="3810" y="6350"/>
                  </a:lnTo>
                  <a:lnTo>
                    <a:pt x="0" y="2540"/>
                  </a:lnTo>
                  <a:lnTo>
                    <a:pt x="0" y="8890"/>
                  </a:lnTo>
                  <a:lnTo>
                    <a:pt x="1270" y="15240"/>
                  </a:lnTo>
                  <a:lnTo>
                    <a:pt x="3810" y="20320"/>
                  </a:lnTo>
                  <a:lnTo>
                    <a:pt x="8890" y="25400"/>
                  </a:lnTo>
                  <a:lnTo>
                    <a:pt x="8890" y="19050"/>
                  </a:lnTo>
                  <a:close/>
                </a:path>
                <a:path w="788670" h="25400">
                  <a:moveTo>
                    <a:pt x="788670" y="0"/>
                  </a:moveTo>
                  <a:lnTo>
                    <a:pt x="786130" y="0"/>
                  </a:lnTo>
                  <a:lnTo>
                    <a:pt x="786130" y="7620"/>
                  </a:lnTo>
                  <a:lnTo>
                    <a:pt x="788670" y="7620"/>
                  </a:lnTo>
                  <a:lnTo>
                    <a:pt x="7886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5342889" y="3853179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29" h="12700">
                  <a:moveTo>
                    <a:pt x="31750" y="0"/>
                  </a:moveTo>
                  <a:lnTo>
                    <a:pt x="29210" y="2540"/>
                  </a:lnTo>
                  <a:lnTo>
                    <a:pt x="21589" y="5080"/>
                  </a:lnTo>
                  <a:lnTo>
                    <a:pt x="13970" y="5080"/>
                  </a:lnTo>
                  <a:lnTo>
                    <a:pt x="8889" y="3810"/>
                  </a:lnTo>
                  <a:lnTo>
                    <a:pt x="5080" y="3810"/>
                  </a:lnTo>
                  <a:lnTo>
                    <a:pt x="0" y="5080"/>
                  </a:lnTo>
                  <a:lnTo>
                    <a:pt x="0" y="10160"/>
                  </a:lnTo>
                  <a:lnTo>
                    <a:pt x="10160" y="12700"/>
                  </a:lnTo>
                  <a:lnTo>
                    <a:pt x="13970" y="12700"/>
                  </a:lnTo>
                  <a:lnTo>
                    <a:pt x="29210" y="8890"/>
                  </a:lnTo>
                  <a:lnTo>
                    <a:pt x="33020" y="6350"/>
                  </a:lnTo>
                  <a:lnTo>
                    <a:pt x="36830" y="5080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5161280" y="3858259"/>
              <a:ext cx="1336040" cy="447040"/>
            </a:xfrm>
            <a:custGeom>
              <a:avLst/>
              <a:gdLst/>
              <a:ahLst/>
              <a:cxnLst/>
              <a:rect l="l" t="t" r="r" b="b"/>
              <a:pathLst>
                <a:path w="1336039" h="447039">
                  <a:moveTo>
                    <a:pt x="3810" y="13970"/>
                  </a:moveTo>
                  <a:lnTo>
                    <a:pt x="1270" y="29210"/>
                  </a:lnTo>
                  <a:lnTo>
                    <a:pt x="0" y="44450"/>
                  </a:lnTo>
                  <a:lnTo>
                    <a:pt x="2540" y="57150"/>
                  </a:lnTo>
                  <a:lnTo>
                    <a:pt x="2540" y="41910"/>
                  </a:lnTo>
                  <a:lnTo>
                    <a:pt x="3810" y="26670"/>
                  </a:lnTo>
                  <a:lnTo>
                    <a:pt x="3810" y="13970"/>
                  </a:lnTo>
                  <a:close/>
                </a:path>
                <a:path w="1336039" h="447039">
                  <a:moveTo>
                    <a:pt x="316230" y="13970"/>
                  </a:moveTo>
                  <a:lnTo>
                    <a:pt x="311150" y="0"/>
                  </a:lnTo>
                  <a:lnTo>
                    <a:pt x="307340" y="1270"/>
                  </a:lnTo>
                  <a:lnTo>
                    <a:pt x="304800" y="3810"/>
                  </a:lnTo>
                  <a:lnTo>
                    <a:pt x="300990" y="3810"/>
                  </a:lnTo>
                  <a:lnTo>
                    <a:pt x="297180" y="5080"/>
                  </a:lnTo>
                  <a:lnTo>
                    <a:pt x="293370" y="5080"/>
                  </a:lnTo>
                  <a:lnTo>
                    <a:pt x="288290" y="3810"/>
                  </a:lnTo>
                  <a:lnTo>
                    <a:pt x="284480" y="3810"/>
                  </a:lnTo>
                  <a:lnTo>
                    <a:pt x="280670" y="1270"/>
                  </a:lnTo>
                  <a:lnTo>
                    <a:pt x="278130" y="29210"/>
                  </a:lnTo>
                  <a:lnTo>
                    <a:pt x="285750" y="31750"/>
                  </a:lnTo>
                  <a:lnTo>
                    <a:pt x="290830" y="35560"/>
                  </a:lnTo>
                  <a:lnTo>
                    <a:pt x="294640" y="41910"/>
                  </a:lnTo>
                  <a:lnTo>
                    <a:pt x="297180" y="46990"/>
                  </a:lnTo>
                  <a:lnTo>
                    <a:pt x="299720" y="54610"/>
                  </a:lnTo>
                  <a:lnTo>
                    <a:pt x="302260" y="59690"/>
                  </a:lnTo>
                  <a:lnTo>
                    <a:pt x="307340" y="64770"/>
                  </a:lnTo>
                  <a:lnTo>
                    <a:pt x="312420" y="67310"/>
                  </a:lnTo>
                  <a:lnTo>
                    <a:pt x="312420" y="49530"/>
                  </a:lnTo>
                  <a:lnTo>
                    <a:pt x="314960" y="30480"/>
                  </a:lnTo>
                  <a:lnTo>
                    <a:pt x="316230" y="13970"/>
                  </a:lnTo>
                  <a:close/>
                </a:path>
                <a:path w="1336039" h="447039">
                  <a:moveTo>
                    <a:pt x="961390" y="232410"/>
                  </a:moveTo>
                  <a:lnTo>
                    <a:pt x="958850" y="156210"/>
                  </a:lnTo>
                  <a:lnTo>
                    <a:pt x="956310" y="0"/>
                  </a:lnTo>
                  <a:lnTo>
                    <a:pt x="951230" y="0"/>
                  </a:lnTo>
                  <a:lnTo>
                    <a:pt x="930910" y="5080"/>
                  </a:lnTo>
                  <a:lnTo>
                    <a:pt x="923290" y="12700"/>
                  </a:lnTo>
                  <a:lnTo>
                    <a:pt x="920750" y="17780"/>
                  </a:lnTo>
                  <a:lnTo>
                    <a:pt x="920750" y="163830"/>
                  </a:lnTo>
                  <a:lnTo>
                    <a:pt x="933450" y="153670"/>
                  </a:lnTo>
                  <a:lnTo>
                    <a:pt x="930910" y="13970"/>
                  </a:lnTo>
                  <a:lnTo>
                    <a:pt x="938530" y="7620"/>
                  </a:lnTo>
                  <a:lnTo>
                    <a:pt x="942340" y="7620"/>
                  </a:lnTo>
                  <a:lnTo>
                    <a:pt x="943610" y="11430"/>
                  </a:lnTo>
                  <a:lnTo>
                    <a:pt x="943610" y="36830"/>
                  </a:lnTo>
                  <a:lnTo>
                    <a:pt x="946150" y="43180"/>
                  </a:lnTo>
                  <a:lnTo>
                    <a:pt x="949960" y="46990"/>
                  </a:lnTo>
                  <a:lnTo>
                    <a:pt x="946150" y="71120"/>
                  </a:lnTo>
                  <a:lnTo>
                    <a:pt x="944880" y="96520"/>
                  </a:lnTo>
                  <a:lnTo>
                    <a:pt x="944880" y="123190"/>
                  </a:lnTo>
                  <a:lnTo>
                    <a:pt x="943610" y="146050"/>
                  </a:lnTo>
                  <a:lnTo>
                    <a:pt x="949960" y="148590"/>
                  </a:lnTo>
                  <a:lnTo>
                    <a:pt x="952500" y="152400"/>
                  </a:lnTo>
                  <a:lnTo>
                    <a:pt x="953770" y="157480"/>
                  </a:lnTo>
                  <a:lnTo>
                    <a:pt x="952500" y="162560"/>
                  </a:lnTo>
                  <a:lnTo>
                    <a:pt x="951230" y="168910"/>
                  </a:lnTo>
                  <a:lnTo>
                    <a:pt x="949960" y="173990"/>
                  </a:lnTo>
                  <a:lnTo>
                    <a:pt x="952500" y="179070"/>
                  </a:lnTo>
                  <a:lnTo>
                    <a:pt x="956310" y="182880"/>
                  </a:lnTo>
                  <a:lnTo>
                    <a:pt x="951230" y="214630"/>
                  </a:lnTo>
                  <a:lnTo>
                    <a:pt x="952500" y="246380"/>
                  </a:lnTo>
                  <a:lnTo>
                    <a:pt x="960120" y="311150"/>
                  </a:lnTo>
                  <a:lnTo>
                    <a:pt x="961390" y="232410"/>
                  </a:lnTo>
                  <a:close/>
                </a:path>
                <a:path w="1336039" h="447039">
                  <a:moveTo>
                    <a:pt x="1304036" y="7747"/>
                  </a:moveTo>
                  <a:lnTo>
                    <a:pt x="1289050" y="0"/>
                  </a:lnTo>
                  <a:lnTo>
                    <a:pt x="1286510" y="46990"/>
                  </a:lnTo>
                  <a:lnTo>
                    <a:pt x="1290320" y="54610"/>
                  </a:lnTo>
                  <a:lnTo>
                    <a:pt x="1292860" y="62230"/>
                  </a:lnTo>
                  <a:lnTo>
                    <a:pt x="1292860" y="71120"/>
                  </a:lnTo>
                  <a:lnTo>
                    <a:pt x="1291590" y="80010"/>
                  </a:lnTo>
                  <a:lnTo>
                    <a:pt x="1289050" y="90170"/>
                  </a:lnTo>
                  <a:lnTo>
                    <a:pt x="1289050" y="109220"/>
                  </a:lnTo>
                  <a:lnTo>
                    <a:pt x="1291590" y="116840"/>
                  </a:lnTo>
                  <a:lnTo>
                    <a:pt x="1301750" y="111760"/>
                  </a:lnTo>
                  <a:lnTo>
                    <a:pt x="1299210" y="13970"/>
                  </a:lnTo>
                  <a:lnTo>
                    <a:pt x="1299210" y="11430"/>
                  </a:lnTo>
                  <a:lnTo>
                    <a:pt x="1301750" y="8890"/>
                  </a:lnTo>
                  <a:lnTo>
                    <a:pt x="1304036" y="7747"/>
                  </a:lnTo>
                  <a:close/>
                </a:path>
                <a:path w="1336039" h="447039">
                  <a:moveTo>
                    <a:pt x="1307096" y="9321"/>
                  </a:moveTo>
                  <a:lnTo>
                    <a:pt x="1306830" y="7620"/>
                  </a:lnTo>
                  <a:lnTo>
                    <a:pt x="1304290" y="7620"/>
                  </a:lnTo>
                  <a:lnTo>
                    <a:pt x="1304036" y="7747"/>
                  </a:lnTo>
                  <a:lnTo>
                    <a:pt x="1307096" y="9321"/>
                  </a:lnTo>
                  <a:close/>
                </a:path>
                <a:path w="1336039" h="447039">
                  <a:moveTo>
                    <a:pt x="1316926" y="404964"/>
                  </a:moveTo>
                  <a:lnTo>
                    <a:pt x="1316824" y="400215"/>
                  </a:lnTo>
                  <a:lnTo>
                    <a:pt x="1315720" y="401320"/>
                  </a:lnTo>
                  <a:lnTo>
                    <a:pt x="1316926" y="404964"/>
                  </a:lnTo>
                  <a:close/>
                </a:path>
                <a:path w="1336039" h="447039">
                  <a:moveTo>
                    <a:pt x="1336040" y="190500"/>
                  </a:moveTo>
                  <a:lnTo>
                    <a:pt x="1335252" y="163830"/>
                  </a:lnTo>
                  <a:lnTo>
                    <a:pt x="1334770" y="147320"/>
                  </a:lnTo>
                  <a:lnTo>
                    <a:pt x="1332230" y="104140"/>
                  </a:lnTo>
                  <a:lnTo>
                    <a:pt x="1330960" y="62230"/>
                  </a:lnTo>
                  <a:lnTo>
                    <a:pt x="1328420" y="20320"/>
                  </a:lnTo>
                  <a:lnTo>
                    <a:pt x="1307096" y="9321"/>
                  </a:lnTo>
                  <a:lnTo>
                    <a:pt x="1310640" y="31750"/>
                  </a:lnTo>
                  <a:lnTo>
                    <a:pt x="1311910" y="58420"/>
                  </a:lnTo>
                  <a:lnTo>
                    <a:pt x="1310640" y="85090"/>
                  </a:lnTo>
                  <a:lnTo>
                    <a:pt x="1311910" y="111760"/>
                  </a:lnTo>
                  <a:lnTo>
                    <a:pt x="1318260" y="114300"/>
                  </a:lnTo>
                  <a:lnTo>
                    <a:pt x="1322070" y="118110"/>
                  </a:lnTo>
                  <a:lnTo>
                    <a:pt x="1324610" y="123190"/>
                  </a:lnTo>
                  <a:lnTo>
                    <a:pt x="1324610" y="134620"/>
                  </a:lnTo>
                  <a:lnTo>
                    <a:pt x="1323340" y="140970"/>
                  </a:lnTo>
                  <a:lnTo>
                    <a:pt x="1324610" y="148590"/>
                  </a:lnTo>
                  <a:lnTo>
                    <a:pt x="1325880" y="153670"/>
                  </a:lnTo>
                  <a:lnTo>
                    <a:pt x="1324610" y="158750"/>
                  </a:lnTo>
                  <a:lnTo>
                    <a:pt x="1322070" y="162560"/>
                  </a:lnTo>
                  <a:lnTo>
                    <a:pt x="1315720" y="163830"/>
                  </a:lnTo>
                  <a:lnTo>
                    <a:pt x="1311910" y="161290"/>
                  </a:lnTo>
                  <a:lnTo>
                    <a:pt x="1316824" y="400215"/>
                  </a:lnTo>
                  <a:lnTo>
                    <a:pt x="1318260" y="398780"/>
                  </a:lnTo>
                  <a:lnTo>
                    <a:pt x="1329690" y="407670"/>
                  </a:lnTo>
                  <a:lnTo>
                    <a:pt x="1334770" y="421640"/>
                  </a:lnTo>
                  <a:lnTo>
                    <a:pt x="1334770" y="436880"/>
                  </a:lnTo>
                  <a:lnTo>
                    <a:pt x="1336040" y="447040"/>
                  </a:lnTo>
                  <a:lnTo>
                    <a:pt x="1335963" y="421640"/>
                  </a:lnTo>
                  <a:lnTo>
                    <a:pt x="1334770" y="400050"/>
                  </a:lnTo>
                  <a:lnTo>
                    <a:pt x="1334541" y="398780"/>
                  </a:lnTo>
                  <a:lnTo>
                    <a:pt x="1330960" y="378460"/>
                  </a:lnTo>
                  <a:lnTo>
                    <a:pt x="1323340" y="356870"/>
                  </a:lnTo>
                  <a:lnTo>
                    <a:pt x="1330960" y="316230"/>
                  </a:lnTo>
                  <a:lnTo>
                    <a:pt x="1334770" y="275590"/>
                  </a:lnTo>
                  <a:lnTo>
                    <a:pt x="1336040" y="233680"/>
                  </a:lnTo>
                  <a:lnTo>
                    <a:pt x="1336040" y="1905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3614419" y="3868419"/>
              <a:ext cx="77470" cy="52069"/>
            </a:xfrm>
            <a:custGeom>
              <a:avLst/>
              <a:gdLst/>
              <a:ahLst/>
              <a:cxnLst/>
              <a:rect l="l" t="t" r="r" b="b"/>
              <a:pathLst>
                <a:path w="77470" h="52070">
                  <a:moveTo>
                    <a:pt x="53339" y="0"/>
                  </a:moveTo>
                  <a:lnTo>
                    <a:pt x="46989" y="0"/>
                  </a:lnTo>
                  <a:lnTo>
                    <a:pt x="40639" y="1269"/>
                  </a:lnTo>
                  <a:lnTo>
                    <a:pt x="25400" y="6349"/>
                  </a:lnTo>
                  <a:lnTo>
                    <a:pt x="19050" y="6349"/>
                  </a:lnTo>
                  <a:lnTo>
                    <a:pt x="12700" y="3809"/>
                  </a:lnTo>
                  <a:lnTo>
                    <a:pt x="12700" y="7619"/>
                  </a:lnTo>
                  <a:lnTo>
                    <a:pt x="15239" y="10159"/>
                  </a:lnTo>
                  <a:lnTo>
                    <a:pt x="17779" y="11429"/>
                  </a:lnTo>
                  <a:lnTo>
                    <a:pt x="20319" y="15239"/>
                  </a:lnTo>
                  <a:lnTo>
                    <a:pt x="24129" y="16509"/>
                  </a:lnTo>
                  <a:lnTo>
                    <a:pt x="33019" y="16509"/>
                  </a:lnTo>
                  <a:lnTo>
                    <a:pt x="38100" y="15239"/>
                  </a:lnTo>
                  <a:lnTo>
                    <a:pt x="41909" y="15239"/>
                  </a:lnTo>
                  <a:lnTo>
                    <a:pt x="46989" y="13969"/>
                  </a:lnTo>
                  <a:lnTo>
                    <a:pt x="50800" y="11429"/>
                  </a:lnTo>
                  <a:lnTo>
                    <a:pt x="54609" y="10159"/>
                  </a:lnTo>
                  <a:lnTo>
                    <a:pt x="58419" y="11429"/>
                  </a:lnTo>
                  <a:lnTo>
                    <a:pt x="62229" y="13969"/>
                  </a:lnTo>
                  <a:lnTo>
                    <a:pt x="64769" y="15239"/>
                  </a:lnTo>
                  <a:lnTo>
                    <a:pt x="68579" y="16509"/>
                  </a:lnTo>
                  <a:lnTo>
                    <a:pt x="71119" y="19049"/>
                  </a:lnTo>
                  <a:lnTo>
                    <a:pt x="71119" y="25399"/>
                  </a:lnTo>
                  <a:lnTo>
                    <a:pt x="68579" y="29209"/>
                  </a:lnTo>
                  <a:lnTo>
                    <a:pt x="59689" y="29209"/>
                  </a:lnTo>
                  <a:lnTo>
                    <a:pt x="41909" y="31749"/>
                  </a:lnTo>
                  <a:lnTo>
                    <a:pt x="33019" y="34289"/>
                  </a:lnTo>
                  <a:lnTo>
                    <a:pt x="16509" y="36829"/>
                  </a:lnTo>
                  <a:lnTo>
                    <a:pt x="7619" y="36829"/>
                  </a:lnTo>
                  <a:lnTo>
                    <a:pt x="0" y="34289"/>
                  </a:lnTo>
                  <a:lnTo>
                    <a:pt x="1269" y="36829"/>
                  </a:lnTo>
                  <a:lnTo>
                    <a:pt x="3809" y="40639"/>
                  </a:lnTo>
                  <a:lnTo>
                    <a:pt x="5079" y="43179"/>
                  </a:lnTo>
                  <a:lnTo>
                    <a:pt x="7619" y="45719"/>
                  </a:lnTo>
                  <a:lnTo>
                    <a:pt x="11429" y="48259"/>
                  </a:lnTo>
                  <a:lnTo>
                    <a:pt x="15239" y="49529"/>
                  </a:lnTo>
                  <a:lnTo>
                    <a:pt x="27939" y="52069"/>
                  </a:lnTo>
                  <a:lnTo>
                    <a:pt x="35559" y="52069"/>
                  </a:lnTo>
                  <a:lnTo>
                    <a:pt x="41909" y="49529"/>
                  </a:lnTo>
                  <a:lnTo>
                    <a:pt x="46989" y="48259"/>
                  </a:lnTo>
                  <a:lnTo>
                    <a:pt x="53339" y="45719"/>
                  </a:lnTo>
                  <a:lnTo>
                    <a:pt x="58419" y="44449"/>
                  </a:lnTo>
                  <a:lnTo>
                    <a:pt x="63500" y="41909"/>
                  </a:lnTo>
                  <a:lnTo>
                    <a:pt x="68579" y="40639"/>
                  </a:lnTo>
                  <a:lnTo>
                    <a:pt x="74929" y="39369"/>
                  </a:lnTo>
                  <a:lnTo>
                    <a:pt x="77469" y="33019"/>
                  </a:lnTo>
                  <a:lnTo>
                    <a:pt x="77469" y="25399"/>
                  </a:lnTo>
                  <a:lnTo>
                    <a:pt x="74929" y="17779"/>
                  </a:lnTo>
                  <a:lnTo>
                    <a:pt x="68579" y="11429"/>
                  </a:lnTo>
                  <a:lnTo>
                    <a:pt x="62229" y="11429"/>
                  </a:lnTo>
                  <a:lnTo>
                    <a:pt x="58419" y="3809"/>
                  </a:lnTo>
                  <a:lnTo>
                    <a:pt x="533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3642360" y="3867149"/>
              <a:ext cx="2885440" cy="186690"/>
            </a:xfrm>
            <a:custGeom>
              <a:avLst/>
              <a:gdLst/>
              <a:ahLst/>
              <a:cxnLst/>
              <a:rect l="l" t="t" r="r" b="b"/>
              <a:pathLst>
                <a:path w="2885440" h="186689">
                  <a:moveTo>
                    <a:pt x="12700" y="11430"/>
                  </a:moveTo>
                  <a:lnTo>
                    <a:pt x="8890" y="11430"/>
                  </a:lnTo>
                  <a:lnTo>
                    <a:pt x="5080" y="10160"/>
                  </a:lnTo>
                  <a:lnTo>
                    <a:pt x="0" y="12700"/>
                  </a:lnTo>
                  <a:lnTo>
                    <a:pt x="2540" y="15240"/>
                  </a:lnTo>
                  <a:lnTo>
                    <a:pt x="6350" y="15240"/>
                  </a:lnTo>
                  <a:lnTo>
                    <a:pt x="10160" y="12700"/>
                  </a:lnTo>
                  <a:lnTo>
                    <a:pt x="12700" y="11430"/>
                  </a:lnTo>
                  <a:close/>
                </a:path>
                <a:path w="2885440" h="186689">
                  <a:moveTo>
                    <a:pt x="901700" y="38100"/>
                  </a:moveTo>
                  <a:lnTo>
                    <a:pt x="899160" y="26670"/>
                  </a:lnTo>
                  <a:lnTo>
                    <a:pt x="897890" y="12700"/>
                  </a:lnTo>
                  <a:lnTo>
                    <a:pt x="891540" y="17780"/>
                  </a:lnTo>
                  <a:lnTo>
                    <a:pt x="885190" y="21590"/>
                  </a:lnTo>
                  <a:lnTo>
                    <a:pt x="877570" y="22860"/>
                  </a:lnTo>
                  <a:lnTo>
                    <a:pt x="863600" y="20320"/>
                  </a:lnTo>
                  <a:lnTo>
                    <a:pt x="854710" y="20320"/>
                  </a:lnTo>
                  <a:lnTo>
                    <a:pt x="847090" y="19050"/>
                  </a:lnTo>
                  <a:lnTo>
                    <a:pt x="838200" y="20320"/>
                  </a:lnTo>
                  <a:lnTo>
                    <a:pt x="842010" y="30480"/>
                  </a:lnTo>
                  <a:lnTo>
                    <a:pt x="847090" y="40640"/>
                  </a:lnTo>
                  <a:lnTo>
                    <a:pt x="852170" y="49530"/>
                  </a:lnTo>
                  <a:lnTo>
                    <a:pt x="853440" y="58420"/>
                  </a:lnTo>
                  <a:lnTo>
                    <a:pt x="859790" y="59690"/>
                  </a:lnTo>
                  <a:lnTo>
                    <a:pt x="864870" y="62230"/>
                  </a:lnTo>
                  <a:lnTo>
                    <a:pt x="880110" y="66040"/>
                  </a:lnTo>
                  <a:lnTo>
                    <a:pt x="885190" y="66040"/>
                  </a:lnTo>
                  <a:lnTo>
                    <a:pt x="891540" y="64770"/>
                  </a:lnTo>
                  <a:lnTo>
                    <a:pt x="897890" y="62230"/>
                  </a:lnTo>
                  <a:lnTo>
                    <a:pt x="901700" y="49530"/>
                  </a:lnTo>
                  <a:lnTo>
                    <a:pt x="901700" y="38100"/>
                  </a:lnTo>
                  <a:close/>
                </a:path>
                <a:path w="2885440" h="186689">
                  <a:moveTo>
                    <a:pt x="1280160" y="3810"/>
                  </a:moveTo>
                  <a:lnTo>
                    <a:pt x="1272540" y="3810"/>
                  </a:lnTo>
                  <a:lnTo>
                    <a:pt x="1270000" y="5080"/>
                  </a:lnTo>
                  <a:lnTo>
                    <a:pt x="1280160" y="3810"/>
                  </a:lnTo>
                  <a:close/>
                </a:path>
                <a:path w="2885440" h="186689">
                  <a:moveTo>
                    <a:pt x="2221230" y="0"/>
                  </a:moveTo>
                  <a:lnTo>
                    <a:pt x="2188210" y="0"/>
                  </a:lnTo>
                  <a:lnTo>
                    <a:pt x="2192020" y="2540"/>
                  </a:lnTo>
                  <a:lnTo>
                    <a:pt x="2199640" y="5080"/>
                  </a:lnTo>
                  <a:lnTo>
                    <a:pt x="2204720" y="6350"/>
                  </a:lnTo>
                  <a:lnTo>
                    <a:pt x="2208530" y="6350"/>
                  </a:lnTo>
                  <a:lnTo>
                    <a:pt x="2213610" y="5080"/>
                  </a:lnTo>
                  <a:lnTo>
                    <a:pt x="2217420" y="3810"/>
                  </a:lnTo>
                  <a:lnTo>
                    <a:pt x="2221230" y="0"/>
                  </a:lnTo>
                  <a:close/>
                </a:path>
                <a:path w="2885440" h="186689">
                  <a:moveTo>
                    <a:pt x="2548890" y="186690"/>
                  </a:moveTo>
                  <a:lnTo>
                    <a:pt x="2546350" y="16510"/>
                  </a:lnTo>
                  <a:lnTo>
                    <a:pt x="2538730" y="12700"/>
                  </a:lnTo>
                  <a:lnTo>
                    <a:pt x="2538730" y="165100"/>
                  </a:lnTo>
                  <a:lnTo>
                    <a:pt x="2548890" y="186690"/>
                  </a:lnTo>
                  <a:close/>
                </a:path>
                <a:path w="2885440" h="186689">
                  <a:moveTo>
                    <a:pt x="2683510" y="22860"/>
                  </a:moveTo>
                  <a:lnTo>
                    <a:pt x="2678430" y="16510"/>
                  </a:lnTo>
                  <a:lnTo>
                    <a:pt x="2668270" y="17780"/>
                  </a:lnTo>
                  <a:lnTo>
                    <a:pt x="2670810" y="25400"/>
                  </a:lnTo>
                  <a:lnTo>
                    <a:pt x="2672080" y="33020"/>
                  </a:lnTo>
                  <a:lnTo>
                    <a:pt x="2674620" y="40640"/>
                  </a:lnTo>
                  <a:lnTo>
                    <a:pt x="2678430" y="45720"/>
                  </a:lnTo>
                  <a:lnTo>
                    <a:pt x="2679700" y="38100"/>
                  </a:lnTo>
                  <a:lnTo>
                    <a:pt x="2682240" y="30480"/>
                  </a:lnTo>
                  <a:lnTo>
                    <a:pt x="2683510" y="22860"/>
                  </a:lnTo>
                  <a:close/>
                </a:path>
                <a:path w="2885440" h="186689">
                  <a:moveTo>
                    <a:pt x="2885440" y="27940"/>
                  </a:moveTo>
                  <a:lnTo>
                    <a:pt x="2884170" y="24130"/>
                  </a:lnTo>
                  <a:lnTo>
                    <a:pt x="2880360" y="21590"/>
                  </a:lnTo>
                  <a:lnTo>
                    <a:pt x="2879090" y="19050"/>
                  </a:lnTo>
                  <a:lnTo>
                    <a:pt x="2860040" y="12700"/>
                  </a:lnTo>
                  <a:lnTo>
                    <a:pt x="2862580" y="123190"/>
                  </a:lnTo>
                  <a:lnTo>
                    <a:pt x="2868930" y="100330"/>
                  </a:lnTo>
                  <a:lnTo>
                    <a:pt x="2871470" y="76200"/>
                  </a:lnTo>
                  <a:lnTo>
                    <a:pt x="2872740" y="52070"/>
                  </a:lnTo>
                  <a:lnTo>
                    <a:pt x="2876537" y="30480"/>
                  </a:lnTo>
                  <a:lnTo>
                    <a:pt x="2881630" y="30480"/>
                  </a:lnTo>
                  <a:lnTo>
                    <a:pt x="2884170" y="31750"/>
                  </a:lnTo>
                  <a:lnTo>
                    <a:pt x="2885440" y="33020"/>
                  </a:lnTo>
                  <a:lnTo>
                    <a:pt x="2885440" y="279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2843530" y="3887469"/>
              <a:ext cx="763270" cy="1979930"/>
            </a:xfrm>
            <a:custGeom>
              <a:avLst/>
              <a:gdLst/>
              <a:ahLst/>
              <a:cxnLst/>
              <a:rect l="l" t="t" r="r" b="b"/>
              <a:pathLst>
                <a:path w="763270" h="1979929">
                  <a:moveTo>
                    <a:pt x="463537" y="955040"/>
                  </a:moveTo>
                  <a:lnTo>
                    <a:pt x="447040" y="918210"/>
                  </a:lnTo>
                  <a:lnTo>
                    <a:pt x="435610" y="878840"/>
                  </a:lnTo>
                  <a:lnTo>
                    <a:pt x="429260" y="838200"/>
                  </a:lnTo>
                  <a:lnTo>
                    <a:pt x="421640" y="796290"/>
                  </a:lnTo>
                  <a:lnTo>
                    <a:pt x="415290" y="788670"/>
                  </a:lnTo>
                  <a:lnTo>
                    <a:pt x="415290" y="631190"/>
                  </a:lnTo>
                  <a:lnTo>
                    <a:pt x="420370" y="605790"/>
                  </a:lnTo>
                  <a:lnTo>
                    <a:pt x="426720" y="579120"/>
                  </a:lnTo>
                  <a:lnTo>
                    <a:pt x="430530" y="549910"/>
                  </a:lnTo>
                  <a:lnTo>
                    <a:pt x="433070" y="523240"/>
                  </a:lnTo>
                  <a:lnTo>
                    <a:pt x="420370" y="495300"/>
                  </a:lnTo>
                  <a:lnTo>
                    <a:pt x="411480" y="466090"/>
                  </a:lnTo>
                  <a:lnTo>
                    <a:pt x="398780" y="405130"/>
                  </a:lnTo>
                  <a:lnTo>
                    <a:pt x="374650" y="353060"/>
                  </a:lnTo>
                  <a:lnTo>
                    <a:pt x="322580" y="318770"/>
                  </a:lnTo>
                  <a:lnTo>
                    <a:pt x="328930" y="316230"/>
                  </a:lnTo>
                  <a:lnTo>
                    <a:pt x="341630" y="306070"/>
                  </a:lnTo>
                  <a:lnTo>
                    <a:pt x="345440" y="299720"/>
                  </a:lnTo>
                  <a:lnTo>
                    <a:pt x="350520" y="293370"/>
                  </a:lnTo>
                  <a:lnTo>
                    <a:pt x="355600" y="289560"/>
                  </a:lnTo>
                  <a:lnTo>
                    <a:pt x="361950" y="287020"/>
                  </a:lnTo>
                  <a:lnTo>
                    <a:pt x="367030" y="287020"/>
                  </a:lnTo>
                  <a:lnTo>
                    <a:pt x="378460" y="276860"/>
                  </a:lnTo>
                  <a:lnTo>
                    <a:pt x="384810" y="264160"/>
                  </a:lnTo>
                  <a:lnTo>
                    <a:pt x="388620" y="250190"/>
                  </a:lnTo>
                  <a:lnTo>
                    <a:pt x="388620" y="219710"/>
                  </a:lnTo>
                  <a:lnTo>
                    <a:pt x="386080" y="205740"/>
                  </a:lnTo>
                  <a:lnTo>
                    <a:pt x="383540" y="179070"/>
                  </a:lnTo>
                  <a:lnTo>
                    <a:pt x="375920" y="186690"/>
                  </a:lnTo>
                  <a:lnTo>
                    <a:pt x="373380" y="177800"/>
                  </a:lnTo>
                  <a:lnTo>
                    <a:pt x="372110" y="167640"/>
                  </a:lnTo>
                  <a:lnTo>
                    <a:pt x="373380" y="156210"/>
                  </a:lnTo>
                  <a:lnTo>
                    <a:pt x="373380" y="144780"/>
                  </a:lnTo>
                  <a:lnTo>
                    <a:pt x="378460" y="123190"/>
                  </a:lnTo>
                  <a:lnTo>
                    <a:pt x="375920" y="102870"/>
                  </a:lnTo>
                  <a:lnTo>
                    <a:pt x="370840" y="81280"/>
                  </a:lnTo>
                  <a:lnTo>
                    <a:pt x="367030" y="63500"/>
                  </a:lnTo>
                  <a:lnTo>
                    <a:pt x="361950" y="57150"/>
                  </a:lnTo>
                  <a:lnTo>
                    <a:pt x="350520" y="45720"/>
                  </a:lnTo>
                  <a:lnTo>
                    <a:pt x="345440" y="38100"/>
                  </a:lnTo>
                  <a:lnTo>
                    <a:pt x="340360" y="33020"/>
                  </a:lnTo>
                  <a:lnTo>
                    <a:pt x="335280" y="26670"/>
                  </a:lnTo>
                  <a:lnTo>
                    <a:pt x="327660" y="22860"/>
                  </a:lnTo>
                  <a:lnTo>
                    <a:pt x="320040" y="20320"/>
                  </a:lnTo>
                  <a:lnTo>
                    <a:pt x="320040" y="29210"/>
                  </a:lnTo>
                  <a:lnTo>
                    <a:pt x="318770" y="26670"/>
                  </a:lnTo>
                  <a:lnTo>
                    <a:pt x="314960" y="24130"/>
                  </a:lnTo>
                  <a:lnTo>
                    <a:pt x="312420" y="22860"/>
                  </a:lnTo>
                  <a:lnTo>
                    <a:pt x="308610" y="21590"/>
                  </a:lnTo>
                  <a:lnTo>
                    <a:pt x="306070" y="20320"/>
                  </a:lnTo>
                  <a:lnTo>
                    <a:pt x="303530" y="17780"/>
                  </a:lnTo>
                  <a:lnTo>
                    <a:pt x="302260" y="13970"/>
                  </a:lnTo>
                  <a:lnTo>
                    <a:pt x="303530" y="10160"/>
                  </a:lnTo>
                  <a:lnTo>
                    <a:pt x="314960" y="10160"/>
                  </a:lnTo>
                  <a:lnTo>
                    <a:pt x="314960" y="8890"/>
                  </a:lnTo>
                  <a:lnTo>
                    <a:pt x="313690" y="8890"/>
                  </a:lnTo>
                  <a:lnTo>
                    <a:pt x="312420" y="7620"/>
                  </a:lnTo>
                  <a:lnTo>
                    <a:pt x="313690" y="5080"/>
                  </a:lnTo>
                  <a:lnTo>
                    <a:pt x="309880" y="3810"/>
                  </a:lnTo>
                  <a:lnTo>
                    <a:pt x="303530" y="2540"/>
                  </a:lnTo>
                  <a:lnTo>
                    <a:pt x="284480" y="2540"/>
                  </a:lnTo>
                  <a:lnTo>
                    <a:pt x="276860" y="0"/>
                  </a:lnTo>
                  <a:lnTo>
                    <a:pt x="262890" y="7620"/>
                  </a:lnTo>
                  <a:lnTo>
                    <a:pt x="247650" y="12700"/>
                  </a:lnTo>
                  <a:lnTo>
                    <a:pt x="232410" y="20320"/>
                  </a:lnTo>
                  <a:lnTo>
                    <a:pt x="191770" y="43180"/>
                  </a:lnTo>
                  <a:lnTo>
                    <a:pt x="167640" y="74930"/>
                  </a:lnTo>
                  <a:lnTo>
                    <a:pt x="165100" y="82550"/>
                  </a:lnTo>
                  <a:lnTo>
                    <a:pt x="161290" y="91440"/>
                  </a:lnTo>
                  <a:lnTo>
                    <a:pt x="157480" y="99060"/>
                  </a:lnTo>
                  <a:lnTo>
                    <a:pt x="154940" y="107950"/>
                  </a:lnTo>
                  <a:lnTo>
                    <a:pt x="153670" y="115570"/>
                  </a:lnTo>
                  <a:lnTo>
                    <a:pt x="156210" y="132080"/>
                  </a:lnTo>
                  <a:lnTo>
                    <a:pt x="149860" y="135890"/>
                  </a:lnTo>
                  <a:lnTo>
                    <a:pt x="146050" y="140970"/>
                  </a:lnTo>
                  <a:lnTo>
                    <a:pt x="142240" y="147320"/>
                  </a:lnTo>
                  <a:lnTo>
                    <a:pt x="134620" y="166370"/>
                  </a:lnTo>
                  <a:lnTo>
                    <a:pt x="132080" y="173990"/>
                  </a:lnTo>
                  <a:lnTo>
                    <a:pt x="127000" y="179070"/>
                  </a:lnTo>
                  <a:lnTo>
                    <a:pt x="115570" y="179070"/>
                  </a:lnTo>
                  <a:lnTo>
                    <a:pt x="110490" y="182880"/>
                  </a:lnTo>
                  <a:lnTo>
                    <a:pt x="106680" y="186690"/>
                  </a:lnTo>
                  <a:lnTo>
                    <a:pt x="107950" y="203200"/>
                  </a:lnTo>
                  <a:lnTo>
                    <a:pt x="110490" y="218440"/>
                  </a:lnTo>
                  <a:lnTo>
                    <a:pt x="110490" y="234950"/>
                  </a:lnTo>
                  <a:lnTo>
                    <a:pt x="111760" y="251460"/>
                  </a:lnTo>
                  <a:lnTo>
                    <a:pt x="107950" y="247650"/>
                  </a:lnTo>
                  <a:lnTo>
                    <a:pt x="102870" y="240030"/>
                  </a:lnTo>
                  <a:lnTo>
                    <a:pt x="101600" y="237490"/>
                  </a:lnTo>
                  <a:lnTo>
                    <a:pt x="95250" y="237490"/>
                  </a:lnTo>
                  <a:lnTo>
                    <a:pt x="93980" y="238760"/>
                  </a:lnTo>
                  <a:lnTo>
                    <a:pt x="101600" y="256540"/>
                  </a:lnTo>
                  <a:lnTo>
                    <a:pt x="104140" y="265430"/>
                  </a:lnTo>
                  <a:lnTo>
                    <a:pt x="129540" y="297180"/>
                  </a:lnTo>
                  <a:lnTo>
                    <a:pt x="139700" y="300990"/>
                  </a:lnTo>
                  <a:lnTo>
                    <a:pt x="116840" y="311150"/>
                  </a:lnTo>
                  <a:lnTo>
                    <a:pt x="106680" y="318770"/>
                  </a:lnTo>
                  <a:lnTo>
                    <a:pt x="95250" y="325120"/>
                  </a:lnTo>
                  <a:lnTo>
                    <a:pt x="85090" y="331470"/>
                  </a:lnTo>
                  <a:lnTo>
                    <a:pt x="73660" y="337820"/>
                  </a:lnTo>
                  <a:lnTo>
                    <a:pt x="63500" y="341630"/>
                  </a:lnTo>
                  <a:lnTo>
                    <a:pt x="52070" y="345440"/>
                  </a:lnTo>
                  <a:lnTo>
                    <a:pt x="41910" y="350520"/>
                  </a:lnTo>
                  <a:lnTo>
                    <a:pt x="22860" y="387350"/>
                  </a:lnTo>
                  <a:lnTo>
                    <a:pt x="21590" y="397510"/>
                  </a:lnTo>
                  <a:lnTo>
                    <a:pt x="16510" y="420370"/>
                  </a:lnTo>
                  <a:lnTo>
                    <a:pt x="10160" y="464820"/>
                  </a:lnTo>
                  <a:lnTo>
                    <a:pt x="5080" y="510540"/>
                  </a:lnTo>
                  <a:lnTo>
                    <a:pt x="1270" y="553720"/>
                  </a:lnTo>
                  <a:lnTo>
                    <a:pt x="0" y="598170"/>
                  </a:lnTo>
                  <a:lnTo>
                    <a:pt x="1270" y="641350"/>
                  </a:lnTo>
                  <a:lnTo>
                    <a:pt x="5080" y="684530"/>
                  </a:lnTo>
                  <a:lnTo>
                    <a:pt x="11430" y="727710"/>
                  </a:lnTo>
                  <a:lnTo>
                    <a:pt x="21590" y="769620"/>
                  </a:lnTo>
                  <a:lnTo>
                    <a:pt x="31750" y="793750"/>
                  </a:lnTo>
                  <a:lnTo>
                    <a:pt x="46990" y="844550"/>
                  </a:lnTo>
                  <a:lnTo>
                    <a:pt x="59690" y="897890"/>
                  </a:lnTo>
                  <a:lnTo>
                    <a:pt x="76200" y="948690"/>
                  </a:lnTo>
                  <a:lnTo>
                    <a:pt x="86360" y="972820"/>
                  </a:lnTo>
                  <a:lnTo>
                    <a:pt x="81280" y="977900"/>
                  </a:lnTo>
                  <a:lnTo>
                    <a:pt x="82550" y="1033780"/>
                  </a:lnTo>
                  <a:lnTo>
                    <a:pt x="82550" y="1090930"/>
                  </a:lnTo>
                  <a:lnTo>
                    <a:pt x="81280" y="1149350"/>
                  </a:lnTo>
                  <a:lnTo>
                    <a:pt x="77470" y="1206500"/>
                  </a:lnTo>
                  <a:lnTo>
                    <a:pt x="72390" y="1325880"/>
                  </a:lnTo>
                  <a:lnTo>
                    <a:pt x="71120" y="1384300"/>
                  </a:lnTo>
                  <a:lnTo>
                    <a:pt x="72390" y="1443990"/>
                  </a:lnTo>
                  <a:lnTo>
                    <a:pt x="81280" y="1456690"/>
                  </a:lnTo>
                  <a:lnTo>
                    <a:pt x="93980" y="1463040"/>
                  </a:lnTo>
                  <a:lnTo>
                    <a:pt x="107950" y="1465580"/>
                  </a:lnTo>
                  <a:lnTo>
                    <a:pt x="140970" y="1465580"/>
                  </a:lnTo>
                  <a:lnTo>
                    <a:pt x="156210" y="1466850"/>
                  </a:lnTo>
                  <a:lnTo>
                    <a:pt x="171450" y="1470660"/>
                  </a:lnTo>
                  <a:lnTo>
                    <a:pt x="184150" y="1480820"/>
                  </a:lnTo>
                  <a:lnTo>
                    <a:pt x="179070" y="1502410"/>
                  </a:lnTo>
                  <a:lnTo>
                    <a:pt x="179070" y="1529080"/>
                  </a:lnTo>
                  <a:lnTo>
                    <a:pt x="182880" y="1559560"/>
                  </a:lnTo>
                  <a:lnTo>
                    <a:pt x="184150" y="1587500"/>
                  </a:lnTo>
                  <a:lnTo>
                    <a:pt x="193040" y="1630680"/>
                  </a:lnTo>
                  <a:lnTo>
                    <a:pt x="201930" y="1672590"/>
                  </a:lnTo>
                  <a:lnTo>
                    <a:pt x="208280" y="1713230"/>
                  </a:lnTo>
                  <a:lnTo>
                    <a:pt x="213360" y="1753870"/>
                  </a:lnTo>
                  <a:lnTo>
                    <a:pt x="215900" y="1794510"/>
                  </a:lnTo>
                  <a:lnTo>
                    <a:pt x="215900" y="1836420"/>
                  </a:lnTo>
                  <a:lnTo>
                    <a:pt x="214630" y="1878330"/>
                  </a:lnTo>
                  <a:lnTo>
                    <a:pt x="210820" y="1924050"/>
                  </a:lnTo>
                  <a:lnTo>
                    <a:pt x="214630" y="1932940"/>
                  </a:lnTo>
                  <a:lnTo>
                    <a:pt x="240030" y="1962150"/>
                  </a:lnTo>
                  <a:lnTo>
                    <a:pt x="264160" y="1979930"/>
                  </a:lnTo>
                  <a:lnTo>
                    <a:pt x="290830" y="1948180"/>
                  </a:lnTo>
                  <a:lnTo>
                    <a:pt x="297180" y="1932940"/>
                  </a:lnTo>
                  <a:lnTo>
                    <a:pt x="298450" y="1916430"/>
                  </a:lnTo>
                  <a:lnTo>
                    <a:pt x="297180" y="1899920"/>
                  </a:lnTo>
                  <a:lnTo>
                    <a:pt x="300990" y="1885950"/>
                  </a:lnTo>
                  <a:lnTo>
                    <a:pt x="299720" y="1869440"/>
                  </a:lnTo>
                  <a:lnTo>
                    <a:pt x="299720" y="1854200"/>
                  </a:lnTo>
                  <a:lnTo>
                    <a:pt x="300990" y="1838960"/>
                  </a:lnTo>
                  <a:lnTo>
                    <a:pt x="303530" y="1823720"/>
                  </a:lnTo>
                  <a:lnTo>
                    <a:pt x="307340" y="1826260"/>
                  </a:lnTo>
                  <a:lnTo>
                    <a:pt x="312420" y="1827530"/>
                  </a:lnTo>
                  <a:lnTo>
                    <a:pt x="316230" y="1828800"/>
                  </a:lnTo>
                  <a:lnTo>
                    <a:pt x="321310" y="1830070"/>
                  </a:lnTo>
                  <a:lnTo>
                    <a:pt x="325120" y="1832610"/>
                  </a:lnTo>
                  <a:lnTo>
                    <a:pt x="327660" y="1836420"/>
                  </a:lnTo>
                  <a:lnTo>
                    <a:pt x="328930" y="1840230"/>
                  </a:lnTo>
                  <a:lnTo>
                    <a:pt x="330200" y="1845310"/>
                  </a:lnTo>
                  <a:lnTo>
                    <a:pt x="332740" y="1851660"/>
                  </a:lnTo>
                  <a:lnTo>
                    <a:pt x="336550" y="1855470"/>
                  </a:lnTo>
                  <a:lnTo>
                    <a:pt x="341630" y="1858010"/>
                  </a:lnTo>
                  <a:lnTo>
                    <a:pt x="347980" y="1860550"/>
                  </a:lnTo>
                  <a:lnTo>
                    <a:pt x="353060" y="1860550"/>
                  </a:lnTo>
                  <a:lnTo>
                    <a:pt x="365760" y="1863090"/>
                  </a:lnTo>
                  <a:lnTo>
                    <a:pt x="370840" y="1865630"/>
                  </a:lnTo>
                  <a:lnTo>
                    <a:pt x="403860" y="1869440"/>
                  </a:lnTo>
                  <a:lnTo>
                    <a:pt x="424180" y="1869440"/>
                  </a:lnTo>
                  <a:lnTo>
                    <a:pt x="434340" y="1868170"/>
                  </a:lnTo>
                  <a:lnTo>
                    <a:pt x="445770" y="1865630"/>
                  </a:lnTo>
                  <a:lnTo>
                    <a:pt x="454660" y="1861820"/>
                  </a:lnTo>
                  <a:lnTo>
                    <a:pt x="457187" y="1855470"/>
                  </a:lnTo>
                  <a:lnTo>
                    <a:pt x="455930" y="1851660"/>
                  </a:lnTo>
                  <a:lnTo>
                    <a:pt x="453390" y="1847850"/>
                  </a:lnTo>
                  <a:lnTo>
                    <a:pt x="443230" y="1842770"/>
                  </a:lnTo>
                  <a:lnTo>
                    <a:pt x="439420" y="1838960"/>
                  </a:lnTo>
                  <a:lnTo>
                    <a:pt x="434340" y="1835150"/>
                  </a:lnTo>
                  <a:lnTo>
                    <a:pt x="433070" y="1831340"/>
                  </a:lnTo>
                  <a:lnTo>
                    <a:pt x="414020" y="1822450"/>
                  </a:lnTo>
                  <a:lnTo>
                    <a:pt x="373380" y="1784350"/>
                  </a:lnTo>
                  <a:lnTo>
                    <a:pt x="351790" y="1751330"/>
                  </a:lnTo>
                  <a:lnTo>
                    <a:pt x="335280" y="1717040"/>
                  </a:lnTo>
                  <a:lnTo>
                    <a:pt x="335280" y="1684020"/>
                  </a:lnTo>
                  <a:lnTo>
                    <a:pt x="337820" y="1651000"/>
                  </a:lnTo>
                  <a:lnTo>
                    <a:pt x="341630" y="1617980"/>
                  </a:lnTo>
                  <a:lnTo>
                    <a:pt x="347980" y="1586230"/>
                  </a:lnTo>
                  <a:lnTo>
                    <a:pt x="353060" y="1555750"/>
                  </a:lnTo>
                  <a:lnTo>
                    <a:pt x="360680" y="1525270"/>
                  </a:lnTo>
                  <a:lnTo>
                    <a:pt x="367030" y="1496060"/>
                  </a:lnTo>
                  <a:lnTo>
                    <a:pt x="373380" y="1468120"/>
                  </a:lnTo>
                  <a:lnTo>
                    <a:pt x="382270" y="1460500"/>
                  </a:lnTo>
                  <a:lnTo>
                    <a:pt x="392430" y="1455420"/>
                  </a:lnTo>
                  <a:lnTo>
                    <a:pt x="403860" y="1451610"/>
                  </a:lnTo>
                  <a:lnTo>
                    <a:pt x="416560" y="1451610"/>
                  </a:lnTo>
                  <a:lnTo>
                    <a:pt x="429260" y="1450340"/>
                  </a:lnTo>
                  <a:lnTo>
                    <a:pt x="440690" y="1450340"/>
                  </a:lnTo>
                  <a:lnTo>
                    <a:pt x="463537" y="1447800"/>
                  </a:lnTo>
                  <a:lnTo>
                    <a:pt x="455930" y="1375410"/>
                  </a:lnTo>
                  <a:lnTo>
                    <a:pt x="453390" y="1297940"/>
                  </a:lnTo>
                  <a:lnTo>
                    <a:pt x="450837" y="1141730"/>
                  </a:lnTo>
                  <a:lnTo>
                    <a:pt x="445770" y="1102360"/>
                  </a:lnTo>
                  <a:lnTo>
                    <a:pt x="439420" y="1059180"/>
                  </a:lnTo>
                  <a:lnTo>
                    <a:pt x="435610" y="1017270"/>
                  </a:lnTo>
                  <a:lnTo>
                    <a:pt x="434340" y="975360"/>
                  </a:lnTo>
                  <a:lnTo>
                    <a:pt x="463537" y="972820"/>
                  </a:lnTo>
                  <a:lnTo>
                    <a:pt x="463537" y="955040"/>
                  </a:lnTo>
                  <a:close/>
                </a:path>
                <a:path w="763270" h="1979929">
                  <a:moveTo>
                    <a:pt x="763270" y="0"/>
                  </a:moveTo>
                  <a:lnTo>
                    <a:pt x="756920" y="12700"/>
                  </a:lnTo>
                  <a:lnTo>
                    <a:pt x="758190" y="12700"/>
                  </a:lnTo>
                  <a:lnTo>
                    <a:pt x="7632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6225540" y="3887469"/>
              <a:ext cx="115570" cy="106680"/>
            </a:xfrm>
            <a:custGeom>
              <a:avLst/>
              <a:gdLst/>
              <a:ahLst/>
              <a:cxnLst/>
              <a:rect l="l" t="t" r="r" b="b"/>
              <a:pathLst>
                <a:path w="115570" h="106679">
                  <a:moveTo>
                    <a:pt x="5080" y="104140"/>
                  </a:moveTo>
                  <a:lnTo>
                    <a:pt x="0" y="0"/>
                  </a:lnTo>
                  <a:lnTo>
                    <a:pt x="3810" y="106680"/>
                  </a:lnTo>
                  <a:lnTo>
                    <a:pt x="5080" y="104140"/>
                  </a:lnTo>
                  <a:close/>
                </a:path>
                <a:path w="115570" h="106679">
                  <a:moveTo>
                    <a:pt x="115570" y="5080"/>
                  </a:moveTo>
                  <a:lnTo>
                    <a:pt x="113030" y="3810"/>
                  </a:lnTo>
                  <a:lnTo>
                    <a:pt x="111760" y="1270"/>
                  </a:lnTo>
                  <a:lnTo>
                    <a:pt x="110490" y="0"/>
                  </a:lnTo>
                  <a:lnTo>
                    <a:pt x="106680" y="0"/>
                  </a:lnTo>
                  <a:lnTo>
                    <a:pt x="106680" y="15240"/>
                  </a:lnTo>
                  <a:lnTo>
                    <a:pt x="110490" y="11430"/>
                  </a:lnTo>
                  <a:lnTo>
                    <a:pt x="113030" y="10160"/>
                  </a:lnTo>
                  <a:lnTo>
                    <a:pt x="115570" y="10160"/>
                  </a:lnTo>
                  <a:lnTo>
                    <a:pt x="115570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4202430" y="3890009"/>
              <a:ext cx="1183640" cy="44450"/>
            </a:xfrm>
            <a:custGeom>
              <a:avLst/>
              <a:gdLst/>
              <a:ahLst/>
              <a:cxnLst/>
              <a:rect l="l" t="t" r="r" b="b"/>
              <a:pathLst>
                <a:path w="1183639" h="44450">
                  <a:moveTo>
                    <a:pt x="86360" y="22860"/>
                  </a:moveTo>
                  <a:lnTo>
                    <a:pt x="83820" y="12700"/>
                  </a:lnTo>
                  <a:lnTo>
                    <a:pt x="78740" y="20320"/>
                  </a:lnTo>
                  <a:lnTo>
                    <a:pt x="71120" y="12700"/>
                  </a:lnTo>
                  <a:lnTo>
                    <a:pt x="66040" y="5080"/>
                  </a:lnTo>
                  <a:lnTo>
                    <a:pt x="60960" y="2540"/>
                  </a:lnTo>
                  <a:lnTo>
                    <a:pt x="54610" y="2540"/>
                  </a:lnTo>
                  <a:lnTo>
                    <a:pt x="48260" y="6350"/>
                  </a:lnTo>
                  <a:lnTo>
                    <a:pt x="35560" y="11430"/>
                  </a:lnTo>
                  <a:lnTo>
                    <a:pt x="29210" y="10160"/>
                  </a:lnTo>
                  <a:lnTo>
                    <a:pt x="24130" y="5080"/>
                  </a:lnTo>
                  <a:lnTo>
                    <a:pt x="19050" y="10160"/>
                  </a:lnTo>
                  <a:lnTo>
                    <a:pt x="24130" y="15240"/>
                  </a:lnTo>
                  <a:lnTo>
                    <a:pt x="27940" y="17780"/>
                  </a:lnTo>
                  <a:lnTo>
                    <a:pt x="39370" y="17780"/>
                  </a:lnTo>
                  <a:lnTo>
                    <a:pt x="44450" y="15240"/>
                  </a:lnTo>
                  <a:lnTo>
                    <a:pt x="57150" y="12700"/>
                  </a:lnTo>
                  <a:lnTo>
                    <a:pt x="62230" y="12700"/>
                  </a:lnTo>
                  <a:lnTo>
                    <a:pt x="64770" y="15240"/>
                  </a:lnTo>
                  <a:lnTo>
                    <a:pt x="69850" y="22860"/>
                  </a:lnTo>
                  <a:lnTo>
                    <a:pt x="69850" y="26670"/>
                  </a:lnTo>
                  <a:lnTo>
                    <a:pt x="63500" y="31750"/>
                  </a:lnTo>
                  <a:lnTo>
                    <a:pt x="54610" y="33020"/>
                  </a:lnTo>
                  <a:lnTo>
                    <a:pt x="45720" y="35560"/>
                  </a:lnTo>
                  <a:lnTo>
                    <a:pt x="36830" y="35560"/>
                  </a:lnTo>
                  <a:lnTo>
                    <a:pt x="26670" y="34290"/>
                  </a:lnTo>
                  <a:lnTo>
                    <a:pt x="16510" y="34290"/>
                  </a:lnTo>
                  <a:lnTo>
                    <a:pt x="0" y="36830"/>
                  </a:lnTo>
                  <a:lnTo>
                    <a:pt x="7620" y="40640"/>
                  </a:lnTo>
                  <a:lnTo>
                    <a:pt x="52070" y="40640"/>
                  </a:lnTo>
                  <a:lnTo>
                    <a:pt x="60960" y="41910"/>
                  </a:lnTo>
                  <a:lnTo>
                    <a:pt x="69850" y="44450"/>
                  </a:lnTo>
                  <a:lnTo>
                    <a:pt x="78740" y="40640"/>
                  </a:lnTo>
                  <a:lnTo>
                    <a:pt x="83820" y="33020"/>
                  </a:lnTo>
                  <a:lnTo>
                    <a:pt x="86360" y="22860"/>
                  </a:lnTo>
                  <a:close/>
                </a:path>
                <a:path w="1183639" h="44450">
                  <a:moveTo>
                    <a:pt x="1183640" y="0"/>
                  </a:moveTo>
                  <a:lnTo>
                    <a:pt x="1176020" y="3810"/>
                  </a:lnTo>
                  <a:lnTo>
                    <a:pt x="1168400" y="6350"/>
                  </a:lnTo>
                  <a:lnTo>
                    <a:pt x="1162050" y="7620"/>
                  </a:lnTo>
                  <a:lnTo>
                    <a:pt x="1139190" y="7620"/>
                  </a:lnTo>
                  <a:lnTo>
                    <a:pt x="1132840" y="6350"/>
                  </a:lnTo>
                  <a:lnTo>
                    <a:pt x="1125220" y="7620"/>
                  </a:lnTo>
                  <a:lnTo>
                    <a:pt x="1127760" y="11430"/>
                  </a:lnTo>
                  <a:lnTo>
                    <a:pt x="1131570" y="13970"/>
                  </a:lnTo>
                  <a:lnTo>
                    <a:pt x="1136650" y="15240"/>
                  </a:lnTo>
                  <a:lnTo>
                    <a:pt x="1141730" y="17780"/>
                  </a:lnTo>
                  <a:lnTo>
                    <a:pt x="1167130" y="17780"/>
                  </a:lnTo>
                  <a:lnTo>
                    <a:pt x="1170940" y="16510"/>
                  </a:lnTo>
                  <a:lnTo>
                    <a:pt x="1178560" y="11430"/>
                  </a:lnTo>
                  <a:lnTo>
                    <a:pt x="1183640" y="6350"/>
                  </a:lnTo>
                  <a:lnTo>
                    <a:pt x="11836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3098800" y="3895089"/>
              <a:ext cx="3338829" cy="127000"/>
            </a:xfrm>
            <a:custGeom>
              <a:avLst/>
              <a:gdLst/>
              <a:ahLst/>
              <a:cxnLst/>
              <a:rect l="l" t="t" r="r" b="b"/>
              <a:pathLst>
                <a:path w="3338829" h="127000">
                  <a:moveTo>
                    <a:pt x="25400" y="5080"/>
                  </a:moveTo>
                  <a:lnTo>
                    <a:pt x="16510" y="2540"/>
                  </a:lnTo>
                  <a:lnTo>
                    <a:pt x="0" y="12700"/>
                  </a:lnTo>
                  <a:lnTo>
                    <a:pt x="25400" y="5080"/>
                  </a:lnTo>
                  <a:close/>
                </a:path>
                <a:path w="3338829" h="127000">
                  <a:moveTo>
                    <a:pt x="3210560" y="17780"/>
                  </a:moveTo>
                  <a:lnTo>
                    <a:pt x="3205480" y="5080"/>
                  </a:lnTo>
                  <a:lnTo>
                    <a:pt x="3201670" y="0"/>
                  </a:lnTo>
                  <a:lnTo>
                    <a:pt x="3195320" y="8890"/>
                  </a:lnTo>
                  <a:lnTo>
                    <a:pt x="3195320" y="19050"/>
                  </a:lnTo>
                  <a:lnTo>
                    <a:pt x="3197860" y="29210"/>
                  </a:lnTo>
                  <a:lnTo>
                    <a:pt x="3194050" y="39370"/>
                  </a:lnTo>
                  <a:lnTo>
                    <a:pt x="3201670" y="38100"/>
                  </a:lnTo>
                  <a:lnTo>
                    <a:pt x="3206750" y="34290"/>
                  </a:lnTo>
                  <a:lnTo>
                    <a:pt x="3209290" y="29210"/>
                  </a:lnTo>
                  <a:lnTo>
                    <a:pt x="3210560" y="22860"/>
                  </a:lnTo>
                  <a:lnTo>
                    <a:pt x="3210560" y="17780"/>
                  </a:lnTo>
                  <a:close/>
                </a:path>
                <a:path w="3338829" h="127000">
                  <a:moveTo>
                    <a:pt x="3338830" y="0"/>
                  </a:moveTo>
                  <a:lnTo>
                    <a:pt x="3335020" y="0"/>
                  </a:lnTo>
                  <a:lnTo>
                    <a:pt x="3332480" y="1270"/>
                  </a:lnTo>
                  <a:lnTo>
                    <a:pt x="3329940" y="3810"/>
                  </a:lnTo>
                  <a:lnTo>
                    <a:pt x="3326130" y="5080"/>
                  </a:lnTo>
                  <a:lnTo>
                    <a:pt x="3329940" y="127000"/>
                  </a:lnTo>
                  <a:lnTo>
                    <a:pt x="3331210" y="116840"/>
                  </a:lnTo>
                  <a:lnTo>
                    <a:pt x="3333750" y="106680"/>
                  </a:lnTo>
                  <a:lnTo>
                    <a:pt x="3336290" y="95250"/>
                  </a:lnTo>
                  <a:lnTo>
                    <a:pt x="3336290" y="85090"/>
                  </a:lnTo>
                  <a:lnTo>
                    <a:pt x="3338830" y="85090"/>
                  </a:lnTo>
                  <a:lnTo>
                    <a:pt x="33388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4198619" y="3900169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5239" y="0"/>
                  </a:moveTo>
                  <a:lnTo>
                    <a:pt x="10159" y="1269"/>
                  </a:lnTo>
                  <a:lnTo>
                    <a:pt x="6350" y="3809"/>
                  </a:lnTo>
                  <a:lnTo>
                    <a:pt x="2539" y="7619"/>
                  </a:lnTo>
                  <a:lnTo>
                    <a:pt x="0" y="12699"/>
                  </a:lnTo>
                  <a:lnTo>
                    <a:pt x="7619" y="15239"/>
                  </a:lnTo>
                  <a:lnTo>
                    <a:pt x="11429" y="10159"/>
                  </a:lnTo>
                  <a:lnTo>
                    <a:pt x="13969" y="3809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3634740" y="3897629"/>
              <a:ext cx="3119120" cy="575310"/>
            </a:xfrm>
            <a:custGeom>
              <a:avLst/>
              <a:gdLst/>
              <a:ahLst/>
              <a:cxnLst/>
              <a:rect l="l" t="t" r="r" b="b"/>
              <a:pathLst>
                <a:path w="3119120" h="575310">
                  <a:moveTo>
                    <a:pt x="29210" y="10160"/>
                  </a:moveTo>
                  <a:lnTo>
                    <a:pt x="17780" y="10160"/>
                  </a:lnTo>
                  <a:lnTo>
                    <a:pt x="10160" y="12700"/>
                  </a:lnTo>
                  <a:lnTo>
                    <a:pt x="0" y="12700"/>
                  </a:lnTo>
                  <a:lnTo>
                    <a:pt x="7620" y="15240"/>
                  </a:lnTo>
                  <a:lnTo>
                    <a:pt x="10160" y="15240"/>
                  </a:lnTo>
                  <a:lnTo>
                    <a:pt x="21590" y="11430"/>
                  </a:lnTo>
                  <a:lnTo>
                    <a:pt x="25400" y="11430"/>
                  </a:lnTo>
                  <a:lnTo>
                    <a:pt x="29210" y="10160"/>
                  </a:lnTo>
                  <a:close/>
                </a:path>
                <a:path w="3119120" h="575310">
                  <a:moveTo>
                    <a:pt x="1812290" y="0"/>
                  </a:moveTo>
                  <a:lnTo>
                    <a:pt x="1807210" y="0"/>
                  </a:lnTo>
                  <a:lnTo>
                    <a:pt x="1807210" y="5080"/>
                  </a:lnTo>
                  <a:lnTo>
                    <a:pt x="1812290" y="5080"/>
                  </a:lnTo>
                  <a:lnTo>
                    <a:pt x="1812290" y="0"/>
                  </a:lnTo>
                  <a:close/>
                </a:path>
                <a:path w="3119120" h="575310">
                  <a:moveTo>
                    <a:pt x="2042160" y="410210"/>
                  </a:moveTo>
                  <a:lnTo>
                    <a:pt x="2040890" y="403860"/>
                  </a:lnTo>
                  <a:lnTo>
                    <a:pt x="2038350" y="421640"/>
                  </a:lnTo>
                  <a:lnTo>
                    <a:pt x="2042160" y="410210"/>
                  </a:lnTo>
                  <a:close/>
                </a:path>
                <a:path w="3119120" h="575310">
                  <a:moveTo>
                    <a:pt x="2437130" y="287020"/>
                  </a:moveTo>
                  <a:lnTo>
                    <a:pt x="2432050" y="273050"/>
                  </a:lnTo>
                  <a:lnTo>
                    <a:pt x="2429510" y="262890"/>
                  </a:lnTo>
                  <a:lnTo>
                    <a:pt x="2428240" y="257810"/>
                  </a:lnTo>
                  <a:lnTo>
                    <a:pt x="2425700" y="245110"/>
                  </a:lnTo>
                  <a:lnTo>
                    <a:pt x="2424430" y="234950"/>
                  </a:lnTo>
                  <a:lnTo>
                    <a:pt x="2411730" y="242570"/>
                  </a:lnTo>
                  <a:lnTo>
                    <a:pt x="2404110" y="245110"/>
                  </a:lnTo>
                  <a:lnTo>
                    <a:pt x="2397760" y="251460"/>
                  </a:lnTo>
                  <a:lnTo>
                    <a:pt x="2390140" y="256540"/>
                  </a:lnTo>
                  <a:lnTo>
                    <a:pt x="2382520" y="260350"/>
                  </a:lnTo>
                  <a:lnTo>
                    <a:pt x="2374900" y="262890"/>
                  </a:lnTo>
                  <a:lnTo>
                    <a:pt x="2367280" y="262890"/>
                  </a:lnTo>
                  <a:lnTo>
                    <a:pt x="2395220" y="232410"/>
                  </a:lnTo>
                  <a:lnTo>
                    <a:pt x="2404110" y="229870"/>
                  </a:lnTo>
                  <a:lnTo>
                    <a:pt x="2413000" y="224790"/>
                  </a:lnTo>
                  <a:lnTo>
                    <a:pt x="2420620" y="218440"/>
                  </a:lnTo>
                  <a:lnTo>
                    <a:pt x="2422791" y="215900"/>
                  </a:lnTo>
                  <a:lnTo>
                    <a:pt x="2428240" y="209550"/>
                  </a:lnTo>
                  <a:lnTo>
                    <a:pt x="2424430" y="199390"/>
                  </a:lnTo>
                  <a:lnTo>
                    <a:pt x="2424430" y="177800"/>
                  </a:lnTo>
                  <a:lnTo>
                    <a:pt x="2416810" y="168910"/>
                  </a:lnTo>
                  <a:lnTo>
                    <a:pt x="2420620" y="156210"/>
                  </a:lnTo>
                  <a:lnTo>
                    <a:pt x="2419350" y="143510"/>
                  </a:lnTo>
                  <a:lnTo>
                    <a:pt x="2416810" y="130810"/>
                  </a:lnTo>
                  <a:lnTo>
                    <a:pt x="2415959" y="120650"/>
                  </a:lnTo>
                  <a:lnTo>
                    <a:pt x="2415540" y="115570"/>
                  </a:lnTo>
                  <a:lnTo>
                    <a:pt x="2414270" y="110490"/>
                  </a:lnTo>
                  <a:lnTo>
                    <a:pt x="2411730" y="105410"/>
                  </a:lnTo>
                  <a:lnTo>
                    <a:pt x="2406650" y="97790"/>
                  </a:lnTo>
                  <a:lnTo>
                    <a:pt x="2404110" y="92710"/>
                  </a:lnTo>
                  <a:lnTo>
                    <a:pt x="2402840" y="88900"/>
                  </a:lnTo>
                  <a:lnTo>
                    <a:pt x="2404110" y="83820"/>
                  </a:lnTo>
                  <a:lnTo>
                    <a:pt x="2407920" y="78740"/>
                  </a:lnTo>
                  <a:lnTo>
                    <a:pt x="2396490" y="77470"/>
                  </a:lnTo>
                  <a:lnTo>
                    <a:pt x="2386330" y="73660"/>
                  </a:lnTo>
                  <a:lnTo>
                    <a:pt x="2374900" y="71120"/>
                  </a:lnTo>
                  <a:lnTo>
                    <a:pt x="2366010" y="64770"/>
                  </a:lnTo>
                  <a:lnTo>
                    <a:pt x="2355850" y="58420"/>
                  </a:lnTo>
                  <a:lnTo>
                    <a:pt x="2346960" y="50800"/>
                  </a:lnTo>
                  <a:lnTo>
                    <a:pt x="2336800" y="41910"/>
                  </a:lnTo>
                  <a:lnTo>
                    <a:pt x="2327910" y="35560"/>
                  </a:lnTo>
                  <a:lnTo>
                    <a:pt x="2274570" y="76200"/>
                  </a:lnTo>
                  <a:lnTo>
                    <a:pt x="2265680" y="80010"/>
                  </a:lnTo>
                  <a:lnTo>
                    <a:pt x="2259330" y="86360"/>
                  </a:lnTo>
                  <a:lnTo>
                    <a:pt x="2254250" y="90170"/>
                  </a:lnTo>
                  <a:lnTo>
                    <a:pt x="2246630" y="92710"/>
                  </a:lnTo>
                  <a:lnTo>
                    <a:pt x="2239010" y="96520"/>
                  </a:lnTo>
                  <a:lnTo>
                    <a:pt x="2230120" y="97790"/>
                  </a:lnTo>
                  <a:lnTo>
                    <a:pt x="2223770" y="99060"/>
                  </a:lnTo>
                  <a:lnTo>
                    <a:pt x="2216150" y="101600"/>
                  </a:lnTo>
                  <a:lnTo>
                    <a:pt x="2208530" y="102870"/>
                  </a:lnTo>
                  <a:lnTo>
                    <a:pt x="2211070" y="105410"/>
                  </a:lnTo>
                  <a:lnTo>
                    <a:pt x="2203450" y="115570"/>
                  </a:lnTo>
                  <a:lnTo>
                    <a:pt x="2199640" y="118110"/>
                  </a:lnTo>
                  <a:lnTo>
                    <a:pt x="2193290" y="118110"/>
                  </a:lnTo>
                  <a:lnTo>
                    <a:pt x="2190750" y="120650"/>
                  </a:lnTo>
                  <a:lnTo>
                    <a:pt x="2184400" y="120650"/>
                  </a:lnTo>
                  <a:lnTo>
                    <a:pt x="2181860" y="118110"/>
                  </a:lnTo>
                  <a:lnTo>
                    <a:pt x="2178050" y="115570"/>
                  </a:lnTo>
                  <a:lnTo>
                    <a:pt x="2179320" y="111760"/>
                  </a:lnTo>
                  <a:lnTo>
                    <a:pt x="2178050" y="107950"/>
                  </a:lnTo>
                  <a:lnTo>
                    <a:pt x="2179853" y="101600"/>
                  </a:lnTo>
                  <a:lnTo>
                    <a:pt x="2180590" y="99060"/>
                  </a:lnTo>
                  <a:lnTo>
                    <a:pt x="2174240" y="101600"/>
                  </a:lnTo>
                  <a:lnTo>
                    <a:pt x="2169160" y="99060"/>
                  </a:lnTo>
                  <a:lnTo>
                    <a:pt x="2164080" y="97790"/>
                  </a:lnTo>
                  <a:lnTo>
                    <a:pt x="2160270" y="92710"/>
                  </a:lnTo>
                  <a:lnTo>
                    <a:pt x="2155190" y="90170"/>
                  </a:lnTo>
                  <a:lnTo>
                    <a:pt x="2151380" y="86360"/>
                  </a:lnTo>
                  <a:lnTo>
                    <a:pt x="2141220" y="80010"/>
                  </a:lnTo>
                  <a:lnTo>
                    <a:pt x="2137410" y="77470"/>
                  </a:lnTo>
                  <a:lnTo>
                    <a:pt x="2133600" y="72390"/>
                  </a:lnTo>
                  <a:lnTo>
                    <a:pt x="2131060" y="67310"/>
                  </a:lnTo>
                  <a:lnTo>
                    <a:pt x="2134870" y="63500"/>
                  </a:lnTo>
                  <a:lnTo>
                    <a:pt x="2138680" y="63500"/>
                  </a:lnTo>
                  <a:lnTo>
                    <a:pt x="2142490" y="64770"/>
                  </a:lnTo>
                  <a:lnTo>
                    <a:pt x="2145030" y="66040"/>
                  </a:lnTo>
                  <a:lnTo>
                    <a:pt x="2148840" y="67310"/>
                  </a:lnTo>
                  <a:lnTo>
                    <a:pt x="2153920" y="64770"/>
                  </a:lnTo>
                  <a:lnTo>
                    <a:pt x="2154872" y="63500"/>
                  </a:lnTo>
                  <a:lnTo>
                    <a:pt x="2157730" y="59690"/>
                  </a:lnTo>
                  <a:lnTo>
                    <a:pt x="2160270" y="54610"/>
                  </a:lnTo>
                  <a:lnTo>
                    <a:pt x="2159000" y="50800"/>
                  </a:lnTo>
                  <a:lnTo>
                    <a:pt x="2148840" y="54610"/>
                  </a:lnTo>
                  <a:lnTo>
                    <a:pt x="2143760" y="59690"/>
                  </a:lnTo>
                  <a:lnTo>
                    <a:pt x="2138680" y="60960"/>
                  </a:lnTo>
                  <a:lnTo>
                    <a:pt x="2132330" y="64770"/>
                  </a:lnTo>
                  <a:lnTo>
                    <a:pt x="2127250" y="67310"/>
                  </a:lnTo>
                  <a:lnTo>
                    <a:pt x="2123440" y="67310"/>
                  </a:lnTo>
                  <a:lnTo>
                    <a:pt x="2118360" y="66040"/>
                  </a:lnTo>
                  <a:lnTo>
                    <a:pt x="2131060" y="54610"/>
                  </a:lnTo>
                  <a:lnTo>
                    <a:pt x="2138680" y="52070"/>
                  </a:lnTo>
                  <a:lnTo>
                    <a:pt x="2145030" y="48260"/>
                  </a:lnTo>
                  <a:lnTo>
                    <a:pt x="2152650" y="44450"/>
                  </a:lnTo>
                  <a:lnTo>
                    <a:pt x="2160270" y="41910"/>
                  </a:lnTo>
                  <a:lnTo>
                    <a:pt x="2175510" y="41910"/>
                  </a:lnTo>
                  <a:lnTo>
                    <a:pt x="2172970" y="52070"/>
                  </a:lnTo>
                  <a:lnTo>
                    <a:pt x="2170430" y="58420"/>
                  </a:lnTo>
                  <a:lnTo>
                    <a:pt x="2169160" y="63500"/>
                  </a:lnTo>
                  <a:lnTo>
                    <a:pt x="2165350" y="67310"/>
                  </a:lnTo>
                  <a:lnTo>
                    <a:pt x="2161540" y="72390"/>
                  </a:lnTo>
                  <a:lnTo>
                    <a:pt x="2157730" y="73660"/>
                  </a:lnTo>
                  <a:lnTo>
                    <a:pt x="2151380" y="76200"/>
                  </a:lnTo>
                  <a:lnTo>
                    <a:pt x="2153920" y="78740"/>
                  </a:lnTo>
                  <a:lnTo>
                    <a:pt x="2159000" y="80010"/>
                  </a:lnTo>
                  <a:lnTo>
                    <a:pt x="2165350" y="86360"/>
                  </a:lnTo>
                  <a:lnTo>
                    <a:pt x="2170430" y="88900"/>
                  </a:lnTo>
                  <a:lnTo>
                    <a:pt x="2175510" y="88900"/>
                  </a:lnTo>
                  <a:lnTo>
                    <a:pt x="2180590" y="80010"/>
                  </a:lnTo>
                  <a:lnTo>
                    <a:pt x="2186940" y="76200"/>
                  </a:lnTo>
                  <a:lnTo>
                    <a:pt x="2194560" y="73660"/>
                  </a:lnTo>
                  <a:lnTo>
                    <a:pt x="2202180" y="76200"/>
                  </a:lnTo>
                  <a:lnTo>
                    <a:pt x="2209800" y="80010"/>
                  </a:lnTo>
                  <a:lnTo>
                    <a:pt x="2225040" y="85090"/>
                  </a:lnTo>
                  <a:lnTo>
                    <a:pt x="2233930" y="86360"/>
                  </a:lnTo>
                  <a:lnTo>
                    <a:pt x="2238375" y="73660"/>
                  </a:lnTo>
                  <a:lnTo>
                    <a:pt x="2242820" y="60960"/>
                  </a:lnTo>
                  <a:lnTo>
                    <a:pt x="2252980" y="60960"/>
                  </a:lnTo>
                  <a:lnTo>
                    <a:pt x="2255520" y="63500"/>
                  </a:lnTo>
                  <a:lnTo>
                    <a:pt x="2259330" y="64770"/>
                  </a:lnTo>
                  <a:lnTo>
                    <a:pt x="2265680" y="71120"/>
                  </a:lnTo>
                  <a:lnTo>
                    <a:pt x="2268220" y="67310"/>
                  </a:lnTo>
                  <a:lnTo>
                    <a:pt x="2275840" y="67310"/>
                  </a:lnTo>
                  <a:lnTo>
                    <a:pt x="2279650" y="64770"/>
                  </a:lnTo>
                  <a:lnTo>
                    <a:pt x="2282190" y="63500"/>
                  </a:lnTo>
                  <a:lnTo>
                    <a:pt x="2283460" y="60960"/>
                  </a:lnTo>
                  <a:lnTo>
                    <a:pt x="2283460" y="58420"/>
                  </a:lnTo>
                  <a:lnTo>
                    <a:pt x="2279650" y="54610"/>
                  </a:lnTo>
                  <a:lnTo>
                    <a:pt x="2284730" y="48260"/>
                  </a:lnTo>
                  <a:lnTo>
                    <a:pt x="2289810" y="48260"/>
                  </a:lnTo>
                  <a:lnTo>
                    <a:pt x="2293620" y="52070"/>
                  </a:lnTo>
                  <a:lnTo>
                    <a:pt x="2301240" y="52070"/>
                  </a:lnTo>
                  <a:lnTo>
                    <a:pt x="2305050" y="48260"/>
                  </a:lnTo>
                  <a:lnTo>
                    <a:pt x="2307590" y="46990"/>
                  </a:lnTo>
                  <a:lnTo>
                    <a:pt x="2310130" y="41910"/>
                  </a:lnTo>
                  <a:lnTo>
                    <a:pt x="2313940" y="40640"/>
                  </a:lnTo>
                  <a:lnTo>
                    <a:pt x="2315210" y="38100"/>
                  </a:lnTo>
                  <a:lnTo>
                    <a:pt x="2315210" y="25400"/>
                  </a:lnTo>
                  <a:lnTo>
                    <a:pt x="2302510" y="12700"/>
                  </a:lnTo>
                  <a:lnTo>
                    <a:pt x="2292350" y="10160"/>
                  </a:lnTo>
                  <a:lnTo>
                    <a:pt x="2280920" y="13970"/>
                  </a:lnTo>
                  <a:lnTo>
                    <a:pt x="2272030" y="21590"/>
                  </a:lnTo>
                  <a:lnTo>
                    <a:pt x="2261870" y="33020"/>
                  </a:lnTo>
                  <a:lnTo>
                    <a:pt x="2241550" y="50800"/>
                  </a:lnTo>
                  <a:lnTo>
                    <a:pt x="2230120" y="54610"/>
                  </a:lnTo>
                  <a:lnTo>
                    <a:pt x="2207260" y="54610"/>
                  </a:lnTo>
                  <a:lnTo>
                    <a:pt x="2195830" y="52070"/>
                  </a:lnTo>
                  <a:lnTo>
                    <a:pt x="2186940" y="45720"/>
                  </a:lnTo>
                  <a:lnTo>
                    <a:pt x="2182825" y="41910"/>
                  </a:lnTo>
                  <a:lnTo>
                    <a:pt x="2169160" y="29210"/>
                  </a:lnTo>
                  <a:lnTo>
                    <a:pt x="2151380" y="13970"/>
                  </a:lnTo>
                  <a:lnTo>
                    <a:pt x="2148840" y="15240"/>
                  </a:lnTo>
                  <a:lnTo>
                    <a:pt x="2147570" y="16510"/>
                  </a:lnTo>
                  <a:lnTo>
                    <a:pt x="2146300" y="19050"/>
                  </a:lnTo>
                  <a:lnTo>
                    <a:pt x="2143760" y="19050"/>
                  </a:lnTo>
                  <a:lnTo>
                    <a:pt x="2151380" y="29210"/>
                  </a:lnTo>
                  <a:lnTo>
                    <a:pt x="2141220" y="34290"/>
                  </a:lnTo>
                  <a:lnTo>
                    <a:pt x="2131060" y="38100"/>
                  </a:lnTo>
                  <a:lnTo>
                    <a:pt x="2122170" y="41910"/>
                  </a:lnTo>
                  <a:lnTo>
                    <a:pt x="2071370" y="58420"/>
                  </a:lnTo>
                  <a:lnTo>
                    <a:pt x="2047240" y="91440"/>
                  </a:lnTo>
                  <a:lnTo>
                    <a:pt x="2038350" y="130810"/>
                  </a:lnTo>
                  <a:lnTo>
                    <a:pt x="2037080" y="152400"/>
                  </a:lnTo>
                  <a:lnTo>
                    <a:pt x="2034540" y="173990"/>
                  </a:lnTo>
                  <a:lnTo>
                    <a:pt x="2032000" y="194310"/>
                  </a:lnTo>
                  <a:lnTo>
                    <a:pt x="2025650" y="215900"/>
                  </a:lnTo>
                  <a:lnTo>
                    <a:pt x="2024380" y="215900"/>
                  </a:lnTo>
                  <a:lnTo>
                    <a:pt x="2021840" y="213360"/>
                  </a:lnTo>
                  <a:lnTo>
                    <a:pt x="2019300" y="212090"/>
                  </a:lnTo>
                  <a:lnTo>
                    <a:pt x="2016760" y="209550"/>
                  </a:lnTo>
                  <a:lnTo>
                    <a:pt x="2025650" y="124460"/>
                  </a:lnTo>
                  <a:lnTo>
                    <a:pt x="2018030" y="177800"/>
                  </a:lnTo>
                  <a:lnTo>
                    <a:pt x="2015540" y="229870"/>
                  </a:lnTo>
                  <a:lnTo>
                    <a:pt x="2015540" y="232410"/>
                  </a:lnTo>
                  <a:lnTo>
                    <a:pt x="2018030" y="287020"/>
                  </a:lnTo>
                  <a:lnTo>
                    <a:pt x="2021840" y="340360"/>
                  </a:lnTo>
                  <a:lnTo>
                    <a:pt x="2019300" y="350520"/>
                  </a:lnTo>
                  <a:lnTo>
                    <a:pt x="2019300" y="361950"/>
                  </a:lnTo>
                  <a:lnTo>
                    <a:pt x="2023110" y="370840"/>
                  </a:lnTo>
                  <a:lnTo>
                    <a:pt x="2029460" y="378460"/>
                  </a:lnTo>
                  <a:lnTo>
                    <a:pt x="2034540" y="388620"/>
                  </a:lnTo>
                  <a:lnTo>
                    <a:pt x="2039620" y="397510"/>
                  </a:lnTo>
                  <a:lnTo>
                    <a:pt x="2040890" y="403860"/>
                  </a:lnTo>
                  <a:lnTo>
                    <a:pt x="2044700" y="389890"/>
                  </a:lnTo>
                  <a:lnTo>
                    <a:pt x="2051050" y="374650"/>
                  </a:lnTo>
                  <a:lnTo>
                    <a:pt x="2056130" y="361950"/>
                  </a:lnTo>
                  <a:lnTo>
                    <a:pt x="2058670" y="363220"/>
                  </a:lnTo>
                  <a:lnTo>
                    <a:pt x="2059940" y="365760"/>
                  </a:lnTo>
                  <a:lnTo>
                    <a:pt x="2062480" y="369570"/>
                  </a:lnTo>
                  <a:lnTo>
                    <a:pt x="2063750" y="372110"/>
                  </a:lnTo>
                  <a:lnTo>
                    <a:pt x="2047240" y="447040"/>
                  </a:lnTo>
                  <a:lnTo>
                    <a:pt x="2038350" y="472440"/>
                  </a:lnTo>
                  <a:lnTo>
                    <a:pt x="2035911" y="501650"/>
                  </a:lnTo>
                  <a:lnTo>
                    <a:pt x="2035810" y="533400"/>
                  </a:lnTo>
                  <a:lnTo>
                    <a:pt x="2032000" y="561340"/>
                  </a:lnTo>
                  <a:lnTo>
                    <a:pt x="2042160" y="566420"/>
                  </a:lnTo>
                  <a:lnTo>
                    <a:pt x="2065020" y="571500"/>
                  </a:lnTo>
                  <a:lnTo>
                    <a:pt x="2087880" y="571500"/>
                  </a:lnTo>
                  <a:lnTo>
                    <a:pt x="2100580" y="568960"/>
                  </a:lnTo>
                  <a:lnTo>
                    <a:pt x="2112010" y="568960"/>
                  </a:lnTo>
                  <a:lnTo>
                    <a:pt x="2123440" y="571500"/>
                  </a:lnTo>
                  <a:lnTo>
                    <a:pt x="2124202" y="568960"/>
                  </a:lnTo>
                  <a:lnTo>
                    <a:pt x="2134870" y="533400"/>
                  </a:lnTo>
                  <a:lnTo>
                    <a:pt x="2142490" y="495300"/>
                  </a:lnTo>
                  <a:lnTo>
                    <a:pt x="2146300" y="480060"/>
                  </a:lnTo>
                  <a:lnTo>
                    <a:pt x="2151380" y="467360"/>
                  </a:lnTo>
                  <a:lnTo>
                    <a:pt x="2166620" y="476250"/>
                  </a:lnTo>
                  <a:lnTo>
                    <a:pt x="2165350" y="501650"/>
                  </a:lnTo>
                  <a:lnTo>
                    <a:pt x="2175510" y="549910"/>
                  </a:lnTo>
                  <a:lnTo>
                    <a:pt x="2178050" y="574040"/>
                  </a:lnTo>
                  <a:lnTo>
                    <a:pt x="2194560" y="574040"/>
                  </a:lnTo>
                  <a:lnTo>
                    <a:pt x="2203450" y="575310"/>
                  </a:lnTo>
                  <a:lnTo>
                    <a:pt x="2279650" y="575310"/>
                  </a:lnTo>
                  <a:lnTo>
                    <a:pt x="2288540" y="574040"/>
                  </a:lnTo>
                  <a:lnTo>
                    <a:pt x="2296160" y="572770"/>
                  </a:lnTo>
                  <a:lnTo>
                    <a:pt x="2305050" y="568960"/>
                  </a:lnTo>
                  <a:lnTo>
                    <a:pt x="2312670" y="567690"/>
                  </a:lnTo>
                  <a:lnTo>
                    <a:pt x="2319020" y="562610"/>
                  </a:lnTo>
                  <a:lnTo>
                    <a:pt x="2325370" y="558800"/>
                  </a:lnTo>
                  <a:lnTo>
                    <a:pt x="2331720" y="556260"/>
                  </a:lnTo>
                  <a:lnTo>
                    <a:pt x="2339340" y="556260"/>
                  </a:lnTo>
                  <a:lnTo>
                    <a:pt x="2352040" y="554990"/>
                  </a:lnTo>
                  <a:lnTo>
                    <a:pt x="2359660" y="552450"/>
                  </a:lnTo>
                  <a:lnTo>
                    <a:pt x="2364740" y="548640"/>
                  </a:lnTo>
                  <a:lnTo>
                    <a:pt x="2354732" y="477520"/>
                  </a:lnTo>
                  <a:lnTo>
                    <a:pt x="2353310" y="467360"/>
                  </a:lnTo>
                  <a:lnTo>
                    <a:pt x="2345690" y="441960"/>
                  </a:lnTo>
                  <a:lnTo>
                    <a:pt x="2331720" y="448310"/>
                  </a:lnTo>
                  <a:lnTo>
                    <a:pt x="2317750" y="450850"/>
                  </a:lnTo>
                  <a:lnTo>
                    <a:pt x="2303780" y="454660"/>
                  </a:lnTo>
                  <a:lnTo>
                    <a:pt x="2275840" y="459740"/>
                  </a:lnTo>
                  <a:lnTo>
                    <a:pt x="2263140" y="463550"/>
                  </a:lnTo>
                  <a:lnTo>
                    <a:pt x="2237740" y="476250"/>
                  </a:lnTo>
                  <a:lnTo>
                    <a:pt x="2230120" y="477520"/>
                  </a:lnTo>
                  <a:lnTo>
                    <a:pt x="2225040" y="473710"/>
                  </a:lnTo>
                  <a:lnTo>
                    <a:pt x="2222500" y="471170"/>
                  </a:lnTo>
                  <a:lnTo>
                    <a:pt x="2221230" y="467360"/>
                  </a:lnTo>
                  <a:lnTo>
                    <a:pt x="2219960" y="461010"/>
                  </a:lnTo>
                  <a:lnTo>
                    <a:pt x="2219960" y="454660"/>
                  </a:lnTo>
                  <a:lnTo>
                    <a:pt x="2219109" y="452120"/>
                  </a:lnTo>
                  <a:lnTo>
                    <a:pt x="2218690" y="450850"/>
                  </a:lnTo>
                  <a:lnTo>
                    <a:pt x="2216150" y="447040"/>
                  </a:lnTo>
                  <a:lnTo>
                    <a:pt x="2203450" y="450850"/>
                  </a:lnTo>
                  <a:lnTo>
                    <a:pt x="2192020" y="452120"/>
                  </a:lnTo>
                  <a:lnTo>
                    <a:pt x="2169160" y="448310"/>
                  </a:lnTo>
                  <a:lnTo>
                    <a:pt x="2156460" y="447040"/>
                  </a:lnTo>
                  <a:lnTo>
                    <a:pt x="2145030" y="441960"/>
                  </a:lnTo>
                  <a:lnTo>
                    <a:pt x="2134870" y="439420"/>
                  </a:lnTo>
                  <a:lnTo>
                    <a:pt x="2123440" y="435610"/>
                  </a:lnTo>
                  <a:lnTo>
                    <a:pt x="2123440" y="429260"/>
                  </a:lnTo>
                  <a:lnTo>
                    <a:pt x="2131060" y="429260"/>
                  </a:lnTo>
                  <a:lnTo>
                    <a:pt x="2137410" y="431800"/>
                  </a:lnTo>
                  <a:lnTo>
                    <a:pt x="2160270" y="435610"/>
                  </a:lnTo>
                  <a:lnTo>
                    <a:pt x="2166620" y="438150"/>
                  </a:lnTo>
                  <a:lnTo>
                    <a:pt x="2174240" y="439420"/>
                  </a:lnTo>
                  <a:lnTo>
                    <a:pt x="2180590" y="441960"/>
                  </a:lnTo>
                  <a:lnTo>
                    <a:pt x="2189480" y="435610"/>
                  </a:lnTo>
                  <a:lnTo>
                    <a:pt x="2207260" y="429260"/>
                  </a:lnTo>
                  <a:lnTo>
                    <a:pt x="2223770" y="429260"/>
                  </a:lnTo>
                  <a:lnTo>
                    <a:pt x="2232660" y="426720"/>
                  </a:lnTo>
                  <a:lnTo>
                    <a:pt x="2241550" y="425450"/>
                  </a:lnTo>
                  <a:lnTo>
                    <a:pt x="2250440" y="421640"/>
                  </a:lnTo>
                  <a:lnTo>
                    <a:pt x="2249170" y="412750"/>
                  </a:lnTo>
                  <a:lnTo>
                    <a:pt x="2246439" y="406400"/>
                  </a:lnTo>
                  <a:lnTo>
                    <a:pt x="2245360" y="403860"/>
                  </a:lnTo>
                  <a:lnTo>
                    <a:pt x="2241550" y="396240"/>
                  </a:lnTo>
                  <a:lnTo>
                    <a:pt x="2241550" y="389890"/>
                  </a:lnTo>
                  <a:lnTo>
                    <a:pt x="2241550" y="387350"/>
                  </a:lnTo>
                  <a:lnTo>
                    <a:pt x="2227580" y="387350"/>
                  </a:lnTo>
                  <a:lnTo>
                    <a:pt x="2223770" y="389890"/>
                  </a:lnTo>
                  <a:lnTo>
                    <a:pt x="2213178" y="383540"/>
                  </a:lnTo>
                  <a:lnTo>
                    <a:pt x="2211070" y="382270"/>
                  </a:lnTo>
                  <a:lnTo>
                    <a:pt x="2203450" y="378460"/>
                  </a:lnTo>
                  <a:lnTo>
                    <a:pt x="2195830" y="375920"/>
                  </a:lnTo>
                  <a:lnTo>
                    <a:pt x="2189480" y="374650"/>
                  </a:lnTo>
                  <a:lnTo>
                    <a:pt x="2181860" y="374650"/>
                  </a:lnTo>
                  <a:lnTo>
                    <a:pt x="2172970" y="372110"/>
                  </a:lnTo>
                  <a:lnTo>
                    <a:pt x="2157730" y="372110"/>
                  </a:lnTo>
                  <a:lnTo>
                    <a:pt x="2150110" y="374650"/>
                  </a:lnTo>
                  <a:lnTo>
                    <a:pt x="2142490" y="374650"/>
                  </a:lnTo>
                  <a:lnTo>
                    <a:pt x="2134870" y="375920"/>
                  </a:lnTo>
                  <a:lnTo>
                    <a:pt x="2118360" y="375920"/>
                  </a:lnTo>
                  <a:lnTo>
                    <a:pt x="2110740" y="377190"/>
                  </a:lnTo>
                  <a:lnTo>
                    <a:pt x="2104390" y="377190"/>
                  </a:lnTo>
                  <a:lnTo>
                    <a:pt x="2106930" y="378460"/>
                  </a:lnTo>
                  <a:lnTo>
                    <a:pt x="2105660" y="382270"/>
                  </a:lnTo>
                  <a:lnTo>
                    <a:pt x="2123440" y="384810"/>
                  </a:lnTo>
                  <a:lnTo>
                    <a:pt x="2133600" y="383540"/>
                  </a:lnTo>
                  <a:lnTo>
                    <a:pt x="2152650" y="383540"/>
                  </a:lnTo>
                  <a:lnTo>
                    <a:pt x="2160270" y="384810"/>
                  </a:lnTo>
                  <a:lnTo>
                    <a:pt x="2167890" y="389890"/>
                  </a:lnTo>
                  <a:lnTo>
                    <a:pt x="2172970" y="396240"/>
                  </a:lnTo>
                  <a:lnTo>
                    <a:pt x="2165350" y="397510"/>
                  </a:lnTo>
                  <a:lnTo>
                    <a:pt x="2156460" y="400050"/>
                  </a:lnTo>
                  <a:lnTo>
                    <a:pt x="2147570" y="400050"/>
                  </a:lnTo>
                  <a:lnTo>
                    <a:pt x="2137410" y="401320"/>
                  </a:lnTo>
                  <a:lnTo>
                    <a:pt x="2127250" y="403860"/>
                  </a:lnTo>
                  <a:lnTo>
                    <a:pt x="2118360" y="403860"/>
                  </a:lnTo>
                  <a:lnTo>
                    <a:pt x="2109470" y="407670"/>
                  </a:lnTo>
                  <a:lnTo>
                    <a:pt x="2100580" y="408940"/>
                  </a:lnTo>
                  <a:lnTo>
                    <a:pt x="2105660" y="414020"/>
                  </a:lnTo>
                  <a:lnTo>
                    <a:pt x="2114550" y="412750"/>
                  </a:lnTo>
                  <a:lnTo>
                    <a:pt x="2147570" y="412750"/>
                  </a:lnTo>
                  <a:lnTo>
                    <a:pt x="2155190" y="410210"/>
                  </a:lnTo>
                  <a:lnTo>
                    <a:pt x="2161540" y="408940"/>
                  </a:lnTo>
                  <a:lnTo>
                    <a:pt x="2169160" y="406400"/>
                  </a:lnTo>
                  <a:lnTo>
                    <a:pt x="2176780" y="414020"/>
                  </a:lnTo>
                  <a:lnTo>
                    <a:pt x="2175510" y="419100"/>
                  </a:lnTo>
                  <a:lnTo>
                    <a:pt x="2174240" y="421640"/>
                  </a:lnTo>
                  <a:lnTo>
                    <a:pt x="2166620" y="421640"/>
                  </a:lnTo>
                  <a:lnTo>
                    <a:pt x="2178050" y="426720"/>
                  </a:lnTo>
                  <a:lnTo>
                    <a:pt x="2170430" y="429260"/>
                  </a:lnTo>
                  <a:lnTo>
                    <a:pt x="2151380" y="429260"/>
                  </a:lnTo>
                  <a:lnTo>
                    <a:pt x="2139950" y="426720"/>
                  </a:lnTo>
                  <a:lnTo>
                    <a:pt x="2119630" y="422910"/>
                  </a:lnTo>
                  <a:lnTo>
                    <a:pt x="2109470" y="425450"/>
                  </a:lnTo>
                  <a:lnTo>
                    <a:pt x="2100580" y="426720"/>
                  </a:lnTo>
                  <a:lnTo>
                    <a:pt x="2095500" y="422910"/>
                  </a:lnTo>
                  <a:lnTo>
                    <a:pt x="2092960" y="416560"/>
                  </a:lnTo>
                  <a:lnTo>
                    <a:pt x="2091690" y="410210"/>
                  </a:lnTo>
                  <a:lnTo>
                    <a:pt x="2089150" y="403860"/>
                  </a:lnTo>
                  <a:lnTo>
                    <a:pt x="2092960" y="400050"/>
                  </a:lnTo>
                  <a:lnTo>
                    <a:pt x="2099310" y="397510"/>
                  </a:lnTo>
                  <a:lnTo>
                    <a:pt x="2104390" y="396240"/>
                  </a:lnTo>
                  <a:lnTo>
                    <a:pt x="2105660" y="396240"/>
                  </a:lnTo>
                  <a:lnTo>
                    <a:pt x="2098040" y="391160"/>
                  </a:lnTo>
                  <a:lnTo>
                    <a:pt x="2094230" y="384810"/>
                  </a:lnTo>
                  <a:lnTo>
                    <a:pt x="2092960" y="375920"/>
                  </a:lnTo>
                  <a:lnTo>
                    <a:pt x="2092960" y="369570"/>
                  </a:lnTo>
                  <a:lnTo>
                    <a:pt x="2104390" y="364490"/>
                  </a:lnTo>
                  <a:lnTo>
                    <a:pt x="2114550" y="361950"/>
                  </a:lnTo>
                  <a:lnTo>
                    <a:pt x="2174240" y="361950"/>
                  </a:lnTo>
                  <a:lnTo>
                    <a:pt x="2185670" y="359410"/>
                  </a:lnTo>
                  <a:lnTo>
                    <a:pt x="2190750" y="364490"/>
                  </a:lnTo>
                  <a:lnTo>
                    <a:pt x="2197100" y="368300"/>
                  </a:lnTo>
                  <a:lnTo>
                    <a:pt x="2203450" y="370840"/>
                  </a:lnTo>
                  <a:lnTo>
                    <a:pt x="2208530" y="370840"/>
                  </a:lnTo>
                  <a:lnTo>
                    <a:pt x="2216150" y="372110"/>
                  </a:lnTo>
                  <a:lnTo>
                    <a:pt x="2223770" y="370840"/>
                  </a:lnTo>
                  <a:lnTo>
                    <a:pt x="2230120" y="370840"/>
                  </a:lnTo>
                  <a:lnTo>
                    <a:pt x="2237740" y="369570"/>
                  </a:lnTo>
                  <a:lnTo>
                    <a:pt x="2237740" y="363220"/>
                  </a:lnTo>
                  <a:lnTo>
                    <a:pt x="2241550" y="359410"/>
                  </a:lnTo>
                  <a:lnTo>
                    <a:pt x="2249170" y="363220"/>
                  </a:lnTo>
                  <a:lnTo>
                    <a:pt x="2258060" y="363220"/>
                  </a:lnTo>
                  <a:lnTo>
                    <a:pt x="2265680" y="361950"/>
                  </a:lnTo>
                  <a:lnTo>
                    <a:pt x="2274570" y="359410"/>
                  </a:lnTo>
                  <a:lnTo>
                    <a:pt x="2282190" y="355600"/>
                  </a:lnTo>
                  <a:lnTo>
                    <a:pt x="2299970" y="350520"/>
                  </a:lnTo>
                  <a:lnTo>
                    <a:pt x="2308860" y="349250"/>
                  </a:lnTo>
                  <a:lnTo>
                    <a:pt x="2312670" y="346710"/>
                  </a:lnTo>
                  <a:lnTo>
                    <a:pt x="2335530" y="346710"/>
                  </a:lnTo>
                  <a:lnTo>
                    <a:pt x="2339340" y="344170"/>
                  </a:lnTo>
                  <a:lnTo>
                    <a:pt x="2343150" y="340360"/>
                  </a:lnTo>
                  <a:lnTo>
                    <a:pt x="2353310" y="337820"/>
                  </a:lnTo>
                  <a:lnTo>
                    <a:pt x="2362200" y="337820"/>
                  </a:lnTo>
                  <a:lnTo>
                    <a:pt x="2372360" y="340360"/>
                  </a:lnTo>
                  <a:lnTo>
                    <a:pt x="2381250" y="345440"/>
                  </a:lnTo>
                  <a:lnTo>
                    <a:pt x="2396490" y="358140"/>
                  </a:lnTo>
                  <a:lnTo>
                    <a:pt x="2410460" y="372110"/>
                  </a:lnTo>
                  <a:lnTo>
                    <a:pt x="2404110" y="374650"/>
                  </a:lnTo>
                  <a:lnTo>
                    <a:pt x="2400300" y="374650"/>
                  </a:lnTo>
                  <a:lnTo>
                    <a:pt x="2395220" y="372110"/>
                  </a:lnTo>
                  <a:lnTo>
                    <a:pt x="2385060" y="364490"/>
                  </a:lnTo>
                  <a:lnTo>
                    <a:pt x="2369820" y="353060"/>
                  </a:lnTo>
                  <a:lnTo>
                    <a:pt x="2364740" y="351790"/>
                  </a:lnTo>
                  <a:lnTo>
                    <a:pt x="2358390" y="351790"/>
                  </a:lnTo>
                  <a:lnTo>
                    <a:pt x="2352040" y="353060"/>
                  </a:lnTo>
                  <a:lnTo>
                    <a:pt x="2341880" y="358140"/>
                  </a:lnTo>
                  <a:lnTo>
                    <a:pt x="2338070" y="361950"/>
                  </a:lnTo>
                  <a:lnTo>
                    <a:pt x="2331720" y="363220"/>
                  </a:lnTo>
                  <a:lnTo>
                    <a:pt x="2327910" y="364490"/>
                  </a:lnTo>
                  <a:lnTo>
                    <a:pt x="2319020" y="363220"/>
                  </a:lnTo>
                  <a:lnTo>
                    <a:pt x="2310130" y="363220"/>
                  </a:lnTo>
                  <a:lnTo>
                    <a:pt x="2292350" y="365760"/>
                  </a:lnTo>
                  <a:lnTo>
                    <a:pt x="2283460" y="368300"/>
                  </a:lnTo>
                  <a:lnTo>
                    <a:pt x="2275840" y="370840"/>
                  </a:lnTo>
                  <a:lnTo>
                    <a:pt x="2260600" y="378460"/>
                  </a:lnTo>
                  <a:lnTo>
                    <a:pt x="2266950" y="391160"/>
                  </a:lnTo>
                  <a:lnTo>
                    <a:pt x="2266950" y="416560"/>
                  </a:lnTo>
                  <a:lnTo>
                    <a:pt x="2270760" y="426720"/>
                  </a:lnTo>
                  <a:lnTo>
                    <a:pt x="2269490" y="429260"/>
                  </a:lnTo>
                  <a:lnTo>
                    <a:pt x="2263140" y="429260"/>
                  </a:lnTo>
                  <a:lnTo>
                    <a:pt x="2263140" y="452120"/>
                  </a:lnTo>
                  <a:lnTo>
                    <a:pt x="2279650" y="448310"/>
                  </a:lnTo>
                  <a:lnTo>
                    <a:pt x="2286000" y="441960"/>
                  </a:lnTo>
                  <a:lnTo>
                    <a:pt x="2292350" y="439420"/>
                  </a:lnTo>
                  <a:lnTo>
                    <a:pt x="2299970" y="435610"/>
                  </a:lnTo>
                  <a:lnTo>
                    <a:pt x="2307590" y="433070"/>
                  </a:lnTo>
                  <a:lnTo>
                    <a:pt x="2315210" y="429260"/>
                  </a:lnTo>
                  <a:lnTo>
                    <a:pt x="2325370" y="427990"/>
                  </a:lnTo>
                  <a:lnTo>
                    <a:pt x="2343150" y="425450"/>
                  </a:lnTo>
                  <a:lnTo>
                    <a:pt x="2352040" y="425450"/>
                  </a:lnTo>
                  <a:lnTo>
                    <a:pt x="2360930" y="422910"/>
                  </a:lnTo>
                  <a:lnTo>
                    <a:pt x="2378710" y="422910"/>
                  </a:lnTo>
                  <a:lnTo>
                    <a:pt x="2396490" y="421640"/>
                  </a:lnTo>
                  <a:lnTo>
                    <a:pt x="2411730" y="419100"/>
                  </a:lnTo>
                  <a:lnTo>
                    <a:pt x="2416810" y="414020"/>
                  </a:lnTo>
                  <a:lnTo>
                    <a:pt x="2423160" y="414020"/>
                  </a:lnTo>
                  <a:lnTo>
                    <a:pt x="2428240" y="410210"/>
                  </a:lnTo>
                  <a:lnTo>
                    <a:pt x="2432050" y="391160"/>
                  </a:lnTo>
                  <a:lnTo>
                    <a:pt x="2435860" y="378460"/>
                  </a:lnTo>
                  <a:lnTo>
                    <a:pt x="2436177" y="374650"/>
                  </a:lnTo>
                  <a:lnTo>
                    <a:pt x="2437130" y="363220"/>
                  </a:lnTo>
                  <a:lnTo>
                    <a:pt x="2433320" y="349250"/>
                  </a:lnTo>
                  <a:lnTo>
                    <a:pt x="2431554" y="337820"/>
                  </a:lnTo>
                  <a:lnTo>
                    <a:pt x="2430780" y="332740"/>
                  </a:lnTo>
                  <a:lnTo>
                    <a:pt x="2429510" y="317500"/>
                  </a:lnTo>
                  <a:lnTo>
                    <a:pt x="2430780" y="302260"/>
                  </a:lnTo>
                  <a:lnTo>
                    <a:pt x="2437130" y="287020"/>
                  </a:lnTo>
                  <a:close/>
                </a:path>
                <a:path w="3119120" h="575310">
                  <a:moveTo>
                    <a:pt x="2896857" y="27940"/>
                  </a:moveTo>
                  <a:lnTo>
                    <a:pt x="2893060" y="7620"/>
                  </a:lnTo>
                  <a:lnTo>
                    <a:pt x="2893060" y="46990"/>
                  </a:lnTo>
                  <a:lnTo>
                    <a:pt x="2896857" y="27940"/>
                  </a:lnTo>
                  <a:close/>
                </a:path>
                <a:path w="3119120" h="575310">
                  <a:moveTo>
                    <a:pt x="3119120" y="10160"/>
                  </a:moveTo>
                  <a:lnTo>
                    <a:pt x="3093720" y="49530"/>
                  </a:lnTo>
                  <a:lnTo>
                    <a:pt x="3101340" y="49530"/>
                  </a:lnTo>
                  <a:lnTo>
                    <a:pt x="3110230" y="43180"/>
                  </a:lnTo>
                  <a:lnTo>
                    <a:pt x="3117850" y="20320"/>
                  </a:lnTo>
                  <a:lnTo>
                    <a:pt x="3119120" y="101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5828029" y="3912869"/>
              <a:ext cx="49530" cy="8890"/>
            </a:xfrm>
            <a:custGeom>
              <a:avLst/>
              <a:gdLst/>
              <a:ahLst/>
              <a:cxnLst/>
              <a:rect l="l" t="t" r="r" b="b"/>
              <a:pathLst>
                <a:path w="49529" h="8889">
                  <a:moveTo>
                    <a:pt x="49530" y="0"/>
                  </a:moveTo>
                  <a:lnTo>
                    <a:pt x="44450" y="1269"/>
                  </a:lnTo>
                  <a:lnTo>
                    <a:pt x="38100" y="1269"/>
                  </a:lnTo>
                  <a:lnTo>
                    <a:pt x="25400" y="3809"/>
                  </a:lnTo>
                  <a:lnTo>
                    <a:pt x="6350" y="3809"/>
                  </a:lnTo>
                  <a:lnTo>
                    <a:pt x="0" y="2539"/>
                  </a:lnTo>
                  <a:lnTo>
                    <a:pt x="5080" y="7619"/>
                  </a:lnTo>
                  <a:lnTo>
                    <a:pt x="10160" y="8889"/>
                  </a:lnTo>
                  <a:lnTo>
                    <a:pt x="27940" y="8889"/>
                  </a:lnTo>
                  <a:lnTo>
                    <a:pt x="34290" y="7619"/>
                  </a:lnTo>
                  <a:lnTo>
                    <a:pt x="40640" y="5079"/>
                  </a:lnTo>
                  <a:lnTo>
                    <a:pt x="45720" y="3809"/>
                  </a:lnTo>
                  <a:lnTo>
                    <a:pt x="495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3040380" y="3910329"/>
              <a:ext cx="3860800" cy="589280"/>
            </a:xfrm>
            <a:custGeom>
              <a:avLst/>
              <a:gdLst/>
              <a:ahLst/>
              <a:cxnLst/>
              <a:rect l="l" t="t" r="r" b="b"/>
              <a:pathLst>
                <a:path w="3860800" h="589279">
                  <a:moveTo>
                    <a:pt x="29210" y="24130"/>
                  </a:moveTo>
                  <a:lnTo>
                    <a:pt x="24130" y="22860"/>
                  </a:lnTo>
                  <a:lnTo>
                    <a:pt x="20320" y="20320"/>
                  </a:lnTo>
                  <a:lnTo>
                    <a:pt x="8890" y="16510"/>
                  </a:lnTo>
                  <a:lnTo>
                    <a:pt x="6350" y="17780"/>
                  </a:lnTo>
                  <a:lnTo>
                    <a:pt x="2540" y="20320"/>
                  </a:lnTo>
                  <a:lnTo>
                    <a:pt x="0" y="24130"/>
                  </a:lnTo>
                  <a:lnTo>
                    <a:pt x="8890" y="22860"/>
                  </a:lnTo>
                  <a:lnTo>
                    <a:pt x="12700" y="25400"/>
                  </a:lnTo>
                  <a:lnTo>
                    <a:pt x="16510" y="29210"/>
                  </a:lnTo>
                  <a:lnTo>
                    <a:pt x="19050" y="34290"/>
                  </a:lnTo>
                  <a:lnTo>
                    <a:pt x="19050" y="40640"/>
                  </a:lnTo>
                  <a:lnTo>
                    <a:pt x="24130" y="34290"/>
                  </a:lnTo>
                  <a:lnTo>
                    <a:pt x="24130" y="33020"/>
                  </a:lnTo>
                  <a:lnTo>
                    <a:pt x="22860" y="31750"/>
                  </a:lnTo>
                  <a:lnTo>
                    <a:pt x="21590" y="31750"/>
                  </a:lnTo>
                  <a:lnTo>
                    <a:pt x="21590" y="29210"/>
                  </a:lnTo>
                  <a:lnTo>
                    <a:pt x="24130" y="27940"/>
                  </a:lnTo>
                  <a:lnTo>
                    <a:pt x="25400" y="25400"/>
                  </a:lnTo>
                  <a:lnTo>
                    <a:pt x="26670" y="24130"/>
                  </a:lnTo>
                  <a:lnTo>
                    <a:pt x="29210" y="24130"/>
                  </a:lnTo>
                  <a:close/>
                </a:path>
                <a:path w="3860800" h="589279">
                  <a:moveTo>
                    <a:pt x="38100" y="21590"/>
                  </a:moveTo>
                  <a:lnTo>
                    <a:pt x="34290" y="21590"/>
                  </a:lnTo>
                  <a:lnTo>
                    <a:pt x="34290" y="24130"/>
                  </a:lnTo>
                  <a:lnTo>
                    <a:pt x="38100" y="24130"/>
                  </a:lnTo>
                  <a:lnTo>
                    <a:pt x="38100" y="21590"/>
                  </a:lnTo>
                  <a:close/>
                </a:path>
                <a:path w="3860800" h="589279">
                  <a:moveTo>
                    <a:pt x="48260" y="6350"/>
                  </a:moveTo>
                  <a:lnTo>
                    <a:pt x="43180" y="6350"/>
                  </a:lnTo>
                  <a:lnTo>
                    <a:pt x="43180" y="10160"/>
                  </a:lnTo>
                  <a:lnTo>
                    <a:pt x="48260" y="10160"/>
                  </a:lnTo>
                  <a:lnTo>
                    <a:pt x="48260" y="6350"/>
                  </a:lnTo>
                  <a:close/>
                </a:path>
                <a:path w="3860800" h="589279">
                  <a:moveTo>
                    <a:pt x="63500" y="22860"/>
                  </a:moveTo>
                  <a:lnTo>
                    <a:pt x="50800" y="22860"/>
                  </a:lnTo>
                  <a:lnTo>
                    <a:pt x="63500" y="27940"/>
                  </a:lnTo>
                  <a:lnTo>
                    <a:pt x="63500" y="22860"/>
                  </a:lnTo>
                  <a:close/>
                </a:path>
                <a:path w="3860800" h="589279">
                  <a:moveTo>
                    <a:pt x="1979930" y="6350"/>
                  </a:moveTo>
                  <a:lnTo>
                    <a:pt x="1977390" y="6350"/>
                  </a:lnTo>
                  <a:lnTo>
                    <a:pt x="1977390" y="10160"/>
                  </a:lnTo>
                  <a:lnTo>
                    <a:pt x="1979930" y="10160"/>
                  </a:lnTo>
                  <a:lnTo>
                    <a:pt x="1979930" y="6350"/>
                  </a:lnTo>
                  <a:close/>
                </a:path>
                <a:path w="3860800" h="589279">
                  <a:moveTo>
                    <a:pt x="2125980" y="16510"/>
                  </a:moveTo>
                  <a:lnTo>
                    <a:pt x="2123440" y="16510"/>
                  </a:lnTo>
                  <a:lnTo>
                    <a:pt x="2123440" y="57150"/>
                  </a:lnTo>
                  <a:lnTo>
                    <a:pt x="2125980" y="57150"/>
                  </a:lnTo>
                  <a:lnTo>
                    <a:pt x="2125980" y="16510"/>
                  </a:lnTo>
                  <a:close/>
                </a:path>
                <a:path w="3860800" h="589279">
                  <a:moveTo>
                    <a:pt x="2617470" y="397522"/>
                  </a:moveTo>
                  <a:lnTo>
                    <a:pt x="2606040" y="377202"/>
                  </a:lnTo>
                  <a:lnTo>
                    <a:pt x="2603500" y="375920"/>
                  </a:lnTo>
                  <a:lnTo>
                    <a:pt x="2599690" y="373380"/>
                  </a:lnTo>
                  <a:lnTo>
                    <a:pt x="2593340" y="370852"/>
                  </a:lnTo>
                  <a:lnTo>
                    <a:pt x="2600960" y="360680"/>
                  </a:lnTo>
                  <a:lnTo>
                    <a:pt x="2602230" y="349250"/>
                  </a:lnTo>
                  <a:lnTo>
                    <a:pt x="2600960" y="340372"/>
                  </a:lnTo>
                  <a:lnTo>
                    <a:pt x="2594610" y="330200"/>
                  </a:lnTo>
                  <a:lnTo>
                    <a:pt x="2588260" y="321322"/>
                  </a:lnTo>
                  <a:lnTo>
                    <a:pt x="2583180" y="309880"/>
                  </a:lnTo>
                  <a:lnTo>
                    <a:pt x="2579370" y="299720"/>
                  </a:lnTo>
                  <a:lnTo>
                    <a:pt x="2579370" y="288302"/>
                  </a:lnTo>
                  <a:lnTo>
                    <a:pt x="2573020" y="276872"/>
                  </a:lnTo>
                  <a:lnTo>
                    <a:pt x="2567940" y="265430"/>
                  </a:lnTo>
                  <a:lnTo>
                    <a:pt x="2560320" y="254000"/>
                  </a:lnTo>
                  <a:lnTo>
                    <a:pt x="2550160" y="228600"/>
                  </a:lnTo>
                  <a:lnTo>
                    <a:pt x="2547620" y="217170"/>
                  </a:lnTo>
                  <a:lnTo>
                    <a:pt x="2546350" y="204470"/>
                  </a:lnTo>
                  <a:lnTo>
                    <a:pt x="2548890" y="193052"/>
                  </a:lnTo>
                  <a:lnTo>
                    <a:pt x="2571750" y="232422"/>
                  </a:lnTo>
                  <a:lnTo>
                    <a:pt x="2576830" y="255270"/>
                  </a:lnTo>
                  <a:lnTo>
                    <a:pt x="2580640" y="265430"/>
                  </a:lnTo>
                  <a:lnTo>
                    <a:pt x="2585720" y="275602"/>
                  </a:lnTo>
                  <a:lnTo>
                    <a:pt x="2574023" y="193052"/>
                  </a:lnTo>
                  <a:lnTo>
                    <a:pt x="2564663" y="127000"/>
                  </a:lnTo>
                  <a:lnTo>
                    <a:pt x="2564130" y="123202"/>
                  </a:lnTo>
                  <a:lnTo>
                    <a:pt x="2560320" y="113030"/>
                  </a:lnTo>
                  <a:lnTo>
                    <a:pt x="2553970" y="101600"/>
                  </a:lnTo>
                  <a:lnTo>
                    <a:pt x="2549614" y="93980"/>
                  </a:lnTo>
                  <a:lnTo>
                    <a:pt x="2548890" y="92722"/>
                  </a:lnTo>
                  <a:lnTo>
                    <a:pt x="2548890" y="81280"/>
                  </a:lnTo>
                  <a:lnTo>
                    <a:pt x="2543810" y="80022"/>
                  </a:lnTo>
                  <a:lnTo>
                    <a:pt x="2541270" y="76200"/>
                  </a:lnTo>
                  <a:lnTo>
                    <a:pt x="2536190" y="72402"/>
                  </a:lnTo>
                  <a:lnTo>
                    <a:pt x="2531110" y="69850"/>
                  </a:lnTo>
                  <a:lnTo>
                    <a:pt x="2527300" y="66052"/>
                  </a:lnTo>
                  <a:lnTo>
                    <a:pt x="2524747" y="64770"/>
                  </a:lnTo>
                  <a:lnTo>
                    <a:pt x="2522220" y="63500"/>
                  </a:lnTo>
                  <a:lnTo>
                    <a:pt x="2515870" y="62230"/>
                  </a:lnTo>
                  <a:lnTo>
                    <a:pt x="2508250" y="64770"/>
                  </a:lnTo>
                  <a:lnTo>
                    <a:pt x="2500630" y="55880"/>
                  </a:lnTo>
                  <a:lnTo>
                    <a:pt x="2491740" y="48272"/>
                  </a:lnTo>
                  <a:lnTo>
                    <a:pt x="2482850" y="41922"/>
                  </a:lnTo>
                  <a:lnTo>
                    <a:pt x="2480310" y="40652"/>
                  </a:lnTo>
                  <a:lnTo>
                    <a:pt x="2472690" y="36830"/>
                  </a:lnTo>
                  <a:lnTo>
                    <a:pt x="2452370" y="29222"/>
                  </a:lnTo>
                  <a:lnTo>
                    <a:pt x="2440940" y="26670"/>
                  </a:lnTo>
                  <a:lnTo>
                    <a:pt x="2432050" y="24130"/>
                  </a:lnTo>
                  <a:lnTo>
                    <a:pt x="2424430" y="40652"/>
                  </a:lnTo>
                  <a:lnTo>
                    <a:pt x="2420620" y="36830"/>
                  </a:lnTo>
                  <a:lnTo>
                    <a:pt x="2419350" y="31750"/>
                  </a:lnTo>
                  <a:lnTo>
                    <a:pt x="2419350" y="25400"/>
                  </a:lnTo>
                  <a:lnTo>
                    <a:pt x="2414270" y="22872"/>
                  </a:lnTo>
                  <a:lnTo>
                    <a:pt x="2393950" y="62230"/>
                  </a:lnTo>
                  <a:lnTo>
                    <a:pt x="2391410" y="66052"/>
                  </a:lnTo>
                  <a:lnTo>
                    <a:pt x="2390140" y="71120"/>
                  </a:lnTo>
                  <a:lnTo>
                    <a:pt x="2388870" y="77470"/>
                  </a:lnTo>
                  <a:lnTo>
                    <a:pt x="2386330" y="87630"/>
                  </a:lnTo>
                  <a:lnTo>
                    <a:pt x="2383790" y="91452"/>
                  </a:lnTo>
                  <a:lnTo>
                    <a:pt x="2378710" y="93980"/>
                  </a:lnTo>
                  <a:lnTo>
                    <a:pt x="2372360" y="93980"/>
                  </a:lnTo>
                  <a:lnTo>
                    <a:pt x="2371090" y="90170"/>
                  </a:lnTo>
                  <a:lnTo>
                    <a:pt x="2367280" y="87630"/>
                  </a:lnTo>
                  <a:lnTo>
                    <a:pt x="2366429" y="86372"/>
                  </a:lnTo>
                  <a:lnTo>
                    <a:pt x="2364740" y="83820"/>
                  </a:lnTo>
                  <a:lnTo>
                    <a:pt x="2364740" y="80022"/>
                  </a:lnTo>
                  <a:lnTo>
                    <a:pt x="2359660" y="78752"/>
                  </a:lnTo>
                  <a:lnTo>
                    <a:pt x="2355850" y="80022"/>
                  </a:lnTo>
                  <a:lnTo>
                    <a:pt x="2353310" y="83820"/>
                  </a:lnTo>
                  <a:lnTo>
                    <a:pt x="2350770" y="86372"/>
                  </a:lnTo>
                  <a:lnTo>
                    <a:pt x="2345690" y="85102"/>
                  </a:lnTo>
                  <a:lnTo>
                    <a:pt x="2340610" y="85102"/>
                  </a:lnTo>
                  <a:lnTo>
                    <a:pt x="2335530" y="87630"/>
                  </a:lnTo>
                  <a:lnTo>
                    <a:pt x="2331720" y="88900"/>
                  </a:lnTo>
                  <a:lnTo>
                    <a:pt x="2326640" y="92722"/>
                  </a:lnTo>
                  <a:lnTo>
                    <a:pt x="2322830" y="96520"/>
                  </a:lnTo>
                  <a:lnTo>
                    <a:pt x="2317750" y="100330"/>
                  </a:lnTo>
                  <a:lnTo>
                    <a:pt x="2313940" y="104152"/>
                  </a:lnTo>
                  <a:lnTo>
                    <a:pt x="2308860" y="107950"/>
                  </a:lnTo>
                  <a:lnTo>
                    <a:pt x="2305050" y="113030"/>
                  </a:lnTo>
                  <a:lnTo>
                    <a:pt x="2279650" y="134620"/>
                  </a:lnTo>
                  <a:lnTo>
                    <a:pt x="2273300" y="130822"/>
                  </a:lnTo>
                  <a:lnTo>
                    <a:pt x="2272030" y="116852"/>
                  </a:lnTo>
                  <a:lnTo>
                    <a:pt x="2268334" y="106680"/>
                  </a:lnTo>
                  <a:lnTo>
                    <a:pt x="2266950" y="102870"/>
                  </a:lnTo>
                  <a:lnTo>
                    <a:pt x="2260600" y="88900"/>
                  </a:lnTo>
                  <a:lnTo>
                    <a:pt x="2255520" y="74930"/>
                  </a:lnTo>
                  <a:lnTo>
                    <a:pt x="2250440" y="76200"/>
                  </a:lnTo>
                  <a:lnTo>
                    <a:pt x="2245360" y="83820"/>
                  </a:lnTo>
                  <a:lnTo>
                    <a:pt x="2241550" y="88900"/>
                  </a:lnTo>
                  <a:lnTo>
                    <a:pt x="2240280" y="95250"/>
                  </a:lnTo>
                  <a:lnTo>
                    <a:pt x="2236470" y="100330"/>
                  </a:lnTo>
                  <a:lnTo>
                    <a:pt x="2231390" y="104152"/>
                  </a:lnTo>
                  <a:lnTo>
                    <a:pt x="2225040" y="106680"/>
                  </a:lnTo>
                  <a:lnTo>
                    <a:pt x="2222500" y="87630"/>
                  </a:lnTo>
                  <a:lnTo>
                    <a:pt x="2223986" y="74930"/>
                  </a:lnTo>
                  <a:lnTo>
                    <a:pt x="2225040" y="66052"/>
                  </a:lnTo>
                  <a:lnTo>
                    <a:pt x="2230120" y="43180"/>
                  </a:lnTo>
                  <a:lnTo>
                    <a:pt x="2235200" y="22872"/>
                  </a:lnTo>
                  <a:lnTo>
                    <a:pt x="2228850" y="21602"/>
                  </a:lnTo>
                  <a:lnTo>
                    <a:pt x="2225040" y="24130"/>
                  </a:lnTo>
                  <a:lnTo>
                    <a:pt x="2221230" y="27952"/>
                  </a:lnTo>
                  <a:lnTo>
                    <a:pt x="2214880" y="27952"/>
                  </a:lnTo>
                  <a:lnTo>
                    <a:pt x="2171700" y="53352"/>
                  </a:lnTo>
                  <a:lnTo>
                    <a:pt x="2151380" y="57150"/>
                  </a:lnTo>
                  <a:lnTo>
                    <a:pt x="2139950" y="59702"/>
                  </a:lnTo>
                  <a:lnTo>
                    <a:pt x="2137410" y="64770"/>
                  </a:lnTo>
                  <a:lnTo>
                    <a:pt x="2133600" y="71120"/>
                  </a:lnTo>
                  <a:lnTo>
                    <a:pt x="2129790" y="74930"/>
                  </a:lnTo>
                  <a:lnTo>
                    <a:pt x="2123440" y="72402"/>
                  </a:lnTo>
                  <a:lnTo>
                    <a:pt x="2117090" y="81280"/>
                  </a:lnTo>
                  <a:lnTo>
                    <a:pt x="2112010" y="91452"/>
                  </a:lnTo>
                  <a:lnTo>
                    <a:pt x="2106930" y="102870"/>
                  </a:lnTo>
                  <a:lnTo>
                    <a:pt x="2103120" y="114300"/>
                  </a:lnTo>
                  <a:lnTo>
                    <a:pt x="2109470" y="114300"/>
                  </a:lnTo>
                  <a:lnTo>
                    <a:pt x="2110740" y="116852"/>
                  </a:lnTo>
                  <a:lnTo>
                    <a:pt x="2100580" y="129552"/>
                  </a:lnTo>
                  <a:lnTo>
                    <a:pt x="2096770" y="142252"/>
                  </a:lnTo>
                  <a:lnTo>
                    <a:pt x="2096770" y="148602"/>
                  </a:lnTo>
                  <a:lnTo>
                    <a:pt x="2100580" y="148602"/>
                  </a:lnTo>
                  <a:lnTo>
                    <a:pt x="2108200" y="146050"/>
                  </a:lnTo>
                  <a:lnTo>
                    <a:pt x="2115820" y="142252"/>
                  </a:lnTo>
                  <a:lnTo>
                    <a:pt x="2124710" y="139700"/>
                  </a:lnTo>
                  <a:lnTo>
                    <a:pt x="2132330" y="140970"/>
                  </a:lnTo>
                  <a:lnTo>
                    <a:pt x="2138680" y="147320"/>
                  </a:lnTo>
                  <a:lnTo>
                    <a:pt x="2138680" y="139700"/>
                  </a:lnTo>
                  <a:lnTo>
                    <a:pt x="2142490" y="135902"/>
                  </a:lnTo>
                  <a:lnTo>
                    <a:pt x="2146300" y="134620"/>
                  </a:lnTo>
                  <a:lnTo>
                    <a:pt x="2155190" y="134620"/>
                  </a:lnTo>
                  <a:lnTo>
                    <a:pt x="2165350" y="137172"/>
                  </a:lnTo>
                  <a:lnTo>
                    <a:pt x="2170430" y="137172"/>
                  </a:lnTo>
                  <a:lnTo>
                    <a:pt x="2175510" y="135902"/>
                  </a:lnTo>
                  <a:lnTo>
                    <a:pt x="2183130" y="142252"/>
                  </a:lnTo>
                  <a:lnTo>
                    <a:pt x="2180590" y="157480"/>
                  </a:lnTo>
                  <a:lnTo>
                    <a:pt x="2180590" y="166370"/>
                  </a:lnTo>
                  <a:lnTo>
                    <a:pt x="2188210" y="166370"/>
                  </a:lnTo>
                  <a:lnTo>
                    <a:pt x="2198370" y="167652"/>
                  </a:lnTo>
                  <a:lnTo>
                    <a:pt x="2208530" y="167652"/>
                  </a:lnTo>
                  <a:lnTo>
                    <a:pt x="2228850" y="165100"/>
                  </a:lnTo>
                  <a:lnTo>
                    <a:pt x="2240280" y="165100"/>
                  </a:lnTo>
                  <a:lnTo>
                    <a:pt x="2250440" y="163830"/>
                  </a:lnTo>
                  <a:lnTo>
                    <a:pt x="2260600" y="165100"/>
                  </a:lnTo>
                  <a:lnTo>
                    <a:pt x="2268220" y="166370"/>
                  </a:lnTo>
                  <a:lnTo>
                    <a:pt x="2260600" y="176530"/>
                  </a:lnTo>
                  <a:lnTo>
                    <a:pt x="2249170" y="181622"/>
                  </a:lnTo>
                  <a:lnTo>
                    <a:pt x="2235200" y="184150"/>
                  </a:lnTo>
                  <a:lnTo>
                    <a:pt x="2219960" y="185420"/>
                  </a:lnTo>
                  <a:lnTo>
                    <a:pt x="2205990" y="185420"/>
                  </a:lnTo>
                  <a:lnTo>
                    <a:pt x="2189480" y="186702"/>
                  </a:lnTo>
                  <a:lnTo>
                    <a:pt x="2176780" y="190500"/>
                  </a:lnTo>
                  <a:lnTo>
                    <a:pt x="2165350" y="198120"/>
                  </a:lnTo>
                  <a:lnTo>
                    <a:pt x="2162810" y="203200"/>
                  </a:lnTo>
                  <a:lnTo>
                    <a:pt x="2160270" y="207022"/>
                  </a:lnTo>
                  <a:lnTo>
                    <a:pt x="2156460" y="210820"/>
                  </a:lnTo>
                  <a:lnTo>
                    <a:pt x="2152650" y="213372"/>
                  </a:lnTo>
                  <a:lnTo>
                    <a:pt x="2147570" y="220980"/>
                  </a:lnTo>
                  <a:lnTo>
                    <a:pt x="2146300" y="227330"/>
                  </a:lnTo>
                  <a:lnTo>
                    <a:pt x="2147570" y="233680"/>
                  </a:lnTo>
                  <a:lnTo>
                    <a:pt x="2137410" y="247650"/>
                  </a:lnTo>
                  <a:lnTo>
                    <a:pt x="2132330" y="262902"/>
                  </a:lnTo>
                  <a:lnTo>
                    <a:pt x="2131149" y="278130"/>
                  </a:lnTo>
                  <a:lnTo>
                    <a:pt x="2131060" y="295922"/>
                  </a:lnTo>
                  <a:lnTo>
                    <a:pt x="2133600" y="314972"/>
                  </a:lnTo>
                  <a:lnTo>
                    <a:pt x="2134768" y="331470"/>
                  </a:lnTo>
                  <a:lnTo>
                    <a:pt x="2134870" y="350520"/>
                  </a:lnTo>
                  <a:lnTo>
                    <a:pt x="2131060" y="368300"/>
                  </a:lnTo>
                  <a:lnTo>
                    <a:pt x="2134870" y="386080"/>
                  </a:lnTo>
                  <a:lnTo>
                    <a:pt x="2137410" y="405130"/>
                  </a:lnTo>
                  <a:lnTo>
                    <a:pt x="2137410" y="422922"/>
                  </a:lnTo>
                  <a:lnTo>
                    <a:pt x="2131060" y="438150"/>
                  </a:lnTo>
                  <a:lnTo>
                    <a:pt x="2131060" y="444500"/>
                  </a:lnTo>
                  <a:lnTo>
                    <a:pt x="2151380" y="467372"/>
                  </a:lnTo>
                  <a:lnTo>
                    <a:pt x="2159000" y="467372"/>
                  </a:lnTo>
                  <a:lnTo>
                    <a:pt x="2152650" y="491502"/>
                  </a:lnTo>
                  <a:lnTo>
                    <a:pt x="2146300" y="514350"/>
                  </a:lnTo>
                  <a:lnTo>
                    <a:pt x="2139950" y="538480"/>
                  </a:lnTo>
                  <a:lnTo>
                    <a:pt x="2138680" y="562622"/>
                  </a:lnTo>
                  <a:lnTo>
                    <a:pt x="2146300" y="561352"/>
                  </a:lnTo>
                  <a:lnTo>
                    <a:pt x="2152650" y="561352"/>
                  </a:lnTo>
                  <a:lnTo>
                    <a:pt x="2159000" y="562622"/>
                  </a:lnTo>
                  <a:lnTo>
                    <a:pt x="2164080" y="563880"/>
                  </a:lnTo>
                  <a:lnTo>
                    <a:pt x="2170430" y="566420"/>
                  </a:lnTo>
                  <a:lnTo>
                    <a:pt x="2176780" y="567702"/>
                  </a:lnTo>
                  <a:lnTo>
                    <a:pt x="2181860" y="567702"/>
                  </a:lnTo>
                  <a:lnTo>
                    <a:pt x="2188210" y="566420"/>
                  </a:lnTo>
                  <a:lnTo>
                    <a:pt x="2197100" y="571500"/>
                  </a:lnTo>
                  <a:lnTo>
                    <a:pt x="2203450" y="576580"/>
                  </a:lnTo>
                  <a:lnTo>
                    <a:pt x="2212340" y="579120"/>
                  </a:lnTo>
                  <a:lnTo>
                    <a:pt x="2219960" y="581672"/>
                  </a:lnTo>
                  <a:lnTo>
                    <a:pt x="2228850" y="582930"/>
                  </a:lnTo>
                  <a:lnTo>
                    <a:pt x="2237740" y="585470"/>
                  </a:lnTo>
                  <a:lnTo>
                    <a:pt x="2246630" y="585470"/>
                  </a:lnTo>
                  <a:lnTo>
                    <a:pt x="2254250" y="586752"/>
                  </a:lnTo>
                  <a:lnTo>
                    <a:pt x="2308860" y="586752"/>
                  </a:lnTo>
                  <a:lnTo>
                    <a:pt x="2326640" y="589280"/>
                  </a:lnTo>
                  <a:lnTo>
                    <a:pt x="2331720" y="581672"/>
                  </a:lnTo>
                  <a:lnTo>
                    <a:pt x="2334260" y="580402"/>
                  </a:lnTo>
                  <a:lnTo>
                    <a:pt x="2338070" y="580402"/>
                  </a:lnTo>
                  <a:lnTo>
                    <a:pt x="2345690" y="582930"/>
                  </a:lnTo>
                  <a:lnTo>
                    <a:pt x="2348230" y="585470"/>
                  </a:lnTo>
                  <a:lnTo>
                    <a:pt x="2350770" y="586752"/>
                  </a:lnTo>
                  <a:lnTo>
                    <a:pt x="2352040" y="581672"/>
                  </a:lnTo>
                  <a:lnTo>
                    <a:pt x="2355202" y="580402"/>
                  </a:lnTo>
                  <a:lnTo>
                    <a:pt x="2358390" y="579120"/>
                  </a:lnTo>
                  <a:lnTo>
                    <a:pt x="2363470" y="577850"/>
                  </a:lnTo>
                  <a:lnTo>
                    <a:pt x="2367280" y="579120"/>
                  </a:lnTo>
                  <a:lnTo>
                    <a:pt x="2376170" y="577850"/>
                  </a:lnTo>
                  <a:lnTo>
                    <a:pt x="2378710" y="572770"/>
                  </a:lnTo>
                  <a:lnTo>
                    <a:pt x="2379764" y="566420"/>
                  </a:lnTo>
                  <a:lnTo>
                    <a:pt x="2379980" y="565150"/>
                  </a:lnTo>
                  <a:lnTo>
                    <a:pt x="2383777" y="561352"/>
                  </a:lnTo>
                  <a:lnTo>
                    <a:pt x="2385060" y="560070"/>
                  </a:lnTo>
                  <a:lnTo>
                    <a:pt x="2396490" y="566420"/>
                  </a:lnTo>
                  <a:lnTo>
                    <a:pt x="2402840" y="563880"/>
                  </a:lnTo>
                  <a:lnTo>
                    <a:pt x="2407920" y="561352"/>
                  </a:lnTo>
                  <a:lnTo>
                    <a:pt x="2415540" y="560070"/>
                  </a:lnTo>
                  <a:lnTo>
                    <a:pt x="2421890" y="557530"/>
                  </a:lnTo>
                  <a:lnTo>
                    <a:pt x="2426970" y="553720"/>
                  </a:lnTo>
                  <a:lnTo>
                    <a:pt x="2430780" y="548652"/>
                  </a:lnTo>
                  <a:lnTo>
                    <a:pt x="2433320" y="543572"/>
                  </a:lnTo>
                  <a:lnTo>
                    <a:pt x="2432050" y="534670"/>
                  </a:lnTo>
                  <a:lnTo>
                    <a:pt x="2435860" y="535952"/>
                  </a:lnTo>
                  <a:lnTo>
                    <a:pt x="2437130" y="538480"/>
                  </a:lnTo>
                  <a:lnTo>
                    <a:pt x="2439670" y="542302"/>
                  </a:lnTo>
                  <a:lnTo>
                    <a:pt x="2442210" y="544830"/>
                  </a:lnTo>
                  <a:lnTo>
                    <a:pt x="2448560" y="542302"/>
                  </a:lnTo>
                  <a:lnTo>
                    <a:pt x="2453640" y="541020"/>
                  </a:lnTo>
                  <a:lnTo>
                    <a:pt x="2459990" y="538480"/>
                  </a:lnTo>
                  <a:lnTo>
                    <a:pt x="2465070" y="535952"/>
                  </a:lnTo>
                  <a:lnTo>
                    <a:pt x="2466759" y="534670"/>
                  </a:lnTo>
                  <a:lnTo>
                    <a:pt x="2470150" y="532130"/>
                  </a:lnTo>
                  <a:lnTo>
                    <a:pt x="2473960" y="529602"/>
                  </a:lnTo>
                  <a:lnTo>
                    <a:pt x="2477770" y="523252"/>
                  </a:lnTo>
                  <a:lnTo>
                    <a:pt x="2479040" y="516902"/>
                  </a:lnTo>
                  <a:lnTo>
                    <a:pt x="2481580" y="509270"/>
                  </a:lnTo>
                  <a:lnTo>
                    <a:pt x="2480310" y="505472"/>
                  </a:lnTo>
                  <a:lnTo>
                    <a:pt x="2475230" y="501650"/>
                  </a:lnTo>
                  <a:lnTo>
                    <a:pt x="2470150" y="500380"/>
                  </a:lnTo>
                  <a:lnTo>
                    <a:pt x="2465070" y="497852"/>
                  </a:lnTo>
                  <a:lnTo>
                    <a:pt x="2459990" y="496570"/>
                  </a:lnTo>
                  <a:lnTo>
                    <a:pt x="2456180" y="492772"/>
                  </a:lnTo>
                  <a:lnTo>
                    <a:pt x="2454910" y="487680"/>
                  </a:lnTo>
                  <a:lnTo>
                    <a:pt x="2471420" y="485152"/>
                  </a:lnTo>
                  <a:lnTo>
                    <a:pt x="2459990" y="486422"/>
                  </a:lnTo>
                  <a:lnTo>
                    <a:pt x="2447290" y="488950"/>
                  </a:lnTo>
                  <a:lnTo>
                    <a:pt x="2435860" y="491502"/>
                  </a:lnTo>
                  <a:lnTo>
                    <a:pt x="2423160" y="494030"/>
                  </a:lnTo>
                  <a:lnTo>
                    <a:pt x="2410460" y="497852"/>
                  </a:lnTo>
                  <a:lnTo>
                    <a:pt x="2397760" y="504202"/>
                  </a:lnTo>
                  <a:lnTo>
                    <a:pt x="2386330" y="509270"/>
                  </a:lnTo>
                  <a:lnTo>
                    <a:pt x="2367280" y="521970"/>
                  </a:lnTo>
                  <a:lnTo>
                    <a:pt x="2363470" y="523252"/>
                  </a:lnTo>
                  <a:lnTo>
                    <a:pt x="2354580" y="523252"/>
                  </a:lnTo>
                  <a:lnTo>
                    <a:pt x="2349500" y="521970"/>
                  </a:lnTo>
                  <a:lnTo>
                    <a:pt x="2345690" y="519430"/>
                  </a:lnTo>
                  <a:lnTo>
                    <a:pt x="2343150" y="516902"/>
                  </a:lnTo>
                  <a:lnTo>
                    <a:pt x="2345690" y="510552"/>
                  </a:lnTo>
                  <a:lnTo>
                    <a:pt x="2350770" y="506730"/>
                  </a:lnTo>
                  <a:lnTo>
                    <a:pt x="2358390" y="504202"/>
                  </a:lnTo>
                  <a:lnTo>
                    <a:pt x="2364740" y="501650"/>
                  </a:lnTo>
                  <a:lnTo>
                    <a:pt x="2371090" y="500380"/>
                  </a:lnTo>
                  <a:lnTo>
                    <a:pt x="2377440" y="496570"/>
                  </a:lnTo>
                  <a:lnTo>
                    <a:pt x="2381250" y="492772"/>
                  </a:lnTo>
                  <a:lnTo>
                    <a:pt x="2385060" y="485152"/>
                  </a:lnTo>
                  <a:lnTo>
                    <a:pt x="2308225" y="481330"/>
                  </a:lnTo>
                  <a:lnTo>
                    <a:pt x="2231390" y="477520"/>
                  </a:lnTo>
                  <a:lnTo>
                    <a:pt x="2223770" y="476250"/>
                  </a:lnTo>
                  <a:lnTo>
                    <a:pt x="2218690" y="476250"/>
                  </a:lnTo>
                  <a:lnTo>
                    <a:pt x="2212340" y="478802"/>
                  </a:lnTo>
                  <a:lnTo>
                    <a:pt x="2205990" y="480072"/>
                  </a:lnTo>
                  <a:lnTo>
                    <a:pt x="2200910" y="481330"/>
                  </a:lnTo>
                  <a:lnTo>
                    <a:pt x="2195830" y="481330"/>
                  </a:lnTo>
                  <a:lnTo>
                    <a:pt x="2190750" y="480072"/>
                  </a:lnTo>
                  <a:lnTo>
                    <a:pt x="2185670" y="477520"/>
                  </a:lnTo>
                  <a:lnTo>
                    <a:pt x="2183130" y="474980"/>
                  </a:lnTo>
                  <a:lnTo>
                    <a:pt x="2184400" y="472452"/>
                  </a:lnTo>
                  <a:lnTo>
                    <a:pt x="2185670" y="468630"/>
                  </a:lnTo>
                  <a:lnTo>
                    <a:pt x="2188210" y="467372"/>
                  </a:lnTo>
                  <a:lnTo>
                    <a:pt x="2203450" y="466102"/>
                  </a:lnTo>
                  <a:lnTo>
                    <a:pt x="2218690" y="466102"/>
                  </a:lnTo>
                  <a:lnTo>
                    <a:pt x="2235200" y="463550"/>
                  </a:lnTo>
                  <a:lnTo>
                    <a:pt x="2265680" y="458470"/>
                  </a:lnTo>
                  <a:lnTo>
                    <a:pt x="2280920" y="454672"/>
                  </a:lnTo>
                  <a:lnTo>
                    <a:pt x="2296160" y="452120"/>
                  </a:lnTo>
                  <a:lnTo>
                    <a:pt x="2311400" y="448322"/>
                  </a:lnTo>
                  <a:lnTo>
                    <a:pt x="2326640" y="445770"/>
                  </a:lnTo>
                  <a:lnTo>
                    <a:pt x="2341880" y="441972"/>
                  </a:lnTo>
                  <a:lnTo>
                    <a:pt x="2387600" y="434352"/>
                  </a:lnTo>
                  <a:lnTo>
                    <a:pt x="2402840" y="433070"/>
                  </a:lnTo>
                  <a:lnTo>
                    <a:pt x="2428240" y="433070"/>
                  </a:lnTo>
                  <a:lnTo>
                    <a:pt x="2424430" y="431800"/>
                  </a:lnTo>
                  <a:lnTo>
                    <a:pt x="2421890" y="429272"/>
                  </a:lnTo>
                  <a:lnTo>
                    <a:pt x="2432050" y="421652"/>
                  </a:lnTo>
                  <a:lnTo>
                    <a:pt x="2444750" y="419100"/>
                  </a:lnTo>
                  <a:lnTo>
                    <a:pt x="2453640" y="417830"/>
                  </a:lnTo>
                  <a:lnTo>
                    <a:pt x="2468880" y="417830"/>
                  </a:lnTo>
                  <a:lnTo>
                    <a:pt x="2476500" y="416572"/>
                  </a:lnTo>
                  <a:lnTo>
                    <a:pt x="2386330" y="416572"/>
                  </a:lnTo>
                  <a:lnTo>
                    <a:pt x="2381250" y="415302"/>
                  </a:lnTo>
                  <a:lnTo>
                    <a:pt x="2377440" y="415302"/>
                  </a:lnTo>
                  <a:lnTo>
                    <a:pt x="2369820" y="410222"/>
                  </a:lnTo>
                  <a:lnTo>
                    <a:pt x="2367280" y="407670"/>
                  </a:lnTo>
                  <a:lnTo>
                    <a:pt x="2367280" y="397522"/>
                  </a:lnTo>
                  <a:lnTo>
                    <a:pt x="2379980" y="394970"/>
                  </a:lnTo>
                  <a:lnTo>
                    <a:pt x="2420620" y="391172"/>
                  </a:lnTo>
                  <a:lnTo>
                    <a:pt x="2433320" y="391172"/>
                  </a:lnTo>
                  <a:lnTo>
                    <a:pt x="2446020" y="389902"/>
                  </a:lnTo>
                  <a:lnTo>
                    <a:pt x="2471420" y="384822"/>
                  </a:lnTo>
                  <a:lnTo>
                    <a:pt x="2461260" y="378472"/>
                  </a:lnTo>
                  <a:lnTo>
                    <a:pt x="2449830" y="372122"/>
                  </a:lnTo>
                  <a:lnTo>
                    <a:pt x="2439670" y="365772"/>
                  </a:lnTo>
                  <a:lnTo>
                    <a:pt x="2416810" y="355600"/>
                  </a:lnTo>
                  <a:lnTo>
                    <a:pt x="2406650" y="350520"/>
                  </a:lnTo>
                  <a:lnTo>
                    <a:pt x="2395220" y="344170"/>
                  </a:lnTo>
                  <a:lnTo>
                    <a:pt x="2385060" y="339102"/>
                  </a:lnTo>
                  <a:lnTo>
                    <a:pt x="2385060" y="334022"/>
                  </a:lnTo>
                  <a:lnTo>
                    <a:pt x="2393950" y="330200"/>
                  </a:lnTo>
                  <a:lnTo>
                    <a:pt x="2402840" y="330200"/>
                  </a:lnTo>
                  <a:lnTo>
                    <a:pt x="2411730" y="331470"/>
                  </a:lnTo>
                  <a:lnTo>
                    <a:pt x="2420620" y="335280"/>
                  </a:lnTo>
                  <a:lnTo>
                    <a:pt x="2430780" y="339102"/>
                  </a:lnTo>
                  <a:lnTo>
                    <a:pt x="2439670" y="342900"/>
                  </a:lnTo>
                  <a:lnTo>
                    <a:pt x="2448560" y="347980"/>
                  </a:lnTo>
                  <a:lnTo>
                    <a:pt x="2457450" y="350520"/>
                  </a:lnTo>
                  <a:lnTo>
                    <a:pt x="2453640" y="335280"/>
                  </a:lnTo>
                  <a:lnTo>
                    <a:pt x="2451938" y="330200"/>
                  </a:lnTo>
                  <a:lnTo>
                    <a:pt x="2448560" y="320052"/>
                  </a:lnTo>
                  <a:lnTo>
                    <a:pt x="2442210" y="304800"/>
                  </a:lnTo>
                  <a:lnTo>
                    <a:pt x="2437130" y="290830"/>
                  </a:lnTo>
                  <a:lnTo>
                    <a:pt x="2434590" y="278130"/>
                  </a:lnTo>
                  <a:lnTo>
                    <a:pt x="2430780" y="266700"/>
                  </a:lnTo>
                  <a:lnTo>
                    <a:pt x="2410460" y="222250"/>
                  </a:lnTo>
                  <a:lnTo>
                    <a:pt x="2407920" y="209550"/>
                  </a:lnTo>
                  <a:lnTo>
                    <a:pt x="2409190" y="195580"/>
                  </a:lnTo>
                  <a:lnTo>
                    <a:pt x="2410460" y="193052"/>
                  </a:lnTo>
                  <a:lnTo>
                    <a:pt x="2413000" y="190500"/>
                  </a:lnTo>
                  <a:lnTo>
                    <a:pt x="2415540" y="189230"/>
                  </a:lnTo>
                  <a:lnTo>
                    <a:pt x="2419350" y="189230"/>
                  </a:lnTo>
                  <a:lnTo>
                    <a:pt x="2419350" y="181622"/>
                  </a:lnTo>
                  <a:lnTo>
                    <a:pt x="2416810" y="163830"/>
                  </a:lnTo>
                  <a:lnTo>
                    <a:pt x="2414270" y="156222"/>
                  </a:lnTo>
                  <a:lnTo>
                    <a:pt x="2414270" y="147320"/>
                  </a:lnTo>
                  <a:lnTo>
                    <a:pt x="2415540" y="140970"/>
                  </a:lnTo>
                  <a:lnTo>
                    <a:pt x="2418588" y="135902"/>
                  </a:lnTo>
                  <a:lnTo>
                    <a:pt x="2419350" y="134620"/>
                  </a:lnTo>
                  <a:lnTo>
                    <a:pt x="2426970" y="130822"/>
                  </a:lnTo>
                  <a:lnTo>
                    <a:pt x="2437130" y="174002"/>
                  </a:lnTo>
                  <a:lnTo>
                    <a:pt x="2439670" y="195580"/>
                  </a:lnTo>
                  <a:lnTo>
                    <a:pt x="2443480" y="217170"/>
                  </a:lnTo>
                  <a:lnTo>
                    <a:pt x="2446020" y="238772"/>
                  </a:lnTo>
                  <a:lnTo>
                    <a:pt x="2449830" y="260350"/>
                  </a:lnTo>
                  <a:lnTo>
                    <a:pt x="2462530" y="301002"/>
                  </a:lnTo>
                  <a:lnTo>
                    <a:pt x="2452370" y="171450"/>
                  </a:lnTo>
                  <a:lnTo>
                    <a:pt x="2446020" y="163830"/>
                  </a:lnTo>
                  <a:lnTo>
                    <a:pt x="2449830" y="154952"/>
                  </a:lnTo>
                  <a:lnTo>
                    <a:pt x="2448560" y="143522"/>
                  </a:lnTo>
                  <a:lnTo>
                    <a:pt x="2449830" y="132080"/>
                  </a:lnTo>
                  <a:lnTo>
                    <a:pt x="2452052" y="130822"/>
                  </a:lnTo>
                  <a:lnTo>
                    <a:pt x="2458720" y="127000"/>
                  </a:lnTo>
                  <a:lnTo>
                    <a:pt x="2462619" y="174002"/>
                  </a:lnTo>
                  <a:lnTo>
                    <a:pt x="2466429" y="222250"/>
                  </a:lnTo>
                  <a:lnTo>
                    <a:pt x="2470734" y="279400"/>
                  </a:lnTo>
                  <a:lnTo>
                    <a:pt x="2473960" y="321322"/>
                  </a:lnTo>
                  <a:lnTo>
                    <a:pt x="2468880" y="335280"/>
                  </a:lnTo>
                  <a:lnTo>
                    <a:pt x="2467610" y="342900"/>
                  </a:lnTo>
                  <a:lnTo>
                    <a:pt x="2470150" y="347980"/>
                  </a:lnTo>
                  <a:lnTo>
                    <a:pt x="2473960" y="353072"/>
                  </a:lnTo>
                  <a:lnTo>
                    <a:pt x="2479040" y="359422"/>
                  </a:lnTo>
                  <a:lnTo>
                    <a:pt x="2482850" y="363220"/>
                  </a:lnTo>
                  <a:lnTo>
                    <a:pt x="2486660" y="368300"/>
                  </a:lnTo>
                  <a:lnTo>
                    <a:pt x="2486660" y="373380"/>
                  </a:lnTo>
                  <a:lnTo>
                    <a:pt x="2481580" y="379730"/>
                  </a:lnTo>
                  <a:lnTo>
                    <a:pt x="2493010" y="381000"/>
                  </a:lnTo>
                  <a:lnTo>
                    <a:pt x="2504440" y="381000"/>
                  </a:lnTo>
                  <a:lnTo>
                    <a:pt x="2515870" y="379730"/>
                  </a:lnTo>
                  <a:lnTo>
                    <a:pt x="2528570" y="378472"/>
                  </a:lnTo>
                  <a:lnTo>
                    <a:pt x="2538730" y="377202"/>
                  </a:lnTo>
                  <a:lnTo>
                    <a:pt x="2550160" y="378472"/>
                  </a:lnTo>
                  <a:lnTo>
                    <a:pt x="2560320" y="382270"/>
                  </a:lnTo>
                  <a:lnTo>
                    <a:pt x="2571750" y="387350"/>
                  </a:lnTo>
                  <a:lnTo>
                    <a:pt x="2564130" y="393700"/>
                  </a:lnTo>
                  <a:lnTo>
                    <a:pt x="2556510" y="398780"/>
                  </a:lnTo>
                  <a:lnTo>
                    <a:pt x="2550160" y="402602"/>
                  </a:lnTo>
                  <a:lnTo>
                    <a:pt x="2541270" y="406400"/>
                  </a:lnTo>
                  <a:lnTo>
                    <a:pt x="2533650" y="410222"/>
                  </a:lnTo>
                  <a:lnTo>
                    <a:pt x="2524760" y="411480"/>
                  </a:lnTo>
                  <a:lnTo>
                    <a:pt x="2514600" y="411480"/>
                  </a:lnTo>
                  <a:lnTo>
                    <a:pt x="2504440" y="410222"/>
                  </a:lnTo>
                  <a:lnTo>
                    <a:pt x="2504440" y="428002"/>
                  </a:lnTo>
                  <a:lnTo>
                    <a:pt x="2505710" y="433070"/>
                  </a:lnTo>
                  <a:lnTo>
                    <a:pt x="2501900" y="436880"/>
                  </a:lnTo>
                  <a:lnTo>
                    <a:pt x="2499360" y="438150"/>
                  </a:lnTo>
                  <a:lnTo>
                    <a:pt x="2496820" y="438150"/>
                  </a:lnTo>
                  <a:lnTo>
                    <a:pt x="2496820" y="447052"/>
                  </a:lnTo>
                  <a:lnTo>
                    <a:pt x="2471420" y="449580"/>
                  </a:lnTo>
                  <a:lnTo>
                    <a:pt x="2457450" y="449580"/>
                  </a:lnTo>
                  <a:lnTo>
                    <a:pt x="2349500" y="459752"/>
                  </a:lnTo>
                  <a:lnTo>
                    <a:pt x="2335530" y="462280"/>
                  </a:lnTo>
                  <a:lnTo>
                    <a:pt x="2321560" y="463550"/>
                  </a:lnTo>
                  <a:lnTo>
                    <a:pt x="2308860" y="466102"/>
                  </a:lnTo>
                  <a:lnTo>
                    <a:pt x="2296160" y="467372"/>
                  </a:lnTo>
                  <a:lnTo>
                    <a:pt x="2282190" y="469900"/>
                  </a:lnTo>
                  <a:lnTo>
                    <a:pt x="2292350" y="471170"/>
                  </a:lnTo>
                  <a:lnTo>
                    <a:pt x="2322830" y="471170"/>
                  </a:lnTo>
                  <a:lnTo>
                    <a:pt x="2332990" y="472452"/>
                  </a:lnTo>
                  <a:lnTo>
                    <a:pt x="2353310" y="472452"/>
                  </a:lnTo>
                  <a:lnTo>
                    <a:pt x="2363470" y="473722"/>
                  </a:lnTo>
                  <a:lnTo>
                    <a:pt x="2373630" y="473722"/>
                  </a:lnTo>
                  <a:lnTo>
                    <a:pt x="2383790" y="474980"/>
                  </a:lnTo>
                  <a:lnTo>
                    <a:pt x="2392680" y="474980"/>
                  </a:lnTo>
                  <a:lnTo>
                    <a:pt x="2402840" y="476250"/>
                  </a:lnTo>
                  <a:lnTo>
                    <a:pt x="2411730" y="476250"/>
                  </a:lnTo>
                  <a:lnTo>
                    <a:pt x="2420620" y="477520"/>
                  </a:lnTo>
                  <a:lnTo>
                    <a:pt x="2430780" y="478802"/>
                  </a:lnTo>
                  <a:lnTo>
                    <a:pt x="2439670" y="480072"/>
                  </a:lnTo>
                  <a:lnTo>
                    <a:pt x="2446020" y="474980"/>
                  </a:lnTo>
                  <a:lnTo>
                    <a:pt x="2462530" y="474980"/>
                  </a:lnTo>
                  <a:lnTo>
                    <a:pt x="2480310" y="477520"/>
                  </a:lnTo>
                  <a:lnTo>
                    <a:pt x="2486660" y="474980"/>
                  </a:lnTo>
                  <a:lnTo>
                    <a:pt x="2493010" y="469900"/>
                  </a:lnTo>
                  <a:lnTo>
                    <a:pt x="2496820" y="459752"/>
                  </a:lnTo>
                  <a:lnTo>
                    <a:pt x="2505710" y="464820"/>
                  </a:lnTo>
                  <a:lnTo>
                    <a:pt x="2506980" y="472452"/>
                  </a:lnTo>
                  <a:lnTo>
                    <a:pt x="2505710" y="481330"/>
                  </a:lnTo>
                  <a:lnTo>
                    <a:pt x="2505710" y="490220"/>
                  </a:lnTo>
                  <a:lnTo>
                    <a:pt x="2515870" y="488950"/>
                  </a:lnTo>
                  <a:lnTo>
                    <a:pt x="2523490" y="488950"/>
                  </a:lnTo>
                  <a:lnTo>
                    <a:pt x="2531110" y="491502"/>
                  </a:lnTo>
                  <a:lnTo>
                    <a:pt x="2538730" y="492772"/>
                  </a:lnTo>
                  <a:lnTo>
                    <a:pt x="2545080" y="496570"/>
                  </a:lnTo>
                  <a:lnTo>
                    <a:pt x="2551430" y="501650"/>
                  </a:lnTo>
                  <a:lnTo>
                    <a:pt x="2564130" y="509270"/>
                  </a:lnTo>
                  <a:lnTo>
                    <a:pt x="2571750" y="499122"/>
                  </a:lnTo>
                  <a:lnTo>
                    <a:pt x="2576830" y="492772"/>
                  </a:lnTo>
                  <a:lnTo>
                    <a:pt x="2580640" y="488950"/>
                  </a:lnTo>
                  <a:lnTo>
                    <a:pt x="2581910" y="487680"/>
                  </a:lnTo>
                  <a:lnTo>
                    <a:pt x="2584450" y="481330"/>
                  </a:lnTo>
                  <a:lnTo>
                    <a:pt x="2585720" y="474980"/>
                  </a:lnTo>
                  <a:lnTo>
                    <a:pt x="2584450" y="468630"/>
                  </a:lnTo>
                  <a:lnTo>
                    <a:pt x="2579370" y="462280"/>
                  </a:lnTo>
                  <a:lnTo>
                    <a:pt x="2580627" y="459752"/>
                  </a:lnTo>
                  <a:lnTo>
                    <a:pt x="2581910" y="457200"/>
                  </a:lnTo>
                  <a:lnTo>
                    <a:pt x="2586990" y="454672"/>
                  </a:lnTo>
                  <a:lnTo>
                    <a:pt x="2593340" y="452120"/>
                  </a:lnTo>
                  <a:lnTo>
                    <a:pt x="2598420" y="450850"/>
                  </a:lnTo>
                  <a:lnTo>
                    <a:pt x="2603500" y="445770"/>
                  </a:lnTo>
                  <a:lnTo>
                    <a:pt x="2606040" y="439420"/>
                  </a:lnTo>
                  <a:lnTo>
                    <a:pt x="2606040" y="420370"/>
                  </a:lnTo>
                  <a:lnTo>
                    <a:pt x="2607310" y="415302"/>
                  </a:lnTo>
                  <a:lnTo>
                    <a:pt x="2609202" y="411480"/>
                  </a:lnTo>
                  <a:lnTo>
                    <a:pt x="2609850" y="410222"/>
                  </a:lnTo>
                  <a:lnTo>
                    <a:pt x="2616200" y="405130"/>
                  </a:lnTo>
                  <a:lnTo>
                    <a:pt x="2617470" y="397522"/>
                  </a:lnTo>
                  <a:close/>
                </a:path>
                <a:path w="3860800" h="589279">
                  <a:moveTo>
                    <a:pt x="2940050" y="19050"/>
                  </a:moveTo>
                  <a:lnTo>
                    <a:pt x="2934970" y="6350"/>
                  </a:lnTo>
                  <a:lnTo>
                    <a:pt x="2929890" y="11430"/>
                  </a:lnTo>
                  <a:lnTo>
                    <a:pt x="2932430" y="15240"/>
                  </a:lnTo>
                  <a:lnTo>
                    <a:pt x="2940050" y="19050"/>
                  </a:lnTo>
                  <a:close/>
                </a:path>
                <a:path w="3860800" h="589279">
                  <a:moveTo>
                    <a:pt x="3272790" y="24130"/>
                  </a:moveTo>
                  <a:lnTo>
                    <a:pt x="3270250" y="26670"/>
                  </a:lnTo>
                  <a:lnTo>
                    <a:pt x="3265170" y="29210"/>
                  </a:lnTo>
                  <a:lnTo>
                    <a:pt x="3253740" y="33020"/>
                  </a:lnTo>
                  <a:lnTo>
                    <a:pt x="3251200" y="36830"/>
                  </a:lnTo>
                  <a:lnTo>
                    <a:pt x="3249930" y="39370"/>
                  </a:lnTo>
                  <a:lnTo>
                    <a:pt x="3251200" y="44450"/>
                  </a:lnTo>
                  <a:lnTo>
                    <a:pt x="3258820" y="46990"/>
                  </a:lnTo>
                  <a:lnTo>
                    <a:pt x="3262630" y="41910"/>
                  </a:lnTo>
                  <a:lnTo>
                    <a:pt x="3266440" y="31750"/>
                  </a:lnTo>
                  <a:lnTo>
                    <a:pt x="3272790" y="24130"/>
                  </a:lnTo>
                  <a:close/>
                </a:path>
                <a:path w="3860800" h="589279">
                  <a:moveTo>
                    <a:pt x="3295650" y="0"/>
                  </a:moveTo>
                  <a:lnTo>
                    <a:pt x="3290570" y="10160"/>
                  </a:lnTo>
                  <a:lnTo>
                    <a:pt x="3291840" y="10160"/>
                  </a:lnTo>
                  <a:lnTo>
                    <a:pt x="3295650" y="0"/>
                  </a:lnTo>
                  <a:close/>
                </a:path>
                <a:path w="3860800" h="589279">
                  <a:moveTo>
                    <a:pt x="3296920" y="16510"/>
                  </a:moveTo>
                  <a:lnTo>
                    <a:pt x="3293110" y="20320"/>
                  </a:lnTo>
                  <a:lnTo>
                    <a:pt x="3289300" y="22860"/>
                  </a:lnTo>
                  <a:lnTo>
                    <a:pt x="3285490" y="26670"/>
                  </a:lnTo>
                  <a:lnTo>
                    <a:pt x="3281680" y="29210"/>
                  </a:lnTo>
                  <a:lnTo>
                    <a:pt x="3279140" y="33020"/>
                  </a:lnTo>
                  <a:lnTo>
                    <a:pt x="3275330" y="36830"/>
                  </a:lnTo>
                  <a:lnTo>
                    <a:pt x="3270250" y="44450"/>
                  </a:lnTo>
                  <a:lnTo>
                    <a:pt x="3274060" y="40640"/>
                  </a:lnTo>
                  <a:lnTo>
                    <a:pt x="3279140" y="38100"/>
                  </a:lnTo>
                  <a:lnTo>
                    <a:pt x="3284220" y="34290"/>
                  </a:lnTo>
                  <a:lnTo>
                    <a:pt x="3288030" y="31750"/>
                  </a:lnTo>
                  <a:lnTo>
                    <a:pt x="3295650" y="24130"/>
                  </a:lnTo>
                  <a:lnTo>
                    <a:pt x="3296920" y="20320"/>
                  </a:lnTo>
                  <a:lnTo>
                    <a:pt x="3296920" y="16510"/>
                  </a:lnTo>
                  <a:close/>
                </a:path>
                <a:path w="3860800" h="589279">
                  <a:moveTo>
                    <a:pt x="3860800" y="40640"/>
                  </a:moveTo>
                  <a:lnTo>
                    <a:pt x="3859530" y="33020"/>
                  </a:lnTo>
                  <a:lnTo>
                    <a:pt x="3856990" y="25400"/>
                  </a:lnTo>
                  <a:lnTo>
                    <a:pt x="3851910" y="19050"/>
                  </a:lnTo>
                  <a:lnTo>
                    <a:pt x="3846830" y="20320"/>
                  </a:lnTo>
                  <a:lnTo>
                    <a:pt x="3844290" y="25400"/>
                  </a:lnTo>
                  <a:lnTo>
                    <a:pt x="3843020" y="31750"/>
                  </a:lnTo>
                  <a:lnTo>
                    <a:pt x="3843020" y="36830"/>
                  </a:lnTo>
                  <a:lnTo>
                    <a:pt x="3846830" y="40640"/>
                  </a:lnTo>
                  <a:lnTo>
                    <a:pt x="3850640" y="45720"/>
                  </a:lnTo>
                  <a:lnTo>
                    <a:pt x="3854450" y="48260"/>
                  </a:lnTo>
                  <a:lnTo>
                    <a:pt x="3860800" y="46990"/>
                  </a:lnTo>
                  <a:lnTo>
                    <a:pt x="3860800" y="406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4916169" y="3939539"/>
              <a:ext cx="13970" cy="12700"/>
            </a:xfrm>
            <a:custGeom>
              <a:avLst/>
              <a:gdLst/>
              <a:ahLst/>
              <a:cxnLst/>
              <a:rect l="l" t="t" r="r" b="b"/>
              <a:pathLst>
                <a:path w="13970" h="12700">
                  <a:moveTo>
                    <a:pt x="7619" y="0"/>
                  </a:moveTo>
                  <a:lnTo>
                    <a:pt x="3809" y="2540"/>
                  </a:lnTo>
                  <a:lnTo>
                    <a:pt x="0" y="6350"/>
                  </a:lnTo>
                  <a:lnTo>
                    <a:pt x="1269" y="12700"/>
                  </a:lnTo>
                  <a:lnTo>
                    <a:pt x="11429" y="12700"/>
                  </a:lnTo>
                  <a:lnTo>
                    <a:pt x="13969" y="8890"/>
                  </a:lnTo>
                  <a:lnTo>
                    <a:pt x="13969" y="25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5417820" y="3939539"/>
              <a:ext cx="759460" cy="557530"/>
            </a:xfrm>
            <a:custGeom>
              <a:avLst/>
              <a:gdLst/>
              <a:ahLst/>
              <a:cxnLst/>
              <a:rect l="l" t="t" r="r" b="b"/>
              <a:pathLst>
                <a:path w="759460" h="557529">
                  <a:moveTo>
                    <a:pt x="7620" y="2540"/>
                  </a:moveTo>
                  <a:lnTo>
                    <a:pt x="5080" y="0"/>
                  </a:lnTo>
                  <a:lnTo>
                    <a:pt x="0" y="5080"/>
                  </a:lnTo>
                  <a:lnTo>
                    <a:pt x="2540" y="6350"/>
                  </a:lnTo>
                  <a:lnTo>
                    <a:pt x="7620" y="2540"/>
                  </a:lnTo>
                  <a:close/>
                </a:path>
                <a:path w="759460" h="557529">
                  <a:moveTo>
                    <a:pt x="759460" y="542290"/>
                  </a:moveTo>
                  <a:lnTo>
                    <a:pt x="756920" y="425450"/>
                  </a:lnTo>
                  <a:lnTo>
                    <a:pt x="756920" y="316230"/>
                  </a:lnTo>
                  <a:lnTo>
                    <a:pt x="755650" y="208280"/>
                  </a:lnTo>
                  <a:lnTo>
                    <a:pt x="753110" y="92710"/>
                  </a:lnTo>
                  <a:lnTo>
                    <a:pt x="734060" y="0"/>
                  </a:lnTo>
                  <a:lnTo>
                    <a:pt x="740410" y="557530"/>
                  </a:lnTo>
                  <a:lnTo>
                    <a:pt x="748030" y="557530"/>
                  </a:lnTo>
                  <a:lnTo>
                    <a:pt x="751840" y="553720"/>
                  </a:lnTo>
                  <a:lnTo>
                    <a:pt x="754380" y="547370"/>
                  </a:lnTo>
                  <a:lnTo>
                    <a:pt x="759460" y="5422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4234179" y="3942079"/>
              <a:ext cx="19050" cy="2540"/>
            </a:xfrm>
            <a:custGeom>
              <a:avLst/>
              <a:gdLst/>
              <a:ahLst/>
              <a:cxnLst/>
              <a:rect l="l" t="t" r="r" b="b"/>
              <a:pathLst>
                <a:path w="19050" h="2539">
                  <a:moveTo>
                    <a:pt x="1905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9050" y="254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3023870" y="3944619"/>
              <a:ext cx="3716020" cy="100330"/>
            </a:xfrm>
            <a:custGeom>
              <a:avLst/>
              <a:gdLst/>
              <a:ahLst/>
              <a:cxnLst/>
              <a:rect l="l" t="t" r="r" b="b"/>
              <a:pathLst>
                <a:path w="3716020" h="100329">
                  <a:moveTo>
                    <a:pt x="11430" y="6350"/>
                  </a:moveTo>
                  <a:lnTo>
                    <a:pt x="8890" y="6350"/>
                  </a:lnTo>
                  <a:lnTo>
                    <a:pt x="0" y="20320"/>
                  </a:lnTo>
                  <a:lnTo>
                    <a:pt x="3810" y="21590"/>
                  </a:lnTo>
                  <a:lnTo>
                    <a:pt x="11430" y="6350"/>
                  </a:lnTo>
                  <a:close/>
                </a:path>
                <a:path w="3716020" h="100329">
                  <a:moveTo>
                    <a:pt x="134620" y="2540"/>
                  </a:moveTo>
                  <a:lnTo>
                    <a:pt x="133350" y="2540"/>
                  </a:lnTo>
                  <a:lnTo>
                    <a:pt x="128270" y="10160"/>
                  </a:lnTo>
                  <a:lnTo>
                    <a:pt x="134620" y="2540"/>
                  </a:lnTo>
                  <a:close/>
                </a:path>
                <a:path w="3716020" h="100329">
                  <a:moveTo>
                    <a:pt x="154940" y="8890"/>
                  </a:moveTo>
                  <a:lnTo>
                    <a:pt x="152400" y="7620"/>
                  </a:lnTo>
                  <a:lnTo>
                    <a:pt x="149860" y="7620"/>
                  </a:lnTo>
                  <a:lnTo>
                    <a:pt x="152400" y="12700"/>
                  </a:lnTo>
                  <a:lnTo>
                    <a:pt x="154940" y="10160"/>
                  </a:lnTo>
                  <a:lnTo>
                    <a:pt x="154940" y="8890"/>
                  </a:lnTo>
                  <a:close/>
                </a:path>
                <a:path w="3716020" h="100329">
                  <a:moveTo>
                    <a:pt x="168910" y="13970"/>
                  </a:moveTo>
                  <a:lnTo>
                    <a:pt x="165100" y="13970"/>
                  </a:lnTo>
                  <a:lnTo>
                    <a:pt x="165100" y="17780"/>
                  </a:lnTo>
                  <a:lnTo>
                    <a:pt x="168910" y="17780"/>
                  </a:lnTo>
                  <a:lnTo>
                    <a:pt x="168910" y="13970"/>
                  </a:lnTo>
                  <a:close/>
                </a:path>
                <a:path w="3716020" h="100329">
                  <a:moveTo>
                    <a:pt x="2277110" y="2540"/>
                  </a:moveTo>
                  <a:lnTo>
                    <a:pt x="2274570" y="3810"/>
                  </a:lnTo>
                  <a:lnTo>
                    <a:pt x="2273300" y="6350"/>
                  </a:lnTo>
                  <a:lnTo>
                    <a:pt x="2273300" y="7620"/>
                  </a:lnTo>
                  <a:lnTo>
                    <a:pt x="2274570" y="7620"/>
                  </a:lnTo>
                  <a:lnTo>
                    <a:pt x="2277110" y="5080"/>
                  </a:lnTo>
                  <a:lnTo>
                    <a:pt x="2277110" y="2540"/>
                  </a:lnTo>
                  <a:close/>
                </a:path>
                <a:path w="3716020" h="100329">
                  <a:moveTo>
                    <a:pt x="2289810" y="17780"/>
                  </a:moveTo>
                  <a:lnTo>
                    <a:pt x="2279650" y="17780"/>
                  </a:lnTo>
                  <a:lnTo>
                    <a:pt x="2277110" y="30480"/>
                  </a:lnTo>
                  <a:lnTo>
                    <a:pt x="2289810" y="17780"/>
                  </a:lnTo>
                  <a:close/>
                </a:path>
                <a:path w="3716020" h="100329">
                  <a:moveTo>
                    <a:pt x="2349500" y="12700"/>
                  </a:moveTo>
                  <a:lnTo>
                    <a:pt x="2343150" y="20320"/>
                  </a:lnTo>
                  <a:lnTo>
                    <a:pt x="2349500" y="15240"/>
                  </a:lnTo>
                  <a:lnTo>
                    <a:pt x="2349500" y="12700"/>
                  </a:lnTo>
                  <a:close/>
                </a:path>
                <a:path w="3716020" h="100329">
                  <a:moveTo>
                    <a:pt x="2999740" y="16510"/>
                  </a:moveTo>
                  <a:lnTo>
                    <a:pt x="2993390" y="11430"/>
                  </a:lnTo>
                  <a:lnTo>
                    <a:pt x="2990850" y="12700"/>
                  </a:lnTo>
                  <a:lnTo>
                    <a:pt x="2998470" y="17780"/>
                  </a:lnTo>
                  <a:lnTo>
                    <a:pt x="2999740" y="16510"/>
                  </a:lnTo>
                  <a:close/>
                </a:path>
                <a:path w="3716020" h="100329">
                  <a:moveTo>
                    <a:pt x="3048000" y="95250"/>
                  </a:moveTo>
                  <a:lnTo>
                    <a:pt x="3044190" y="7620"/>
                  </a:lnTo>
                  <a:lnTo>
                    <a:pt x="3036570" y="31750"/>
                  </a:lnTo>
                  <a:lnTo>
                    <a:pt x="3036570" y="55880"/>
                  </a:lnTo>
                  <a:lnTo>
                    <a:pt x="3040380" y="80010"/>
                  </a:lnTo>
                  <a:lnTo>
                    <a:pt x="3044190" y="100330"/>
                  </a:lnTo>
                  <a:lnTo>
                    <a:pt x="3048000" y="95250"/>
                  </a:lnTo>
                  <a:close/>
                </a:path>
                <a:path w="3716020" h="100329">
                  <a:moveTo>
                    <a:pt x="3291840" y="22860"/>
                  </a:moveTo>
                  <a:lnTo>
                    <a:pt x="3281680" y="27940"/>
                  </a:lnTo>
                  <a:lnTo>
                    <a:pt x="3286760" y="27940"/>
                  </a:lnTo>
                  <a:lnTo>
                    <a:pt x="3291840" y="22860"/>
                  </a:lnTo>
                  <a:close/>
                </a:path>
                <a:path w="3716020" h="100329">
                  <a:moveTo>
                    <a:pt x="3296920" y="20320"/>
                  </a:moveTo>
                  <a:lnTo>
                    <a:pt x="3293110" y="21590"/>
                  </a:lnTo>
                  <a:lnTo>
                    <a:pt x="3291840" y="22860"/>
                  </a:lnTo>
                  <a:lnTo>
                    <a:pt x="3296920" y="20320"/>
                  </a:lnTo>
                  <a:close/>
                </a:path>
                <a:path w="3716020" h="100329">
                  <a:moveTo>
                    <a:pt x="3317240" y="2540"/>
                  </a:moveTo>
                  <a:lnTo>
                    <a:pt x="3307080" y="12700"/>
                  </a:lnTo>
                  <a:lnTo>
                    <a:pt x="3310890" y="11430"/>
                  </a:lnTo>
                  <a:lnTo>
                    <a:pt x="3313430" y="8890"/>
                  </a:lnTo>
                  <a:lnTo>
                    <a:pt x="3317240" y="6350"/>
                  </a:lnTo>
                  <a:lnTo>
                    <a:pt x="3317240" y="2540"/>
                  </a:lnTo>
                  <a:close/>
                </a:path>
                <a:path w="3716020" h="100329">
                  <a:moveTo>
                    <a:pt x="3506470" y="17780"/>
                  </a:moveTo>
                  <a:lnTo>
                    <a:pt x="3503930" y="17780"/>
                  </a:lnTo>
                  <a:lnTo>
                    <a:pt x="3503930" y="33020"/>
                  </a:lnTo>
                  <a:lnTo>
                    <a:pt x="3506470" y="33020"/>
                  </a:lnTo>
                  <a:lnTo>
                    <a:pt x="3506470" y="17780"/>
                  </a:lnTo>
                  <a:close/>
                </a:path>
                <a:path w="3716020" h="100329">
                  <a:moveTo>
                    <a:pt x="3525520" y="0"/>
                  </a:moveTo>
                  <a:lnTo>
                    <a:pt x="3520427" y="0"/>
                  </a:lnTo>
                  <a:lnTo>
                    <a:pt x="3524250" y="22860"/>
                  </a:lnTo>
                  <a:lnTo>
                    <a:pt x="3525520" y="0"/>
                  </a:lnTo>
                  <a:close/>
                </a:path>
                <a:path w="3716020" h="100329">
                  <a:moveTo>
                    <a:pt x="3585210" y="40640"/>
                  </a:moveTo>
                  <a:lnTo>
                    <a:pt x="3580130" y="35560"/>
                  </a:lnTo>
                  <a:lnTo>
                    <a:pt x="3573780" y="31750"/>
                  </a:lnTo>
                  <a:lnTo>
                    <a:pt x="3567430" y="29210"/>
                  </a:lnTo>
                  <a:lnTo>
                    <a:pt x="3559810" y="25400"/>
                  </a:lnTo>
                  <a:lnTo>
                    <a:pt x="3553460" y="24130"/>
                  </a:lnTo>
                  <a:lnTo>
                    <a:pt x="3547110" y="21590"/>
                  </a:lnTo>
                  <a:lnTo>
                    <a:pt x="3539477" y="20320"/>
                  </a:lnTo>
                  <a:lnTo>
                    <a:pt x="3533127" y="17780"/>
                  </a:lnTo>
                  <a:lnTo>
                    <a:pt x="3536950" y="24130"/>
                  </a:lnTo>
                  <a:lnTo>
                    <a:pt x="3542030" y="27940"/>
                  </a:lnTo>
                  <a:lnTo>
                    <a:pt x="3549650" y="31750"/>
                  </a:lnTo>
                  <a:lnTo>
                    <a:pt x="3557270" y="33020"/>
                  </a:lnTo>
                  <a:lnTo>
                    <a:pt x="3564877" y="35560"/>
                  </a:lnTo>
                  <a:lnTo>
                    <a:pt x="3580130" y="38100"/>
                  </a:lnTo>
                  <a:lnTo>
                    <a:pt x="3585210" y="40640"/>
                  </a:lnTo>
                  <a:close/>
                </a:path>
                <a:path w="3716020" h="100329">
                  <a:moveTo>
                    <a:pt x="3716020" y="10160"/>
                  </a:moveTo>
                  <a:lnTo>
                    <a:pt x="3709670" y="10160"/>
                  </a:lnTo>
                  <a:lnTo>
                    <a:pt x="3704590" y="11430"/>
                  </a:lnTo>
                  <a:lnTo>
                    <a:pt x="3693160" y="19050"/>
                  </a:lnTo>
                  <a:lnTo>
                    <a:pt x="3690620" y="22860"/>
                  </a:lnTo>
                  <a:lnTo>
                    <a:pt x="3686810" y="24130"/>
                  </a:lnTo>
                  <a:lnTo>
                    <a:pt x="3681730" y="25400"/>
                  </a:lnTo>
                  <a:lnTo>
                    <a:pt x="3680460" y="15240"/>
                  </a:lnTo>
                  <a:lnTo>
                    <a:pt x="3667760" y="17780"/>
                  </a:lnTo>
                  <a:lnTo>
                    <a:pt x="3674110" y="33020"/>
                  </a:lnTo>
                  <a:lnTo>
                    <a:pt x="3677920" y="30480"/>
                  </a:lnTo>
                  <a:lnTo>
                    <a:pt x="3683000" y="27940"/>
                  </a:lnTo>
                  <a:lnTo>
                    <a:pt x="3696970" y="25400"/>
                  </a:lnTo>
                  <a:lnTo>
                    <a:pt x="3709670" y="22860"/>
                  </a:lnTo>
                  <a:lnTo>
                    <a:pt x="3714750" y="20320"/>
                  </a:lnTo>
                  <a:lnTo>
                    <a:pt x="3716020" y="16510"/>
                  </a:lnTo>
                  <a:lnTo>
                    <a:pt x="3716020" y="101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4752340" y="3967479"/>
              <a:ext cx="156210" cy="15240"/>
            </a:xfrm>
            <a:custGeom>
              <a:avLst/>
              <a:gdLst/>
              <a:ahLst/>
              <a:cxnLst/>
              <a:rect l="l" t="t" r="r" b="b"/>
              <a:pathLst>
                <a:path w="156210" h="15239">
                  <a:moveTo>
                    <a:pt x="19050" y="5080"/>
                  </a:moveTo>
                  <a:lnTo>
                    <a:pt x="15240" y="0"/>
                  </a:lnTo>
                  <a:lnTo>
                    <a:pt x="0" y="0"/>
                  </a:lnTo>
                  <a:lnTo>
                    <a:pt x="1270" y="15240"/>
                  </a:lnTo>
                  <a:lnTo>
                    <a:pt x="7620" y="15240"/>
                  </a:lnTo>
                  <a:lnTo>
                    <a:pt x="12700" y="13970"/>
                  </a:lnTo>
                  <a:lnTo>
                    <a:pt x="16510" y="10160"/>
                  </a:lnTo>
                  <a:lnTo>
                    <a:pt x="19050" y="5080"/>
                  </a:lnTo>
                  <a:close/>
                </a:path>
                <a:path w="156210" h="15239">
                  <a:moveTo>
                    <a:pt x="156210" y="10160"/>
                  </a:moveTo>
                  <a:lnTo>
                    <a:pt x="154940" y="5080"/>
                  </a:lnTo>
                  <a:lnTo>
                    <a:pt x="152400" y="2540"/>
                  </a:lnTo>
                  <a:lnTo>
                    <a:pt x="149860" y="1270"/>
                  </a:lnTo>
                  <a:lnTo>
                    <a:pt x="146050" y="0"/>
                  </a:lnTo>
                  <a:lnTo>
                    <a:pt x="142240" y="0"/>
                  </a:lnTo>
                  <a:lnTo>
                    <a:pt x="139700" y="2540"/>
                  </a:lnTo>
                  <a:lnTo>
                    <a:pt x="138430" y="6350"/>
                  </a:lnTo>
                  <a:lnTo>
                    <a:pt x="139700" y="12700"/>
                  </a:lnTo>
                  <a:lnTo>
                    <a:pt x="142240" y="15240"/>
                  </a:lnTo>
                  <a:lnTo>
                    <a:pt x="152400" y="12700"/>
                  </a:lnTo>
                  <a:lnTo>
                    <a:pt x="156210" y="101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4312920" y="3967479"/>
              <a:ext cx="2024380" cy="29209"/>
            </a:xfrm>
            <a:custGeom>
              <a:avLst/>
              <a:gdLst/>
              <a:ahLst/>
              <a:cxnLst/>
              <a:rect l="l" t="t" r="r" b="b"/>
              <a:pathLst>
                <a:path w="2024379" h="29210">
                  <a:moveTo>
                    <a:pt x="22860" y="20320"/>
                  </a:moveTo>
                  <a:lnTo>
                    <a:pt x="20320" y="12700"/>
                  </a:lnTo>
                  <a:lnTo>
                    <a:pt x="15240" y="6350"/>
                  </a:lnTo>
                  <a:lnTo>
                    <a:pt x="7620" y="3810"/>
                  </a:lnTo>
                  <a:lnTo>
                    <a:pt x="1270" y="2540"/>
                  </a:lnTo>
                  <a:lnTo>
                    <a:pt x="0" y="8890"/>
                  </a:lnTo>
                  <a:lnTo>
                    <a:pt x="0" y="13970"/>
                  </a:lnTo>
                  <a:lnTo>
                    <a:pt x="1270" y="17780"/>
                  </a:lnTo>
                  <a:lnTo>
                    <a:pt x="3810" y="20320"/>
                  </a:lnTo>
                  <a:lnTo>
                    <a:pt x="8890" y="21590"/>
                  </a:lnTo>
                  <a:lnTo>
                    <a:pt x="12700" y="22860"/>
                  </a:lnTo>
                  <a:lnTo>
                    <a:pt x="17780" y="22860"/>
                  </a:lnTo>
                  <a:lnTo>
                    <a:pt x="22860" y="24130"/>
                  </a:lnTo>
                  <a:lnTo>
                    <a:pt x="22860" y="20320"/>
                  </a:lnTo>
                  <a:close/>
                </a:path>
                <a:path w="2024379" h="29210">
                  <a:moveTo>
                    <a:pt x="1572260" y="0"/>
                  </a:moveTo>
                  <a:lnTo>
                    <a:pt x="1570990" y="0"/>
                  </a:lnTo>
                  <a:lnTo>
                    <a:pt x="1568450" y="1270"/>
                  </a:lnTo>
                  <a:lnTo>
                    <a:pt x="1568450" y="5080"/>
                  </a:lnTo>
                  <a:lnTo>
                    <a:pt x="1572260" y="5080"/>
                  </a:lnTo>
                  <a:lnTo>
                    <a:pt x="1572260" y="0"/>
                  </a:lnTo>
                  <a:close/>
                </a:path>
                <a:path w="2024379" h="29210">
                  <a:moveTo>
                    <a:pt x="2024380" y="0"/>
                  </a:moveTo>
                  <a:lnTo>
                    <a:pt x="2021840" y="2540"/>
                  </a:lnTo>
                  <a:lnTo>
                    <a:pt x="2011680" y="10160"/>
                  </a:lnTo>
                  <a:lnTo>
                    <a:pt x="2006600" y="12700"/>
                  </a:lnTo>
                  <a:lnTo>
                    <a:pt x="2002790" y="15240"/>
                  </a:lnTo>
                  <a:lnTo>
                    <a:pt x="2001520" y="19050"/>
                  </a:lnTo>
                  <a:lnTo>
                    <a:pt x="2001520" y="24130"/>
                  </a:lnTo>
                  <a:lnTo>
                    <a:pt x="2002790" y="29210"/>
                  </a:lnTo>
                  <a:lnTo>
                    <a:pt x="2010410" y="24130"/>
                  </a:lnTo>
                  <a:lnTo>
                    <a:pt x="2016760" y="17780"/>
                  </a:lnTo>
                  <a:lnTo>
                    <a:pt x="2021840" y="8890"/>
                  </a:lnTo>
                  <a:lnTo>
                    <a:pt x="20243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4937759" y="3970019"/>
              <a:ext cx="21590" cy="17780"/>
            </a:xfrm>
            <a:custGeom>
              <a:avLst/>
              <a:gdLst/>
              <a:ahLst/>
              <a:cxnLst/>
              <a:rect l="l" t="t" r="r" b="b"/>
              <a:pathLst>
                <a:path w="21589" h="17779">
                  <a:moveTo>
                    <a:pt x="20319" y="0"/>
                  </a:moveTo>
                  <a:lnTo>
                    <a:pt x="10160" y="0"/>
                  </a:lnTo>
                  <a:lnTo>
                    <a:pt x="5079" y="2539"/>
                  </a:lnTo>
                  <a:lnTo>
                    <a:pt x="0" y="6349"/>
                  </a:lnTo>
                  <a:lnTo>
                    <a:pt x="0" y="11429"/>
                  </a:lnTo>
                  <a:lnTo>
                    <a:pt x="2539" y="17779"/>
                  </a:lnTo>
                  <a:lnTo>
                    <a:pt x="6350" y="17779"/>
                  </a:lnTo>
                  <a:lnTo>
                    <a:pt x="19050" y="12699"/>
                  </a:lnTo>
                  <a:lnTo>
                    <a:pt x="21589" y="7619"/>
                  </a:lnTo>
                  <a:lnTo>
                    <a:pt x="21589" y="2539"/>
                  </a:lnTo>
                  <a:lnTo>
                    <a:pt x="203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4142740" y="3972559"/>
              <a:ext cx="2762250" cy="44450"/>
            </a:xfrm>
            <a:custGeom>
              <a:avLst/>
              <a:gdLst/>
              <a:ahLst/>
              <a:cxnLst/>
              <a:rect l="l" t="t" r="r" b="b"/>
              <a:pathLst>
                <a:path w="2762250" h="44450">
                  <a:moveTo>
                    <a:pt x="26670" y="21590"/>
                  </a:moveTo>
                  <a:lnTo>
                    <a:pt x="25400" y="17780"/>
                  </a:lnTo>
                  <a:lnTo>
                    <a:pt x="20320" y="12700"/>
                  </a:lnTo>
                  <a:lnTo>
                    <a:pt x="16510" y="10160"/>
                  </a:lnTo>
                  <a:lnTo>
                    <a:pt x="13970" y="5080"/>
                  </a:lnTo>
                  <a:lnTo>
                    <a:pt x="5080" y="13970"/>
                  </a:lnTo>
                  <a:lnTo>
                    <a:pt x="0" y="26670"/>
                  </a:lnTo>
                  <a:lnTo>
                    <a:pt x="3810" y="38100"/>
                  </a:lnTo>
                  <a:lnTo>
                    <a:pt x="13970" y="44450"/>
                  </a:lnTo>
                  <a:lnTo>
                    <a:pt x="22860" y="36830"/>
                  </a:lnTo>
                  <a:lnTo>
                    <a:pt x="21590" y="34290"/>
                  </a:lnTo>
                  <a:lnTo>
                    <a:pt x="22860" y="31750"/>
                  </a:lnTo>
                  <a:lnTo>
                    <a:pt x="21590" y="29210"/>
                  </a:lnTo>
                  <a:lnTo>
                    <a:pt x="19050" y="26670"/>
                  </a:lnTo>
                  <a:lnTo>
                    <a:pt x="24130" y="22860"/>
                  </a:lnTo>
                  <a:lnTo>
                    <a:pt x="26670" y="21590"/>
                  </a:lnTo>
                  <a:close/>
                </a:path>
                <a:path w="2762250" h="44450">
                  <a:moveTo>
                    <a:pt x="2762250" y="7620"/>
                  </a:moveTo>
                  <a:lnTo>
                    <a:pt x="2757170" y="0"/>
                  </a:lnTo>
                  <a:lnTo>
                    <a:pt x="2754630" y="2540"/>
                  </a:lnTo>
                  <a:lnTo>
                    <a:pt x="2759710" y="10160"/>
                  </a:lnTo>
                  <a:lnTo>
                    <a:pt x="276225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4992369" y="3977639"/>
              <a:ext cx="15240" cy="12700"/>
            </a:xfrm>
            <a:custGeom>
              <a:avLst/>
              <a:gdLst/>
              <a:ahLst/>
              <a:cxnLst/>
              <a:rect l="l" t="t" r="r" b="b"/>
              <a:pathLst>
                <a:path w="15239" h="12700">
                  <a:moveTo>
                    <a:pt x="2539" y="0"/>
                  </a:moveTo>
                  <a:lnTo>
                    <a:pt x="0" y="12700"/>
                  </a:lnTo>
                  <a:lnTo>
                    <a:pt x="3809" y="11430"/>
                  </a:lnTo>
                  <a:lnTo>
                    <a:pt x="7619" y="12700"/>
                  </a:lnTo>
                  <a:lnTo>
                    <a:pt x="15239" y="10160"/>
                  </a:lnTo>
                  <a:lnTo>
                    <a:pt x="15239" y="3810"/>
                  </a:lnTo>
                  <a:lnTo>
                    <a:pt x="12700" y="2540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3050540" y="3978909"/>
              <a:ext cx="3685540" cy="193040"/>
            </a:xfrm>
            <a:custGeom>
              <a:avLst/>
              <a:gdLst/>
              <a:ahLst/>
              <a:cxnLst/>
              <a:rect l="l" t="t" r="r" b="b"/>
              <a:pathLst>
                <a:path w="3685540" h="193039">
                  <a:moveTo>
                    <a:pt x="13970" y="172097"/>
                  </a:moveTo>
                  <a:lnTo>
                    <a:pt x="11430" y="170180"/>
                  </a:lnTo>
                  <a:lnTo>
                    <a:pt x="12700" y="171450"/>
                  </a:lnTo>
                  <a:lnTo>
                    <a:pt x="13970" y="172097"/>
                  </a:lnTo>
                  <a:close/>
                </a:path>
                <a:path w="3685540" h="193039">
                  <a:moveTo>
                    <a:pt x="16510" y="173990"/>
                  </a:moveTo>
                  <a:lnTo>
                    <a:pt x="15240" y="172720"/>
                  </a:lnTo>
                  <a:lnTo>
                    <a:pt x="13970" y="172097"/>
                  </a:lnTo>
                  <a:lnTo>
                    <a:pt x="16510" y="173990"/>
                  </a:lnTo>
                  <a:close/>
                </a:path>
                <a:path w="3685540" h="193039">
                  <a:moveTo>
                    <a:pt x="146050" y="76200"/>
                  </a:moveTo>
                  <a:lnTo>
                    <a:pt x="144780" y="67310"/>
                  </a:lnTo>
                  <a:lnTo>
                    <a:pt x="143510" y="58420"/>
                  </a:lnTo>
                  <a:lnTo>
                    <a:pt x="130810" y="58420"/>
                  </a:lnTo>
                  <a:lnTo>
                    <a:pt x="135890" y="62230"/>
                  </a:lnTo>
                  <a:lnTo>
                    <a:pt x="132080" y="63500"/>
                  </a:lnTo>
                  <a:lnTo>
                    <a:pt x="128270" y="63500"/>
                  </a:lnTo>
                  <a:lnTo>
                    <a:pt x="124460" y="66040"/>
                  </a:lnTo>
                  <a:lnTo>
                    <a:pt x="120650" y="67310"/>
                  </a:lnTo>
                  <a:lnTo>
                    <a:pt x="109220" y="67310"/>
                  </a:lnTo>
                  <a:lnTo>
                    <a:pt x="106680" y="66040"/>
                  </a:lnTo>
                  <a:lnTo>
                    <a:pt x="106680" y="63500"/>
                  </a:lnTo>
                  <a:lnTo>
                    <a:pt x="107950" y="60960"/>
                  </a:lnTo>
                  <a:lnTo>
                    <a:pt x="110490" y="58420"/>
                  </a:lnTo>
                  <a:lnTo>
                    <a:pt x="113030" y="54610"/>
                  </a:lnTo>
                  <a:lnTo>
                    <a:pt x="120650" y="49530"/>
                  </a:lnTo>
                  <a:lnTo>
                    <a:pt x="125730" y="49530"/>
                  </a:lnTo>
                  <a:lnTo>
                    <a:pt x="129540" y="48260"/>
                  </a:lnTo>
                  <a:lnTo>
                    <a:pt x="143510" y="48260"/>
                  </a:lnTo>
                  <a:lnTo>
                    <a:pt x="143510" y="41910"/>
                  </a:lnTo>
                  <a:lnTo>
                    <a:pt x="120650" y="3810"/>
                  </a:lnTo>
                  <a:lnTo>
                    <a:pt x="109220" y="8890"/>
                  </a:lnTo>
                  <a:lnTo>
                    <a:pt x="95250" y="11430"/>
                  </a:lnTo>
                  <a:lnTo>
                    <a:pt x="82550" y="13970"/>
                  </a:lnTo>
                  <a:lnTo>
                    <a:pt x="68580" y="15240"/>
                  </a:lnTo>
                  <a:lnTo>
                    <a:pt x="54610" y="17780"/>
                  </a:lnTo>
                  <a:lnTo>
                    <a:pt x="41910" y="20320"/>
                  </a:lnTo>
                  <a:lnTo>
                    <a:pt x="30480" y="24130"/>
                  </a:lnTo>
                  <a:lnTo>
                    <a:pt x="19050" y="30480"/>
                  </a:lnTo>
                  <a:lnTo>
                    <a:pt x="15240" y="38100"/>
                  </a:lnTo>
                  <a:lnTo>
                    <a:pt x="11430" y="44450"/>
                  </a:lnTo>
                  <a:lnTo>
                    <a:pt x="7620" y="52070"/>
                  </a:lnTo>
                  <a:lnTo>
                    <a:pt x="2540" y="67310"/>
                  </a:lnTo>
                  <a:lnTo>
                    <a:pt x="1270" y="74930"/>
                  </a:lnTo>
                  <a:lnTo>
                    <a:pt x="0" y="83820"/>
                  </a:lnTo>
                  <a:lnTo>
                    <a:pt x="1270" y="92710"/>
                  </a:lnTo>
                  <a:lnTo>
                    <a:pt x="1270" y="105410"/>
                  </a:lnTo>
                  <a:lnTo>
                    <a:pt x="8890" y="143510"/>
                  </a:lnTo>
                  <a:lnTo>
                    <a:pt x="40640" y="180340"/>
                  </a:lnTo>
                  <a:lnTo>
                    <a:pt x="36830" y="182880"/>
                  </a:lnTo>
                  <a:lnTo>
                    <a:pt x="31750" y="184150"/>
                  </a:lnTo>
                  <a:lnTo>
                    <a:pt x="27940" y="181610"/>
                  </a:lnTo>
                  <a:lnTo>
                    <a:pt x="22860" y="179070"/>
                  </a:lnTo>
                  <a:lnTo>
                    <a:pt x="19050" y="176530"/>
                  </a:lnTo>
                  <a:lnTo>
                    <a:pt x="16510" y="173990"/>
                  </a:lnTo>
                  <a:lnTo>
                    <a:pt x="13970" y="176530"/>
                  </a:lnTo>
                  <a:lnTo>
                    <a:pt x="11430" y="180340"/>
                  </a:lnTo>
                  <a:lnTo>
                    <a:pt x="11430" y="186690"/>
                  </a:lnTo>
                  <a:lnTo>
                    <a:pt x="44450" y="193040"/>
                  </a:lnTo>
                  <a:lnTo>
                    <a:pt x="44450" y="185420"/>
                  </a:lnTo>
                  <a:lnTo>
                    <a:pt x="45707" y="184150"/>
                  </a:lnTo>
                  <a:lnTo>
                    <a:pt x="48260" y="181610"/>
                  </a:lnTo>
                  <a:lnTo>
                    <a:pt x="53340" y="180340"/>
                  </a:lnTo>
                  <a:lnTo>
                    <a:pt x="60960" y="180340"/>
                  </a:lnTo>
                  <a:lnTo>
                    <a:pt x="68580" y="181610"/>
                  </a:lnTo>
                  <a:lnTo>
                    <a:pt x="74930" y="182880"/>
                  </a:lnTo>
                  <a:lnTo>
                    <a:pt x="82550" y="182880"/>
                  </a:lnTo>
                  <a:lnTo>
                    <a:pt x="110490" y="154940"/>
                  </a:lnTo>
                  <a:lnTo>
                    <a:pt x="138430" y="109220"/>
                  </a:lnTo>
                  <a:lnTo>
                    <a:pt x="143510" y="92710"/>
                  </a:lnTo>
                  <a:lnTo>
                    <a:pt x="146050" y="76200"/>
                  </a:lnTo>
                  <a:close/>
                </a:path>
                <a:path w="3685540" h="193039">
                  <a:moveTo>
                    <a:pt x="3427730" y="6350"/>
                  </a:moveTo>
                  <a:lnTo>
                    <a:pt x="3422650" y="1270"/>
                  </a:lnTo>
                  <a:lnTo>
                    <a:pt x="3423920" y="30480"/>
                  </a:lnTo>
                  <a:lnTo>
                    <a:pt x="3427730" y="6350"/>
                  </a:lnTo>
                  <a:close/>
                </a:path>
                <a:path w="3685540" h="193039">
                  <a:moveTo>
                    <a:pt x="3685540" y="1270"/>
                  </a:moveTo>
                  <a:lnTo>
                    <a:pt x="3681730" y="0"/>
                  </a:lnTo>
                  <a:lnTo>
                    <a:pt x="3676650" y="1270"/>
                  </a:lnTo>
                  <a:lnTo>
                    <a:pt x="3672840" y="1270"/>
                  </a:lnTo>
                  <a:lnTo>
                    <a:pt x="3667760" y="2540"/>
                  </a:lnTo>
                  <a:lnTo>
                    <a:pt x="3663950" y="2540"/>
                  </a:lnTo>
                  <a:lnTo>
                    <a:pt x="3656330" y="5080"/>
                  </a:lnTo>
                  <a:lnTo>
                    <a:pt x="3651250" y="6350"/>
                  </a:lnTo>
                  <a:lnTo>
                    <a:pt x="3653790" y="22860"/>
                  </a:lnTo>
                  <a:lnTo>
                    <a:pt x="3656330" y="35560"/>
                  </a:lnTo>
                  <a:lnTo>
                    <a:pt x="3663950" y="41910"/>
                  </a:lnTo>
                  <a:lnTo>
                    <a:pt x="3670300" y="50800"/>
                  </a:lnTo>
                  <a:lnTo>
                    <a:pt x="3672840" y="62230"/>
                  </a:lnTo>
                  <a:lnTo>
                    <a:pt x="3676650" y="46990"/>
                  </a:lnTo>
                  <a:lnTo>
                    <a:pt x="3681730" y="15240"/>
                  </a:lnTo>
                  <a:lnTo>
                    <a:pt x="3685540" y="12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4701539" y="3982719"/>
              <a:ext cx="20320" cy="13970"/>
            </a:xfrm>
            <a:custGeom>
              <a:avLst/>
              <a:gdLst/>
              <a:ahLst/>
              <a:cxnLst/>
              <a:rect l="l" t="t" r="r" b="b"/>
              <a:pathLst>
                <a:path w="20320" h="13970">
                  <a:moveTo>
                    <a:pt x="20320" y="0"/>
                  </a:moveTo>
                  <a:lnTo>
                    <a:pt x="0" y="0"/>
                  </a:lnTo>
                  <a:lnTo>
                    <a:pt x="2539" y="13969"/>
                  </a:lnTo>
                  <a:lnTo>
                    <a:pt x="10160" y="12699"/>
                  </a:lnTo>
                  <a:lnTo>
                    <a:pt x="15239" y="10159"/>
                  </a:lnTo>
                  <a:lnTo>
                    <a:pt x="19050" y="5079"/>
                  </a:lnTo>
                  <a:lnTo>
                    <a:pt x="203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3082290" y="3982719"/>
              <a:ext cx="3460750" cy="309880"/>
            </a:xfrm>
            <a:custGeom>
              <a:avLst/>
              <a:gdLst/>
              <a:ahLst/>
              <a:cxnLst/>
              <a:rect l="l" t="t" r="r" b="b"/>
              <a:pathLst>
                <a:path w="3460750" h="309879">
                  <a:moveTo>
                    <a:pt x="3810" y="2540"/>
                  </a:moveTo>
                  <a:lnTo>
                    <a:pt x="0" y="2540"/>
                  </a:lnTo>
                  <a:lnTo>
                    <a:pt x="0" y="7620"/>
                  </a:lnTo>
                  <a:lnTo>
                    <a:pt x="3810" y="7620"/>
                  </a:lnTo>
                  <a:lnTo>
                    <a:pt x="3810" y="2540"/>
                  </a:lnTo>
                  <a:close/>
                </a:path>
                <a:path w="3460750" h="309879">
                  <a:moveTo>
                    <a:pt x="128270" y="8890"/>
                  </a:moveTo>
                  <a:lnTo>
                    <a:pt x="127000" y="8890"/>
                  </a:lnTo>
                  <a:lnTo>
                    <a:pt x="127000" y="21590"/>
                  </a:lnTo>
                  <a:lnTo>
                    <a:pt x="128270" y="21590"/>
                  </a:lnTo>
                  <a:lnTo>
                    <a:pt x="128270" y="8890"/>
                  </a:lnTo>
                  <a:close/>
                </a:path>
                <a:path w="3460750" h="309879">
                  <a:moveTo>
                    <a:pt x="2198370" y="5080"/>
                  </a:moveTo>
                  <a:lnTo>
                    <a:pt x="2193290" y="5080"/>
                  </a:lnTo>
                  <a:lnTo>
                    <a:pt x="2193290" y="8890"/>
                  </a:lnTo>
                  <a:lnTo>
                    <a:pt x="2198370" y="5080"/>
                  </a:lnTo>
                  <a:close/>
                </a:path>
                <a:path w="3460750" h="309879">
                  <a:moveTo>
                    <a:pt x="2763520" y="2540"/>
                  </a:moveTo>
                  <a:lnTo>
                    <a:pt x="2759710" y="1270"/>
                  </a:lnTo>
                  <a:lnTo>
                    <a:pt x="2757170" y="2540"/>
                  </a:lnTo>
                  <a:lnTo>
                    <a:pt x="2753360" y="1270"/>
                  </a:lnTo>
                  <a:lnTo>
                    <a:pt x="2750820" y="0"/>
                  </a:lnTo>
                  <a:lnTo>
                    <a:pt x="2750820" y="5080"/>
                  </a:lnTo>
                  <a:lnTo>
                    <a:pt x="2758440" y="5080"/>
                  </a:lnTo>
                  <a:lnTo>
                    <a:pt x="2763520" y="2540"/>
                  </a:lnTo>
                  <a:close/>
                </a:path>
                <a:path w="3460750" h="309879">
                  <a:moveTo>
                    <a:pt x="3380740" y="0"/>
                  </a:moveTo>
                  <a:lnTo>
                    <a:pt x="3370580" y="0"/>
                  </a:lnTo>
                  <a:lnTo>
                    <a:pt x="3368040" y="29210"/>
                  </a:lnTo>
                  <a:lnTo>
                    <a:pt x="3374390" y="30480"/>
                  </a:lnTo>
                  <a:lnTo>
                    <a:pt x="3378200" y="29210"/>
                  </a:lnTo>
                  <a:lnTo>
                    <a:pt x="3380740" y="25400"/>
                  </a:lnTo>
                  <a:lnTo>
                    <a:pt x="3380740" y="15240"/>
                  </a:lnTo>
                  <a:lnTo>
                    <a:pt x="3379470" y="8890"/>
                  </a:lnTo>
                  <a:lnTo>
                    <a:pt x="3379470" y="3810"/>
                  </a:lnTo>
                  <a:lnTo>
                    <a:pt x="3380740" y="0"/>
                  </a:lnTo>
                  <a:close/>
                </a:path>
                <a:path w="3460750" h="309879">
                  <a:moveTo>
                    <a:pt x="3460750" y="226060"/>
                  </a:moveTo>
                  <a:lnTo>
                    <a:pt x="3459480" y="157480"/>
                  </a:lnTo>
                  <a:lnTo>
                    <a:pt x="3456940" y="88900"/>
                  </a:lnTo>
                  <a:lnTo>
                    <a:pt x="3458210" y="24130"/>
                  </a:lnTo>
                  <a:lnTo>
                    <a:pt x="3445510" y="0"/>
                  </a:lnTo>
                  <a:lnTo>
                    <a:pt x="3449307" y="309880"/>
                  </a:lnTo>
                  <a:lnTo>
                    <a:pt x="3453130" y="304800"/>
                  </a:lnTo>
                  <a:lnTo>
                    <a:pt x="3458210" y="299720"/>
                  </a:lnTo>
                  <a:lnTo>
                    <a:pt x="3460750" y="293370"/>
                  </a:lnTo>
                  <a:lnTo>
                    <a:pt x="3460750" y="2260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3383279" y="3991610"/>
              <a:ext cx="191770" cy="254000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3656329" y="3995419"/>
              <a:ext cx="224790" cy="96519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3006090" y="3990339"/>
              <a:ext cx="3302000" cy="49530"/>
            </a:xfrm>
            <a:custGeom>
              <a:avLst/>
              <a:gdLst/>
              <a:ahLst/>
              <a:cxnLst/>
              <a:rect l="l" t="t" r="r" b="b"/>
              <a:pathLst>
                <a:path w="3302000" h="49529">
                  <a:moveTo>
                    <a:pt x="13970" y="21590"/>
                  </a:moveTo>
                  <a:lnTo>
                    <a:pt x="11430" y="15240"/>
                  </a:lnTo>
                  <a:lnTo>
                    <a:pt x="7620" y="11430"/>
                  </a:lnTo>
                  <a:lnTo>
                    <a:pt x="3810" y="6350"/>
                  </a:lnTo>
                  <a:lnTo>
                    <a:pt x="2540" y="12700"/>
                  </a:lnTo>
                  <a:lnTo>
                    <a:pt x="0" y="20320"/>
                  </a:lnTo>
                  <a:lnTo>
                    <a:pt x="2540" y="25400"/>
                  </a:lnTo>
                  <a:lnTo>
                    <a:pt x="8890" y="29210"/>
                  </a:lnTo>
                  <a:lnTo>
                    <a:pt x="11430" y="26670"/>
                  </a:lnTo>
                  <a:lnTo>
                    <a:pt x="13970" y="21590"/>
                  </a:lnTo>
                  <a:close/>
                </a:path>
                <a:path w="3302000" h="49529">
                  <a:moveTo>
                    <a:pt x="39370" y="8890"/>
                  </a:moveTo>
                  <a:lnTo>
                    <a:pt x="36830" y="8890"/>
                  </a:lnTo>
                  <a:lnTo>
                    <a:pt x="33020" y="12700"/>
                  </a:lnTo>
                  <a:lnTo>
                    <a:pt x="30480" y="13970"/>
                  </a:lnTo>
                  <a:lnTo>
                    <a:pt x="35560" y="13970"/>
                  </a:lnTo>
                  <a:lnTo>
                    <a:pt x="36830" y="12700"/>
                  </a:lnTo>
                  <a:lnTo>
                    <a:pt x="38100" y="12700"/>
                  </a:lnTo>
                  <a:lnTo>
                    <a:pt x="39370" y="11430"/>
                  </a:lnTo>
                  <a:lnTo>
                    <a:pt x="39370" y="8890"/>
                  </a:lnTo>
                  <a:close/>
                </a:path>
                <a:path w="3302000" h="49529">
                  <a:moveTo>
                    <a:pt x="1329690" y="17780"/>
                  </a:moveTo>
                  <a:lnTo>
                    <a:pt x="1328420" y="15240"/>
                  </a:lnTo>
                  <a:lnTo>
                    <a:pt x="1327150" y="11430"/>
                  </a:lnTo>
                  <a:lnTo>
                    <a:pt x="1319530" y="8890"/>
                  </a:lnTo>
                  <a:lnTo>
                    <a:pt x="1314450" y="8890"/>
                  </a:lnTo>
                  <a:lnTo>
                    <a:pt x="1310640" y="7620"/>
                  </a:lnTo>
                  <a:lnTo>
                    <a:pt x="1308100" y="6350"/>
                  </a:lnTo>
                  <a:lnTo>
                    <a:pt x="1306830" y="11430"/>
                  </a:lnTo>
                  <a:lnTo>
                    <a:pt x="1306830" y="15240"/>
                  </a:lnTo>
                  <a:lnTo>
                    <a:pt x="1309370" y="17780"/>
                  </a:lnTo>
                  <a:lnTo>
                    <a:pt x="1311910" y="19050"/>
                  </a:lnTo>
                  <a:lnTo>
                    <a:pt x="1327150" y="24130"/>
                  </a:lnTo>
                  <a:lnTo>
                    <a:pt x="1329690" y="17780"/>
                  </a:lnTo>
                  <a:close/>
                </a:path>
                <a:path w="3302000" h="49529">
                  <a:moveTo>
                    <a:pt x="2062480" y="25400"/>
                  </a:moveTo>
                  <a:lnTo>
                    <a:pt x="2058670" y="12700"/>
                  </a:lnTo>
                  <a:lnTo>
                    <a:pt x="2054860" y="1270"/>
                  </a:lnTo>
                  <a:lnTo>
                    <a:pt x="2053590" y="13970"/>
                  </a:lnTo>
                  <a:lnTo>
                    <a:pt x="2053590" y="25400"/>
                  </a:lnTo>
                  <a:lnTo>
                    <a:pt x="2057400" y="38100"/>
                  </a:lnTo>
                  <a:lnTo>
                    <a:pt x="2061210" y="49530"/>
                  </a:lnTo>
                  <a:lnTo>
                    <a:pt x="2062480" y="36830"/>
                  </a:lnTo>
                  <a:lnTo>
                    <a:pt x="2062480" y="25400"/>
                  </a:lnTo>
                  <a:close/>
                </a:path>
                <a:path w="3302000" h="49529">
                  <a:moveTo>
                    <a:pt x="2828290" y="11430"/>
                  </a:moveTo>
                  <a:lnTo>
                    <a:pt x="2827020" y="6350"/>
                  </a:lnTo>
                  <a:lnTo>
                    <a:pt x="2819400" y="6350"/>
                  </a:lnTo>
                  <a:lnTo>
                    <a:pt x="2819400" y="16510"/>
                  </a:lnTo>
                  <a:lnTo>
                    <a:pt x="2821940" y="15240"/>
                  </a:lnTo>
                  <a:lnTo>
                    <a:pt x="2825750" y="12700"/>
                  </a:lnTo>
                  <a:lnTo>
                    <a:pt x="2828290" y="11430"/>
                  </a:lnTo>
                  <a:close/>
                </a:path>
                <a:path w="3302000" h="49529">
                  <a:moveTo>
                    <a:pt x="3302000" y="7620"/>
                  </a:moveTo>
                  <a:lnTo>
                    <a:pt x="3296920" y="0"/>
                  </a:lnTo>
                  <a:lnTo>
                    <a:pt x="3294380" y="1270"/>
                  </a:lnTo>
                  <a:lnTo>
                    <a:pt x="3299460" y="8890"/>
                  </a:lnTo>
                  <a:lnTo>
                    <a:pt x="330200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4733289" y="3999229"/>
              <a:ext cx="11430" cy="10160"/>
            </a:xfrm>
            <a:custGeom>
              <a:avLst/>
              <a:gdLst/>
              <a:ahLst/>
              <a:cxnLst/>
              <a:rect l="l" t="t" r="r" b="b"/>
              <a:pathLst>
                <a:path w="11429" h="10160">
                  <a:moveTo>
                    <a:pt x="1143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1430" y="1016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6229350" y="3999229"/>
              <a:ext cx="97790" cy="66040"/>
            </a:xfrm>
            <a:custGeom>
              <a:avLst/>
              <a:gdLst/>
              <a:ahLst/>
              <a:cxnLst/>
              <a:rect l="l" t="t" r="r" b="b"/>
              <a:pathLst>
                <a:path w="97789" h="66039">
                  <a:moveTo>
                    <a:pt x="1270" y="0"/>
                  </a:moveTo>
                  <a:lnTo>
                    <a:pt x="0" y="0"/>
                  </a:lnTo>
                  <a:lnTo>
                    <a:pt x="0" y="66040"/>
                  </a:lnTo>
                  <a:lnTo>
                    <a:pt x="1270" y="66040"/>
                  </a:lnTo>
                  <a:lnTo>
                    <a:pt x="1270" y="0"/>
                  </a:lnTo>
                  <a:close/>
                </a:path>
                <a:path w="97789" h="66039">
                  <a:moveTo>
                    <a:pt x="97790" y="6350"/>
                  </a:moveTo>
                  <a:lnTo>
                    <a:pt x="96520" y="5080"/>
                  </a:lnTo>
                  <a:lnTo>
                    <a:pt x="93980" y="12700"/>
                  </a:lnTo>
                  <a:lnTo>
                    <a:pt x="96520" y="12700"/>
                  </a:lnTo>
                  <a:lnTo>
                    <a:pt x="9779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4860290" y="4005579"/>
              <a:ext cx="2057400" cy="168910"/>
            </a:xfrm>
            <a:custGeom>
              <a:avLst/>
              <a:gdLst/>
              <a:ahLst/>
              <a:cxnLst/>
              <a:rect l="l" t="t" r="r" b="b"/>
              <a:pathLst>
                <a:path w="2057400" h="168910">
                  <a:moveTo>
                    <a:pt x="17780" y="11430"/>
                  </a:moveTo>
                  <a:lnTo>
                    <a:pt x="16510" y="6350"/>
                  </a:lnTo>
                  <a:lnTo>
                    <a:pt x="13970" y="5080"/>
                  </a:lnTo>
                  <a:lnTo>
                    <a:pt x="12700" y="5080"/>
                  </a:lnTo>
                  <a:lnTo>
                    <a:pt x="10160" y="2540"/>
                  </a:lnTo>
                  <a:lnTo>
                    <a:pt x="7620" y="1270"/>
                  </a:lnTo>
                  <a:lnTo>
                    <a:pt x="3810" y="2540"/>
                  </a:lnTo>
                  <a:lnTo>
                    <a:pt x="1270" y="6350"/>
                  </a:lnTo>
                  <a:lnTo>
                    <a:pt x="0" y="10160"/>
                  </a:lnTo>
                  <a:lnTo>
                    <a:pt x="0" y="16510"/>
                  </a:lnTo>
                  <a:lnTo>
                    <a:pt x="1270" y="17780"/>
                  </a:lnTo>
                  <a:lnTo>
                    <a:pt x="5080" y="19050"/>
                  </a:lnTo>
                  <a:lnTo>
                    <a:pt x="7620" y="19050"/>
                  </a:lnTo>
                  <a:lnTo>
                    <a:pt x="15240" y="13970"/>
                  </a:lnTo>
                  <a:lnTo>
                    <a:pt x="17780" y="11430"/>
                  </a:lnTo>
                  <a:close/>
                </a:path>
                <a:path w="2057400" h="168910">
                  <a:moveTo>
                    <a:pt x="62230" y="8890"/>
                  </a:moveTo>
                  <a:lnTo>
                    <a:pt x="57150" y="5080"/>
                  </a:lnTo>
                  <a:lnTo>
                    <a:pt x="49530" y="5080"/>
                  </a:lnTo>
                  <a:lnTo>
                    <a:pt x="43180" y="7620"/>
                  </a:lnTo>
                  <a:lnTo>
                    <a:pt x="41910" y="13970"/>
                  </a:lnTo>
                  <a:lnTo>
                    <a:pt x="44450" y="15240"/>
                  </a:lnTo>
                  <a:lnTo>
                    <a:pt x="46990" y="17780"/>
                  </a:lnTo>
                  <a:lnTo>
                    <a:pt x="49530" y="17780"/>
                  </a:lnTo>
                  <a:lnTo>
                    <a:pt x="52070" y="19050"/>
                  </a:lnTo>
                  <a:lnTo>
                    <a:pt x="55880" y="17780"/>
                  </a:lnTo>
                  <a:lnTo>
                    <a:pt x="59690" y="15240"/>
                  </a:lnTo>
                  <a:lnTo>
                    <a:pt x="62230" y="12700"/>
                  </a:lnTo>
                  <a:lnTo>
                    <a:pt x="62230" y="8890"/>
                  </a:lnTo>
                  <a:close/>
                </a:path>
                <a:path w="2057400" h="168910">
                  <a:moveTo>
                    <a:pt x="2057400" y="168910"/>
                  </a:moveTo>
                  <a:lnTo>
                    <a:pt x="2052320" y="130810"/>
                  </a:lnTo>
                  <a:lnTo>
                    <a:pt x="2044700" y="92710"/>
                  </a:lnTo>
                  <a:lnTo>
                    <a:pt x="2039620" y="73660"/>
                  </a:lnTo>
                  <a:lnTo>
                    <a:pt x="2033270" y="55880"/>
                  </a:lnTo>
                  <a:lnTo>
                    <a:pt x="2026920" y="36830"/>
                  </a:lnTo>
                  <a:lnTo>
                    <a:pt x="2020570" y="19050"/>
                  </a:lnTo>
                  <a:lnTo>
                    <a:pt x="2023110" y="1270"/>
                  </a:lnTo>
                  <a:lnTo>
                    <a:pt x="2018030" y="2540"/>
                  </a:lnTo>
                  <a:lnTo>
                    <a:pt x="2014220" y="0"/>
                  </a:lnTo>
                  <a:lnTo>
                    <a:pt x="2009140" y="0"/>
                  </a:lnTo>
                  <a:lnTo>
                    <a:pt x="2005330" y="3810"/>
                  </a:lnTo>
                  <a:lnTo>
                    <a:pt x="2012950" y="24130"/>
                  </a:lnTo>
                  <a:lnTo>
                    <a:pt x="2019300" y="44450"/>
                  </a:lnTo>
                  <a:lnTo>
                    <a:pt x="2026920" y="64770"/>
                  </a:lnTo>
                  <a:lnTo>
                    <a:pt x="2032000" y="85090"/>
                  </a:lnTo>
                  <a:lnTo>
                    <a:pt x="2037080" y="106680"/>
                  </a:lnTo>
                  <a:lnTo>
                    <a:pt x="2042160" y="127000"/>
                  </a:lnTo>
                  <a:lnTo>
                    <a:pt x="2048510" y="147320"/>
                  </a:lnTo>
                  <a:lnTo>
                    <a:pt x="2053590" y="168910"/>
                  </a:lnTo>
                  <a:lnTo>
                    <a:pt x="2057400" y="1689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3051810" y="4014469"/>
              <a:ext cx="1299210" cy="12700"/>
            </a:xfrm>
            <a:custGeom>
              <a:avLst/>
              <a:gdLst/>
              <a:ahLst/>
              <a:cxnLst/>
              <a:rect l="l" t="t" r="r" b="b"/>
              <a:pathLst>
                <a:path w="1299210" h="12700">
                  <a:moveTo>
                    <a:pt x="5080" y="0"/>
                  </a:moveTo>
                  <a:lnTo>
                    <a:pt x="1270" y="1270"/>
                  </a:lnTo>
                  <a:lnTo>
                    <a:pt x="0" y="5080"/>
                  </a:lnTo>
                  <a:lnTo>
                    <a:pt x="0" y="12700"/>
                  </a:lnTo>
                  <a:lnTo>
                    <a:pt x="3810" y="10160"/>
                  </a:lnTo>
                  <a:lnTo>
                    <a:pt x="5080" y="5080"/>
                  </a:lnTo>
                  <a:lnTo>
                    <a:pt x="5080" y="0"/>
                  </a:lnTo>
                  <a:close/>
                </a:path>
                <a:path w="1299210" h="12700">
                  <a:moveTo>
                    <a:pt x="1299210" y="5080"/>
                  </a:moveTo>
                  <a:lnTo>
                    <a:pt x="1296670" y="2540"/>
                  </a:lnTo>
                  <a:lnTo>
                    <a:pt x="1296670" y="0"/>
                  </a:lnTo>
                  <a:lnTo>
                    <a:pt x="1294130" y="5080"/>
                  </a:lnTo>
                  <a:lnTo>
                    <a:pt x="1299210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5022850" y="401446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5079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7620" y="13969"/>
                  </a:lnTo>
                  <a:lnTo>
                    <a:pt x="10160" y="12699"/>
                  </a:lnTo>
                  <a:lnTo>
                    <a:pt x="13970" y="10159"/>
                  </a:lnTo>
                  <a:lnTo>
                    <a:pt x="12700" y="6349"/>
                  </a:lnTo>
                  <a:lnTo>
                    <a:pt x="10160" y="1269"/>
                  </a:lnTo>
                  <a:lnTo>
                    <a:pt x="5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4161789" y="4017010"/>
              <a:ext cx="22860" cy="48260"/>
            </a:xfrm>
            <a:custGeom>
              <a:avLst/>
              <a:gdLst/>
              <a:ahLst/>
              <a:cxnLst/>
              <a:rect l="l" t="t" r="r" b="b"/>
              <a:pathLst>
                <a:path w="22860" h="48260">
                  <a:moveTo>
                    <a:pt x="15239" y="0"/>
                  </a:moveTo>
                  <a:lnTo>
                    <a:pt x="10160" y="5079"/>
                  </a:lnTo>
                  <a:lnTo>
                    <a:pt x="8889" y="11429"/>
                  </a:lnTo>
                  <a:lnTo>
                    <a:pt x="5080" y="17779"/>
                  </a:lnTo>
                  <a:lnTo>
                    <a:pt x="0" y="22859"/>
                  </a:lnTo>
                  <a:lnTo>
                    <a:pt x="12700" y="36829"/>
                  </a:lnTo>
                  <a:lnTo>
                    <a:pt x="3810" y="45719"/>
                  </a:lnTo>
                  <a:lnTo>
                    <a:pt x="5080" y="48259"/>
                  </a:lnTo>
                  <a:lnTo>
                    <a:pt x="6350" y="48259"/>
                  </a:lnTo>
                  <a:lnTo>
                    <a:pt x="8889" y="45719"/>
                  </a:lnTo>
                  <a:lnTo>
                    <a:pt x="10160" y="45719"/>
                  </a:lnTo>
                  <a:lnTo>
                    <a:pt x="12700" y="39369"/>
                  </a:lnTo>
                  <a:lnTo>
                    <a:pt x="16510" y="33019"/>
                  </a:lnTo>
                  <a:lnTo>
                    <a:pt x="21589" y="22859"/>
                  </a:lnTo>
                  <a:lnTo>
                    <a:pt x="22860" y="16509"/>
                  </a:lnTo>
                  <a:lnTo>
                    <a:pt x="22860" y="11429"/>
                  </a:lnTo>
                  <a:lnTo>
                    <a:pt x="20320" y="635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3082290" y="4019549"/>
              <a:ext cx="1917700" cy="20320"/>
            </a:xfrm>
            <a:custGeom>
              <a:avLst/>
              <a:gdLst/>
              <a:ahLst/>
              <a:cxnLst/>
              <a:rect l="l" t="t" r="r" b="b"/>
              <a:pathLst>
                <a:path w="1917700" h="20320">
                  <a:moveTo>
                    <a:pt x="52070" y="12700"/>
                  </a:moveTo>
                  <a:lnTo>
                    <a:pt x="46990" y="7620"/>
                  </a:lnTo>
                  <a:lnTo>
                    <a:pt x="41910" y="3810"/>
                  </a:lnTo>
                  <a:lnTo>
                    <a:pt x="34290" y="1270"/>
                  </a:lnTo>
                  <a:lnTo>
                    <a:pt x="20320" y="1270"/>
                  </a:lnTo>
                  <a:lnTo>
                    <a:pt x="12700" y="3810"/>
                  </a:lnTo>
                  <a:lnTo>
                    <a:pt x="6350" y="7620"/>
                  </a:lnTo>
                  <a:lnTo>
                    <a:pt x="0" y="12700"/>
                  </a:lnTo>
                  <a:lnTo>
                    <a:pt x="5080" y="13970"/>
                  </a:lnTo>
                  <a:lnTo>
                    <a:pt x="11430" y="13970"/>
                  </a:lnTo>
                  <a:lnTo>
                    <a:pt x="21590" y="16510"/>
                  </a:lnTo>
                  <a:lnTo>
                    <a:pt x="25400" y="16510"/>
                  </a:lnTo>
                  <a:lnTo>
                    <a:pt x="30480" y="17780"/>
                  </a:lnTo>
                  <a:lnTo>
                    <a:pt x="36830" y="19050"/>
                  </a:lnTo>
                  <a:lnTo>
                    <a:pt x="41910" y="20320"/>
                  </a:lnTo>
                  <a:lnTo>
                    <a:pt x="43180" y="17780"/>
                  </a:lnTo>
                  <a:lnTo>
                    <a:pt x="43180" y="13970"/>
                  </a:lnTo>
                  <a:lnTo>
                    <a:pt x="45720" y="12700"/>
                  </a:lnTo>
                  <a:lnTo>
                    <a:pt x="52070" y="12700"/>
                  </a:lnTo>
                  <a:close/>
                </a:path>
                <a:path w="1917700" h="20320">
                  <a:moveTo>
                    <a:pt x="1917700" y="2540"/>
                  </a:moveTo>
                  <a:lnTo>
                    <a:pt x="1915160" y="0"/>
                  </a:lnTo>
                  <a:lnTo>
                    <a:pt x="1905000" y="0"/>
                  </a:lnTo>
                  <a:lnTo>
                    <a:pt x="1905000" y="7620"/>
                  </a:lnTo>
                  <a:lnTo>
                    <a:pt x="1917700" y="7620"/>
                  </a:lnTo>
                  <a:lnTo>
                    <a:pt x="191770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4112260" y="4019549"/>
              <a:ext cx="2355850" cy="539750"/>
            </a:xfrm>
            <a:custGeom>
              <a:avLst/>
              <a:gdLst/>
              <a:ahLst/>
              <a:cxnLst/>
              <a:rect l="l" t="t" r="r" b="b"/>
              <a:pathLst>
                <a:path w="2355850" h="539750">
                  <a:moveTo>
                    <a:pt x="20320" y="10160"/>
                  </a:moveTo>
                  <a:lnTo>
                    <a:pt x="15240" y="2540"/>
                  </a:lnTo>
                  <a:lnTo>
                    <a:pt x="0" y="38100"/>
                  </a:lnTo>
                  <a:lnTo>
                    <a:pt x="3810" y="39370"/>
                  </a:lnTo>
                  <a:lnTo>
                    <a:pt x="13970" y="36830"/>
                  </a:lnTo>
                  <a:lnTo>
                    <a:pt x="19050" y="38100"/>
                  </a:lnTo>
                  <a:lnTo>
                    <a:pt x="17780" y="29210"/>
                  </a:lnTo>
                  <a:lnTo>
                    <a:pt x="20320" y="20320"/>
                  </a:lnTo>
                  <a:lnTo>
                    <a:pt x="20320" y="10160"/>
                  </a:lnTo>
                  <a:close/>
                </a:path>
                <a:path w="2355850" h="539750">
                  <a:moveTo>
                    <a:pt x="210820" y="2540"/>
                  </a:moveTo>
                  <a:lnTo>
                    <a:pt x="201930" y="0"/>
                  </a:lnTo>
                  <a:lnTo>
                    <a:pt x="201930" y="2540"/>
                  </a:lnTo>
                  <a:lnTo>
                    <a:pt x="208280" y="5080"/>
                  </a:lnTo>
                  <a:lnTo>
                    <a:pt x="210820" y="2540"/>
                  </a:lnTo>
                  <a:close/>
                </a:path>
                <a:path w="2355850" h="539750">
                  <a:moveTo>
                    <a:pt x="2218690" y="2540"/>
                  </a:moveTo>
                  <a:lnTo>
                    <a:pt x="2216150" y="2540"/>
                  </a:lnTo>
                  <a:lnTo>
                    <a:pt x="2218690" y="8890"/>
                  </a:lnTo>
                  <a:lnTo>
                    <a:pt x="2218690" y="2540"/>
                  </a:lnTo>
                  <a:close/>
                </a:path>
                <a:path w="2355850" h="539750">
                  <a:moveTo>
                    <a:pt x="2335530" y="532130"/>
                  </a:moveTo>
                  <a:lnTo>
                    <a:pt x="2329180" y="2540"/>
                  </a:lnTo>
                  <a:lnTo>
                    <a:pt x="2316480" y="39370"/>
                  </a:lnTo>
                  <a:lnTo>
                    <a:pt x="2322830" y="539750"/>
                  </a:lnTo>
                  <a:lnTo>
                    <a:pt x="2329180" y="538480"/>
                  </a:lnTo>
                  <a:lnTo>
                    <a:pt x="2332990" y="535940"/>
                  </a:lnTo>
                  <a:lnTo>
                    <a:pt x="2335530" y="532130"/>
                  </a:lnTo>
                  <a:close/>
                </a:path>
                <a:path w="2355850" h="539750">
                  <a:moveTo>
                    <a:pt x="2355850" y="229870"/>
                  </a:moveTo>
                  <a:lnTo>
                    <a:pt x="2350770" y="0"/>
                  </a:lnTo>
                  <a:lnTo>
                    <a:pt x="2340610" y="0"/>
                  </a:lnTo>
                  <a:lnTo>
                    <a:pt x="2338070" y="2540"/>
                  </a:lnTo>
                  <a:lnTo>
                    <a:pt x="2348230" y="534670"/>
                  </a:lnTo>
                  <a:lnTo>
                    <a:pt x="2348230" y="533400"/>
                  </a:lnTo>
                  <a:lnTo>
                    <a:pt x="2350770" y="532130"/>
                  </a:lnTo>
                  <a:lnTo>
                    <a:pt x="2355850" y="532130"/>
                  </a:lnTo>
                  <a:lnTo>
                    <a:pt x="2355850" y="278130"/>
                  </a:lnTo>
                  <a:lnTo>
                    <a:pt x="2354580" y="260350"/>
                  </a:lnTo>
                  <a:lnTo>
                    <a:pt x="2352040" y="243840"/>
                  </a:lnTo>
                  <a:lnTo>
                    <a:pt x="2355850" y="2298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4756150" y="4024629"/>
              <a:ext cx="17780" cy="15240"/>
            </a:xfrm>
            <a:custGeom>
              <a:avLst/>
              <a:gdLst/>
              <a:ahLst/>
              <a:cxnLst/>
              <a:rect l="l" t="t" r="r" b="b"/>
              <a:pathLst>
                <a:path w="17779" h="15239">
                  <a:moveTo>
                    <a:pt x="10160" y="0"/>
                  </a:moveTo>
                  <a:lnTo>
                    <a:pt x="2539" y="5080"/>
                  </a:lnTo>
                  <a:lnTo>
                    <a:pt x="0" y="10160"/>
                  </a:lnTo>
                  <a:lnTo>
                    <a:pt x="2539" y="15240"/>
                  </a:lnTo>
                  <a:lnTo>
                    <a:pt x="11429" y="15240"/>
                  </a:lnTo>
                  <a:lnTo>
                    <a:pt x="15239" y="12700"/>
                  </a:lnTo>
                  <a:lnTo>
                    <a:pt x="17779" y="8890"/>
                  </a:lnTo>
                  <a:lnTo>
                    <a:pt x="15239" y="3810"/>
                  </a:lnTo>
                  <a:lnTo>
                    <a:pt x="12700" y="254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3023870" y="4024629"/>
              <a:ext cx="101600" cy="7620"/>
            </a:xfrm>
            <a:custGeom>
              <a:avLst/>
              <a:gdLst/>
              <a:ahLst/>
              <a:cxnLst/>
              <a:rect l="l" t="t" r="r" b="b"/>
              <a:pathLst>
                <a:path w="101600" h="7620">
                  <a:moveTo>
                    <a:pt x="6350" y="3810"/>
                  </a:moveTo>
                  <a:lnTo>
                    <a:pt x="3810" y="2540"/>
                  </a:lnTo>
                  <a:lnTo>
                    <a:pt x="0" y="2540"/>
                  </a:lnTo>
                  <a:lnTo>
                    <a:pt x="6350" y="3810"/>
                  </a:lnTo>
                  <a:close/>
                </a:path>
                <a:path w="101600" h="7620">
                  <a:moveTo>
                    <a:pt x="101600" y="3810"/>
                  </a:moveTo>
                  <a:lnTo>
                    <a:pt x="81280" y="0"/>
                  </a:lnTo>
                  <a:lnTo>
                    <a:pt x="80010" y="2540"/>
                  </a:lnTo>
                  <a:lnTo>
                    <a:pt x="100330" y="7620"/>
                  </a:lnTo>
                  <a:lnTo>
                    <a:pt x="101600" y="38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4371339" y="4028439"/>
              <a:ext cx="133350" cy="149860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4696459" y="4029710"/>
              <a:ext cx="19050" cy="15240"/>
            </a:xfrm>
            <a:custGeom>
              <a:avLst/>
              <a:gdLst/>
              <a:ahLst/>
              <a:cxnLst/>
              <a:rect l="l" t="t" r="r" b="b"/>
              <a:pathLst>
                <a:path w="19050" h="15239">
                  <a:moveTo>
                    <a:pt x="12700" y="0"/>
                  </a:moveTo>
                  <a:lnTo>
                    <a:pt x="6350" y="1269"/>
                  </a:lnTo>
                  <a:lnTo>
                    <a:pt x="2539" y="6350"/>
                  </a:lnTo>
                  <a:lnTo>
                    <a:pt x="0" y="11429"/>
                  </a:lnTo>
                  <a:lnTo>
                    <a:pt x="10160" y="15239"/>
                  </a:lnTo>
                  <a:lnTo>
                    <a:pt x="12700" y="12700"/>
                  </a:lnTo>
                  <a:lnTo>
                    <a:pt x="16510" y="11429"/>
                  </a:lnTo>
                  <a:lnTo>
                    <a:pt x="19050" y="8889"/>
                  </a:lnTo>
                  <a:lnTo>
                    <a:pt x="17779" y="3809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2994660" y="4028439"/>
              <a:ext cx="3528060" cy="287020"/>
            </a:xfrm>
            <a:custGeom>
              <a:avLst/>
              <a:gdLst/>
              <a:ahLst/>
              <a:cxnLst/>
              <a:rect l="l" t="t" r="r" b="b"/>
              <a:pathLst>
                <a:path w="3528059" h="287020">
                  <a:moveTo>
                    <a:pt x="5080" y="15240"/>
                  </a:moveTo>
                  <a:lnTo>
                    <a:pt x="3810" y="12700"/>
                  </a:lnTo>
                  <a:lnTo>
                    <a:pt x="3810" y="11430"/>
                  </a:lnTo>
                  <a:lnTo>
                    <a:pt x="2540" y="8890"/>
                  </a:lnTo>
                  <a:lnTo>
                    <a:pt x="0" y="12700"/>
                  </a:lnTo>
                  <a:lnTo>
                    <a:pt x="2540" y="17780"/>
                  </a:lnTo>
                  <a:lnTo>
                    <a:pt x="5080" y="20320"/>
                  </a:lnTo>
                  <a:lnTo>
                    <a:pt x="5080" y="15240"/>
                  </a:lnTo>
                  <a:close/>
                </a:path>
                <a:path w="3528059" h="287020">
                  <a:moveTo>
                    <a:pt x="557530" y="66040"/>
                  </a:moveTo>
                  <a:lnTo>
                    <a:pt x="554990" y="16510"/>
                  </a:lnTo>
                  <a:lnTo>
                    <a:pt x="535940" y="16510"/>
                  </a:lnTo>
                  <a:lnTo>
                    <a:pt x="527050" y="19050"/>
                  </a:lnTo>
                  <a:lnTo>
                    <a:pt x="521970" y="24130"/>
                  </a:lnTo>
                  <a:lnTo>
                    <a:pt x="520700" y="29210"/>
                  </a:lnTo>
                  <a:lnTo>
                    <a:pt x="520700" y="36830"/>
                  </a:lnTo>
                  <a:lnTo>
                    <a:pt x="521970" y="44450"/>
                  </a:lnTo>
                  <a:lnTo>
                    <a:pt x="524510" y="52070"/>
                  </a:lnTo>
                  <a:lnTo>
                    <a:pt x="524510" y="60960"/>
                  </a:lnTo>
                  <a:lnTo>
                    <a:pt x="523240" y="68580"/>
                  </a:lnTo>
                  <a:lnTo>
                    <a:pt x="557530" y="66040"/>
                  </a:lnTo>
                  <a:close/>
                </a:path>
                <a:path w="3528059" h="287020">
                  <a:moveTo>
                    <a:pt x="607060" y="25400"/>
                  </a:moveTo>
                  <a:lnTo>
                    <a:pt x="601980" y="21590"/>
                  </a:lnTo>
                  <a:lnTo>
                    <a:pt x="594360" y="13970"/>
                  </a:lnTo>
                  <a:lnTo>
                    <a:pt x="590550" y="12700"/>
                  </a:lnTo>
                  <a:lnTo>
                    <a:pt x="585470" y="11430"/>
                  </a:lnTo>
                  <a:lnTo>
                    <a:pt x="581660" y="10160"/>
                  </a:lnTo>
                  <a:lnTo>
                    <a:pt x="575310" y="10160"/>
                  </a:lnTo>
                  <a:lnTo>
                    <a:pt x="567690" y="11430"/>
                  </a:lnTo>
                  <a:lnTo>
                    <a:pt x="567690" y="66040"/>
                  </a:lnTo>
                  <a:lnTo>
                    <a:pt x="577850" y="67310"/>
                  </a:lnTo>
                  <a:lnTo>
                    <a:pt x="593090" y="62230"/>
                  </a:lnTo>
                  <a:lnTo>
                    <a:pt x="598170" y="55880"/>
                  </a:lnTo>
                  <a:lnTo>
                    <a:pt x="601980" y="49530"/>
                  </a:lnTo>
                  <a:lnTo>
                    <a:pt x="604520" y="41910"/>
                  </a:lnTo>
                  <a:lnTo>
                    <a:pt x="607060" y="25400"/>
                  </a:lnTo>
                  <a:close/>
                </a:path>
                <a:path w="3528059" h="287020">
                  <a:moveTo>
                    <a:pt x="767080" y="58420"/>
                  </a:moveTo>
                  <a:lnTo>
                    <a:pt x="763270" y="16510"/>
                  </a:lnTo>
                  <a:lnTo>
                    <a:pt x="759460" y="17780"/>
                  </a:lnTo>
                  <a:lnTo>
                    <a:pt x="739140" y="17780"/>
                  </a:lnTo>
                  <a:lnTo>
                    <a:pt x="734060" y="19050"/>
                  </a:lnTo>
                  <a:lnTo>
                    <a:pt x="726440" y="21590"/>
                  </a:lnTo>
                  <a:lnTo>
                    <a:pt x="722630" y="58420"/>
                  </a:lnTo>
                  <a:lnTo>
                    <a:pt x="749300" y="58420"/>
                  </a:lnTo>
                  <a:lnTo>
                    <a:pt x="749300" y="21590"/>
                  </a:lnTo>
                  <a:lnTo>
                    <a:pt x="755650" y="26670"/>
                  </a:lnTo>
                  <a:lnTo>
                    <a:pt x="758190" y="36830"/>
                  </a:lnTo>
                  <a:lnTo>
                    <a:pt x="759460" y="46990"/>
                  </a:lnTo>
                  <a:lnTo>
                    <a:pt x="759460" y="58420"/>
                  </a:lnTo>
                  <a:lnTo>
                    <a:pt x="767080" y="58420"/>
                  </a:lnTo>
                  <a:close/>
                </a:path>
                <a:path w="3528059" h="287020">
                  <a:moveTo>
                    <a:pt x="1323340" y="16510"/>
                  </a:moveTo>
                  <a:lnTo>
                    <a:pt x="1315720" y="16510"/>
                  </a:lnTo>
                  <a:lnTo>
                    <a:pt x="1309370" y="12700"/>
                  </a:lnTo>
                  <a:lnTo>
                    <a:pt x="1306830" y="12700"/>
                  </a:lnTo>
                  <a:lnTo>
                    <a:pt x="1303020" y="13970"/>
                  </a:lnTo>
                  <a:lnTo>
                    <a:pt x="1301750" y="17780"/>
                  </a:lnTo>
                  <a:lnTo>
                    <a:pt x="1299210" y="21590"/>
                  </a:lnTo>
                  <a:lnTo>
                    <a:pt x="1297940" y="26670"/>
                  </a:lnTo>
                  <a:lnTo>
                    <a:pt x="1295400" y="30480"/>
                  </a:lnTo>
                  <a:lnTo>
                    <a:pt x="1291590" y="34290"/>
                  </a:lnTo>
                  <a:lnTo>
                    <a:pt x="1304290" y="40640"/>
                  </a:lnTo>
                  <a:lnTo>
                    <a:pt x="1309370" y="40640"/>
                  </a:lnTo>
                  <a:lnTo>
                    <a:pt x="1313180" y="39370"/>
                  </a:lnTo>
                  <a:lnTo>
                    <a:pt x="1316990" y="35560"/>
                  </a:lnTo>
                  <a:lnTo>
                    <a:pt x="1318260" y="30480"/>
                  </a:lnTo>
                  <a:lnTo>
                    <a:pt x="1320800" y="25400"/>
                  </a:lnTo>
                  <a:lnTo>
                    <a:pt x="1322070" y="20320"/>
                  </a:lnTo>
                  <a:lnTo>
                    <a:pt x="1323340" y="16510"/>
                  </a:lnTo>
                  <a:close/>
                </a:path>
                <a:path w="3528059" h="287020">
                  <a:moveTo>
                    <a:pt x="1376680" y="30480"/>
                  </a:moveTo>
                  <a:lnTo>
                    <a:pt x="1369060" y="12700"/>
                  </a:lnTo>
                  <a:lnTo>
                    <a:pt x="1360170" y="25400"/>
                  </a:lnTo>
                  <a:lnTo>
                    <a:pt x="1350010" y="25400"/>
                  </a:lnTo>
                  <a:lnTo>
                    <a:pt x="1346200" y="24130"/>
                  </a:lnTo>
                  <a:lnTo>
                    <a:pt x="1341120" y="21590"/>
                  </a:lnTo>
                  <a:lnTo>
                    <a:pt x="1338580" y="29210"/>
                  </a:lnTo>
                  <a:lnTo>
                    <a:pt x="1342390" y="30480"/>
                  </a:lnTo>
                  <a:lnTo>
                    <a:pt x="1347470" y="33020"/>
                  </a:lnTo>
                  <a:lnTo>
                    <a:pt x="1352550" y="34290"/>
                  </a:lnTo>
                  <a:lnTo>
                    <a:pt x="1362710" y="34290"/>
                  </a:lnTo>
                  <a:lnTo>
                    <a:pt x="1372870" y="31750"/>
                  </a:lnTo>
                  <a:lnTo>
                    <a:pt x="1376680" y="30480"/>
                  </a:lnTo>
                  <a:close/>
                </a:path>
                <a:path w="3528059" h="287020">
                  <a:moveTo>
                    <a:pt x="3098800" y="8890"/>
                  </a:moveTo>
                  <a:lnTo>
                    <a:pt x="3097530" y="0"/>
                  </a:lnTo>
                  <a:lnTo>
                    <a:pt x="3089910" y="8890"/>
                  </a:lnTo>
                  <a:lnTo>
                    <a:pt x="3087370" y="29210"/>
                  </a:lnTo>
                  <a:lnTo>
                    <a:pt x="3087370" y="36830"/>
                  </a:lnTo>
                  <a:lnTo>
                    <a:pt x="3089910" y="26670"/>
                  </a:lnTo>
                  <a:lnTo>
                    <a:pt x="3094990" y="17780"/>
                  </a:lnTo>
                  <a:lnTo>
                    <a:pt x="3098800" y="8890"/>
                  </a:lnTo>
                  <a:close/>
                </a:path>
                <a:path w="3528059" h="287020">
                  <a:moveTo>
                    <a:pt x="3528060" y="214630"/>
                  </a:moveTo>
                  <a:lnTo>
                    <a:pt x="3526790" y="146050"/>
                  </a:lnTo>
                  <a:lnTo>
                    <a:pt x="3524237" y="76200"/>
                  </a:lnTo>
                  <a:lnTo>
                    <a:pt x="3522980" y="5080"/>
                  </a:lnTo>
                  <a:lnTo>
                    <a:pt x="3516630" y="74930"/>
                  </a:lnTo>
                  <a:lnTo>
                    <a:pt x="3514090" y="144780"/>
                  </a:lnTo>
                  <a:lnTo>
                    <a:pt x="3514090" y="215900"/>
                  </a:lnTo>
                  <a:lnTo>
                    <a:pt x="3515360" y="287020"/>
                  </a:lnTo>
                  <a:lnTo>
                    <a:pt x="3517887" y="285750"/>
                  </a:lnTo>
                  <a:lnTo>
                    <a:pt x="3520440" y="285750"/>
                  </a:lnTo>
                  <a:lnTo>
                    <a:pt x="3522980" y="284480"/>
                  </a:lnTo>
                  <a:lnTo>
                    <a:pt x="3524237" y="281940"/>
                  </a:lnTo>
                  <a:lnTo>
                    <a:pt x="3528060" y="2146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3821429" y="4050029"/>
              <a:ext cx="2540" cy="31750"/>
            </a:xfrm>
            <a:custGeom>
              <a:avLst/>
              <a:gdLst/>
              <a:ahLst/>
              <a:cxnLst/>
              <a:rect l="l" t="t" r="r" b="b"/>
              <a:pathLst>
                <a:path w="2539" h="31750">
                  <a:moveTo>
                    <a:pt x="0" y="0"/>
                  </a:moveTo>
                  <a:lnTo>
                    <a:pt x="0" y="31750"/>
                  </a:lnTo>
                  <a:lnTo>
                    <a:pt x="2540" y="29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3040380" y="4052569"/>
              <a:ext cx="1168400" cy="44450"/>
            </a:xfrm>
            <a:custGeom>
              <a:avLst/>
              <a:gdLst/>
              <a:ahLst/>
              <a:cxnLst/>
              <a:rect l="l" t="t" r="r" b="b"/>
              <a:pathLst>
                <a:path w="1168400" h="44450">
                  <a:moveTo>
                    <a:pt x="5080" y="0"/>
                  </a:moveTo>
                  <a:lnTo>
                    <a:pt x="0" y="0"/>
                  </a:lnTo>
                  <a:lnTo>
                    <a:pt x="1270" y="21590"/>
                  </a:lnTo>
                  <a:lnTo>
                    <a:pt x="5080" y="0"/>
                  </a:lnTo>
                  <a:close/>
                </a:path>
                <a:path w="1168400" h="44450">
                  <a:moveTo>
                    <a:pt x="1168400" y="44450"/>
                  </a:moveTo>
                  <a:lnTo>
                    <a:pt x="1146810" y="0"/>
                  </a:lnTo>
                  <a:lnTo>
                    <a:pt x="1134110" y="21590"/>
                  </a:lnTo>
                  <a:lnTo>
                    <a:pt x="1137920" y="22860"/>
                  </a:lnTo>
                  <a:lnTo>
                    <a:pt x="1141730" y="26670"/>
                  </a:lnTo>
                  <a:lnTo>
                    <a:pt x="1146810" y="29210"/>
                  </a:lnTo>
                  <a:lnTo>
                    <a:pt x="1151890" y="26670"/>
                  </a:lnTo>
                  <a:lnTo>
                    <a:pt x="1155700" y="27940"/>
                  </a:lnTo>
                  <a:lnTo>
                    <a:pt x="1159510" y="31750"/>
                  </a:lnTo>
                  <a:lnTo>
                    <a:pt x="1162050" y="35560"/>
                  </a:lnTo>
                  <a:lnTo>
                    <a:pt x="1162050" y="41910"/>
                  </a:lnTo>
                  <a:lnTo>
                    <a:pt x="1167130" y="41910"/>
                  </a:lnTo>
                  <a:lnTo>
                    <a:pt x="1168400" y="444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4827270" y="4051299"/>
              <a:ext cx="115570" cy="15240"/>
            </a:xfrm>
            <a:custGeom>
              <a:avLst/>
              <a:gdLst/>
              <a:ahLst/>
              <a:cxnLst/>
              <a:rect l="l" t="t" r="r" b="b"/>
              <a:pathLst>
                <a:path w="115570" h="15239">
                  <a:moveTo>
                    <a:pt x="16510" y="7620"/>
                  </a:moveTo>
                  <a:lnTo>
                    <a:pt x="13970" y="5080"/>
                  </a:lnTo>
                  <a:lnTo>
                    <a:pt x="8890" y="2540"/>
                  </a:lnTo>
                  <a:lnTo>
                    <a:pt x="5080" y="5080"/>
                  </a:lnTo>
                  <a:lnTo>
                    <a:pt x="0" y="7620"/>
                  </a:lnTo>
                  <a:lnTo>
                    <a:pt x="0" y="13970"/>
                  </a:lnTo>
                  <a:lnTo>
                    <a:pt x="3810" y="15240"/>
                  </a:lnTo>
                  <a:lnTo>
                    <a:pt x="15240" y="11430"/>
                  </a:lnTo>
                  <a:lnTo>
                    <a:pt x="16510" y="7620"/>
                  </a:lnTo>
                  <a:close/>
                </a:path>
                <a:path w="115570" h="15239">
                  <a:moveTo>
                    <a:pt x="68580" y="10160"/>
                  </a:moveTo>
                  <a:lnTo>
                    <a:pt x="67310" y="6350"/>
                  </a:lnTo>
                  <a:lnTo>
                    <a:pt x="63500" y="3810"/>
                  </a:lnTo>
                  <a:lnTo>
                    <a:pt x="60960" y="1270"/>
                  </a:lnTo>
                  <a:lnTo>
                    <a:pt x="57150" y="0"/>
                  </a:lnTo>
                  <a:lnTo>
                    <a:pt x="53340" y="1270"/>
                  </a:lnTo>
                  <a:lnTo>
                    <a:pt x="49530" y="7620"/>
                  </a:lnTo>
                  <a:lnTo>
                    <a:pt x="52070" y="11430"/>
                  </a:lnTo>
                  <a:lnTo>
                    <a:pt x="54610" y="13970"/>
                  </a:lnTo>
                  <a:lnTo>
                    <a:pt x="57150" y="15240"/>
                  </a:lnTo>
                  <a:lnTo>
                    <a:pt x="59690" y="15240"/>
                  </a:lnTo>
                  <a:lnTo>
                    <a:pt x="63500" y="13970"/>
                  </a:lnTo>
                  <a:lnTo>
                    <a:pt x="66040" y="11430"/>
                  </a:lnTo>
                  <a:lnTo>
                    <a:pt x="68580" y="10160"/>
                  </a:lnTo>
                  <a:close/>
                </a:path>
                <a:path w="115570" h="15239">
                  <a:moveTo>
                    <a:pt x="115570" y="11430"/>
                  </a:moveTo>
                  <a:lnTo>
                    <a:pt x="113030" y="3810"/>
                  </a:lnTo>
                  <a:lnTo>
                    <a:pt x="106680" y="3810"/>
                  </a:lnTo>
                  <a:lnTo>
                    <a:pt x="100330" y="7620"/>
                  </a:lnTo>
                  <a:lnTo>
                    <a:pt x="100330" y="13970"/>
                  </a:lnTo>
                  <a:lnTo>
                    <a:pt x="104140" y="15240"/>
                  </a:lnTo>
                  <a:lnTo>
                    <a:pt x="107950" y="15240"/>
                  </a:lnTo>
                  <a:lnTo>
                    <a:pt x="113030" y="13970"/>
                  </a:lnTo>
                  <a:lnTo>
                    <a:pt x="115570" y="114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4974589" y="4053839"/>
              <a:ext cx="2540" cy="17780"/>
            </a:xfrm>
            <a:custGeom>
              <a:avLst/>
              <a:gdLst/>
              <a:ahLst/>
              <a:cxnLst/>
              <a:rect l="l" t="t" r="r" b="b"/>
              <a:pathLst>
                <a:path w="2539" h="17779">
                  <a:moveTo>
                    <a:pt x="0" y="0"/>
                  </a:moveTo>
                  <a:lnTo>
                    <a:pt x="2539" y="17780"/>
                  </a:lnTo>
                  <a:lnTo>
                    <a:pt x="2539" y="114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4996179" y="4053839"/>
              <a:ext cx="21590" cy="16510"/>
            </a:xfrm>
            <a:custGeom>
              <a:avLst/>
              <a:gdLst/>
              <a:ahLst/>
              <a:cxnLst/>
              <a:rect l="l" t="t" r="r" b="b"/>
              <a:pathLst>
                <a:path w="21589" h="16510">
                  <a:moveTo>
                    <a:pt x="16510" y="0"/>
                  </a:moveTo>
                  <a:lnTo>
                    <a:pt x="11430" y="0"/>
                  </a:lnTo>
                  <a:lnTo>
                    <a:pt x="7620" y="2540"/>
                  </a:lnTo>
                  <a:lnTo>
                    <a:pt x="2540" y="3810"/>
                  </a:lnTo>
                  <a:lnTo>
                    <a:pt x="0" y="7620"/>
                  </a:lnTo>
                  <a:lnTo>
                    <a:pt x="1270" y="12700"/>
                  </a:lnTo>
                  <a:lnTo>
                    <a:pt x="6350" y="15240"/>
                  </a:lnTo>
                  <a:lnTo>
                    <a:pt x="10160" y="15240"/>
                  </a:lnTo>
                  <a:lnTo>
                    <a:pt x="13970" y="16510"/>
                  </a:lnTo>
                  <a:lnTo>
                    <a:pt x="17780" y="13970"/>
                  </a:lnTo>
                  <a:lnTo>
                    <a:pt x="20320" y="11430"/>
                  </a:lnTo>
                  <a:lnTo>
                    <a:pt x="21590" y="7620"/>
                  </a:lnTo>
                  <a:lnTo>
                    <a:pt x="21590" y="3810"/>
                  </a:lnTo>
                  <a:lnTo>
                    <a:pt x="19050" y="127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3017520" y="4053839"/>
              <a:ext cx="3314700" cy="30480"/>
            </a:xfrm>
            <a:custGeom>
              <a:avLst/>
              <a:gdLst/>
              <a:ahLst/>
              <a:cxnLst/>
              <a:rect l="l" t="t" r="r" b="b"/>
              <a:pathLst>
                <a:path w="3314700" h="30479">
                  <a:moveTo>
                    <a:pt x="2540" y="3810"/>
                  </a:moveTo>
                  <a:lnTo>
                    <a:pt x="0" y="3810"/>
                  </a:lnTo>
                  <a:lnTo>
                    <a:pt x="0" y="16510"/>
                  </a:lnTo>
                  <a:lnTo>
                    <a:pt x="2540" y="16510"/>
                  </a:lnTo>
                  <a:lnTo>
                    <a:pt x="2540" y="3810"/>
                  </a:lnTo>
                  <a:close/>
                </a:path>
                <a:path w="3314700" h="30479">
                  <a:moveTo>
                    <a:pt x="1135380" y="5080"/>
                  </a:moveTo>
                  <a:lnTo>
                    <a:pt x="1130300" y="7620"/>
                  </a:lnTo>
                  <a:lnTo>
                    <a:pt x="1125220" y="8890"/>
                  </a:lnTo>
                  <a:lnTo>
                    <a:pt x="1122680" y="11430"/>
                  </a:lnTo>
                  <a:lnTo>
                    <a:pt x="1118870" y="12700"/>
                  </a:lnTo>
                  <a:lnTo>
                    <a:pt x="1112520" y="19050"/>
                  </a:lnTo>
                  <a:lnTo>
                    <a:pt x="1112520" y="24130"/>
                  </a:lnTo>
                  <a:lnTo>
                    <a:pt x="1113790" y="30480"/>
                  </a:lnTo>
                  <a:lnTo>
                    <a:pt x="1129030" y="30480"/>
                  </a:lnTo>
                  <a:lnTo>
                    <a:pt x="1131570" y="25400"/>
                  </a:lnTo>
                  <a:lnTo>
                    <a:pt x="1132840" y="17780"/>
                  </a:lnTo>
                  <a:lnTo>
                    <a:pt x="1135380" y="5080"/>
                  </a:lnTo>
                  <a:close/>
                </a:path>
                <a:path w="3314700" h="30479">
                  <a:moveTo>
                    <a:pt x="2195830" y="3810"/>
                  </a:moveTo>
                  <a:lnTo>
                    <a:pt x="2179320" y="3810"/>
                  </a:lnTo>
                  <a:lnTo>
                    <a:pt x="2174240" y="1270"/>
                  </a:lnTo>
                  <a:lnTo>
                    <a:pt x="2170430" y="0"/>
                  </a:lnTo>
                  <a:lnTo>
                    <a:pt x="2170430" y="5080"/>
                  </a:lnTo>
                  <a:lnTo>
                    <a:pt x="2179320" y="5080"/>
                  </a:lnTo>
                  <a:lnTo>
                    <a:pt x="2184400" y="6350"/>
                  </a:lnTo>
                  <a:lnTo>
                    <a:pt x="2188210" y="7620"/>
                  </a:lnTo>
                  <a:lnTo>
                    <a:pt x="2190750" y="10160"/>
                  </a:lnTo>
                  <a:lnTo>
                    <a:pt x="2192020" y="12700"/>
                  </a:lnTo>
                  <a:lnTo>
                    <a:pt x="2193290" y="17780"/>
                  </a:lnTo>
                  <a:lnTo>
                    <a:pt x="2194560" y="13970"/>
                  </a:lnTo>
                  <a:lnTo>
                    <a:pt x="2193290" y="8890"/>
                  </a:lnTo>
                  <a:lnTo>
                    <a:pt x="2195830" y="3810"/>
                  </a:lnTo>
                  <a:close/>
                </a:path>
                <a:path w="3314700" h="30479">
                  <a:moveTo>
                    <a:pt x="3056890" y="3810"/>
                  </a:moveTo>
                  <a:lnTo>
                    <a:pt x="3054350" y="3810"/>
                  </a:lnTo>
                  <a:lnTo>
                    <a:pt x="3054350" y="25400"/>
                  </a:lnTo>
                  <a:lnTo>
                    <a:pt x="3056890" y="25400"/>
                  </a:lnTo>
                  <a:lnTo>
                    <a:pt x="3056890" y="3810"/>
                  </a:lnTo>
                  <a:close/>
                </a:path>
                <a:path w="3314700" h="30479">
                  <a:moveTo>
                    <a:pt x="3314700" y="3810"/>
                  </a:moveTo>
                  <a:lnTo>
                    <a:pt x="3310890" y="3810"/>
                  </a:lnTo>
                  <a:lnTo>
                    <a:pt x="3308350" y="5080"/>
                  </a:lnTo>
                  <a:lnTo>
                    <a:pt x="3304540" y="6350"/>
                  </a:lnTo>
                  <a:lnTo>
                    <a:pt x="3303270" y="8890"/>
                  </a:lnTo>
                  <a:lnTo>
                    <a:pt x="3308350" y="8890"/>
                  </a:lnTo>
                  <a:lnTo>
                    <a:pt x="3310890" y="7620"/>
                  </a:lnTo>
                  <a:lnTo>
                    <a:pt x="3314700" y="38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4728209" y="4058919"/>
              <a:ext cx="20320" cy="17780"/>
            </a:xfrm>
            <a:custGeom>
              <a:avLst/>
              <a:gdLst/>
              <a:ahLst/>
              <a:cxnLst/>
              <a:rect l="l" t="t" r="r" b="b"/>
              <a:pathLst>
                <a:path w="20320" h="17779">
                  <a:moveTo>
                    <a:pt x="12700" y="0"/>
                  </a:moveTo>
                  <a:lnTo>
                    <a:pt x="7619" y="3809"/>
                  </a:lnTo>
                  <a:lnTo>
                    <a:pt x="3810" y="7619"/>
                  </a:lnTo>
                  <a:lnTo>
                    <a:pt x="0" y="12699"/>
                  </a:lnTo>
                  <a:lnTo>
                    <a:pt x="0" y="17779"/>
                  </a:lnTo>
                  <a:lnTo>
                    <a:pt x="17779" y="17779"/>
                  </a:lnTo>
                  <a:lnTo>
                    <a:pt x="20319" y="12699"/>
                  </a:lnTo>
                  <a:lnTo>
                    <a:pt x="20319" y="7619"/>
                  </a:lnTo>
                  <a:lnTo>
                    <a:pt x="17779" y="3809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2962910" y="4062729"/>
              <a:ext cx="3596640" cy="354330"/>
            </a:xfrm>
            <a:custGeom>
              <a:avLst/>
              <a:gdLst/>
              <a:ahLst/>
              <a:cxnLst/>
              <a:rect l="l" t="t" r="r" b="b"/>
              <a:pathLst>
                <a:path w="3596640" h="354329">
                  <a:moveTo>
                    <a:pt x="11430" y="24130"/>
                  </a:moveTo>
                  <a:lnTo>
                    <a:pt x="10160" y="19050"/>
                  </a:lnTo>
                  <a:lnTo>
                    <a:pt x="7620" y="15240"/>
                  </a:lnTo>
                  <a:lnTo>
                    <a:pt x="3810" y="12700"/>
                  </a:lnTo>
                  <a:lnTo>
                    <a:pt x="0" y="11430"/>
                  </a:lnTo>
                  <a:lnTo>
                    <a:pt x="0" y="24130"/>
                  </a:lnTo>
                  <a:lnTo>
                    <a:pt x="11430" y="24130"/>
                  </a:lnTo>
                  <a:close/>
                </a:path>
                <a:path w="3596640" h="354329">
                  <a:moveTo>
                    <a:pt x="664210" y="11430"/>
                  </a:moveTo>
                  <a:lnTo>
                    <a:pt x="659130" y="3810"/>
                  </a:lnTo>
                  <a:lnTo>
                    <a:pt x="654050" y="1270"/>
                  </a:lnTo>
                  <a:lnTo>
                    <a:pt x="648970" y="2540"/>
                  </a:lnTo>
                  <a:lnTo>
                    <a:pt x="645160" y="7620"/>
                  </a:lnTo>
                  <a:lnTo>
                    <a:pt x="642620" y="12700"/>
                  </a:lnTo>
                  <a:lnTo>
                    <a:pt x="641350" y="20320"/>
                  </a:lnTo>
                  <a:lnTo>
                    <a:pt x="641350" y="25400"/>
                  </a:lnTo>
                  <a:lnTo>
                    <a:pt x="642620" y="29210"/>
                  </a:lnTo>
                  <a:lnTo>
                    <a:pt x="646430" y="27940"/>
                  </a:lnTo>
                  <a:lnTo>
                    <a:pt x="650240" y="27940"/>
                  </a:lnTo>
                  <a:lnTo>
                    <a:pt x="654050" y="25400"/>
                  </a:lnTo>
                  <a:lnTo>
                    <a:pt x="657860" y="24130"/>
                  </a:lnTo>
                  <a:lnTo>
                    <a:pt x="662940" y="19050"/>
                  </a:lnTo>
                  <a:lnTo>
                    <a:pt x="664210" y="16510"/>
                  </a:lnTo>
                  <a:lnTo>
                    <a:pt x="664210" y="11430"/>
                  </a:lnTo>
                  <a:close/>
                </a:path>
                <a:path w="3596640" h="354329">
                  <a:moveTo>
                    <a:pt x="749300" y="24130"/>
                  </a:moveTo>
                  <a:lnTo>
                    <a:pt x="745490" y="8890"/>
                  </a:lnTo>
                  <a:lnTo>
                    <a:pt x="739140" y="26670"/>
                  </a:lnTo>
                  <a:lnTo>
                    <a:pt x="749300" y="24130"/>
                  </a:lnTo>
                  <a:close/>
                </a:path>
                <a:path w="3596640" h="354329">
                  <a:moveTo>
                    <a:pt x="937260" y="55880"/>
                  </a:moveTo>
                  <a:lnTo>
                    <a:pt x="934720" y="43180"/>
                  </a:lnTo>
                  <a:lnTo>
                    <a:pt x="932180" y="31750"/>
                  </a:lnTo>
                  <a:lnTo>
                    <a:pt x="928370" y="20320"/>
                  </a:lnTo>
                  <a:lnTo>
                    <a:pt x="919480" y="11430"/>
                  </a:lnTo>
                  <a:lnTo>
                    <a:pt x="909320" y="15240"/>
                  </a:lnTo>
                  <a:lnTo>
                    <a:pt x="904240" y="19050"/>
                  </a:lnTo>
                  <a:lnTo>
                    <a:pt x="902970" y="25400"/>
                  </a:lnTo>
                  <a:lnTo>
                    <a:pt x="909320" y="38100"/>
                  </a:lnTo>
                  <a:lnTo>
                    <a:pt x="914400" y="53340"/>
                  </a:lnTo>
                  <a:lnTo>
                    <a:pt x="911860" y="62230"/>
                  </a:lnTo>
                  <a:lnTo>
                    <a:pt x="923290" y="62230"/>
                  </a:lnTo>
                  <a:lnTo>
                    <a:pt x="925830" y="59690"/>
                  </a:lnTo>
                  <a:lnTo>
                    <a:pt x="928370" y="59690"/>
                  </a:lnTo>
                  <a:lnTo>
                    <a:pt x="932180" y="58420"/>
                  </a:lnTo>
                  <a:lnTo>
                    <a:pt x="937260" y="55880"/>
                  </a:lnTo>
                  <a:close/>
                </a:path>
                <a:path w="3596640" h="354329">
                  <a:moveTo>
                    <a:pt x="1118870" y="19050"/>
                  </a:moveTo>
                  <a:lnTo>
                    <a:pt x="1115060" y="16510"/>
                  </a:lnTo>
                  <a:lnTo>
                    <a:pt x="1111250" y="16510"/>
                  </a:lnTo>
                  <a:lnTo>
                    <a:pt x="1104900" y="17780"/>
                  </a:lnTo>
                  <a:lnTo>
                    <a:pt x="1098550" y="20320"/>
                  </a:lnTo>
                  <a:lnTo>
                    <a:pt x="1092200" y="24130"/>
                  </a:lnTo>
                  <a:lnTo>
                    <a:pt x="1085850" y="26670"/>
                  </a:lnTo>
                  <a:lnTo>
                    <a:pt x="1082040" y="29210"/>
                  </a:lnTo>
                  <a:lnTo>
                    <a:pt x="1092200" y="29210"/>
                  </a:lnTo>
                  <a:lnTo>
                    <a:pt x="1097280" y="27940"/>
                  </a:lnTo>
                  <a:lnTo>
                    <a:pt x="1101090" y="27940"/>
                  </a:lnTo>
                  <a:lnTo>
                    <a:pt x="1106170" y="26670"/>
                  </a:lnTo>
                  <a:lnTo>
                    <a:pt x="1109980" y="25400"/>
                  </a:lnTo>
                  <a:lnTo>
                    <a:pt x="1115060" y="25400"/>
                  </a:lnTo>
                  <a:lnTo>
                    <a:pt x="1118870" y="24130"/>
                  </a:lnTo>
                  <a:lnTo>
                    <a:pt x="1118870" y="19050"/>
                  </a:lnTo>
                  <a:close/>
                </a:path>
                <a:path w="3596640" h="354329">
                  <a:moveTo>
                    <a:pt x="1164590" y="3810"/>
                  </a:moveTo>
                  <a:lnTo>
                    <a:pt x="1151890" y="8890"/>
                  </a:lnTo>
                  <a:lnTo>
                    <a:pt x="1154430" y="12700"/>
                  </a:lnTo>
                  <a:lnTo>
                    <a:pt x="1155700" y="16510"/>
                  </a:lnTo>
                  <a:lnTo>
                    <a:pt x="1154430" y="20320"/>
                  </a:lnTo>
                  <a:lnTo>
                    <a:pt x="1151890" y="24130"/>
                  </a:lnTo>
                  <a:lnTo>
                    <a:pt x="1160780" y="24130"/>
                  </a:lnTo>
                  <a:lnTo>
                    <a:pt x="1162050" y="17780"/>
                  </a:lnTo>
                  <a:lnTo>
                    <a:pt x="1162050" y="7620"/>
                  </a:lnTo>
                  <a:lnTo>
                    <a:pt x="1164590" y="3810"/>
                  </a:lnTo>
                  <a:close/>
                </a:path>
                <a:path w="3596640" h="354329">
                  <a:moveTo>
                    <a:pt x="1330960" y="13970"/>
                  </a:moveTo>
                  <a:lnTo>
                    <a:pt x="1325880" y="7620"/>
                  </a:lnTo>
                  <a:lnTo>
                    <a:pt x="1319530" y="5080"/>
                  </a:lnTo>
                  <a:lnTo>
                    <a:pt x="1309370" y="10160"/>
                  </a:lnTo>
                  <a:lnTo>
                    <a:pt x="1304290" y="15240"/>
                  </a:lnTo>
                  <a:lnTo>
                    <a:pt x="1300480" y="20320"/>
                  </a:lnTo>
                  <a:lnTo>
                    <a:pt x="1295400" y="25400"/>
                  </a:lnTo>
                  <a:lnTo>
                    <a:pt x="1290320" y="29210"/>
                  </a:lnTo>
                  <a:lnTo>
                    <a:pt x="1296670" y="30480"/>
                  </a:lnTo>
                  <a:lnTo>
                    <a:pt x="1303020" y="30480"/>
                  </a:lnTo>
                  <a:lnTo>
                    <a:pt x="1309370" y="27940"/>
                  </a:lnTo>
                  <a:lnTo>
                    <a:pt x="1314450" y="25400"/>
                  </a:lnTo>
                  <a:lnTo>
                    <a:pt x="1319530" y="21590"/>
                  </a:lnTo>
                  <a:lnTo>
                    <a:pt x="1324610" y="19050"/>
                  </a:lnTo>
                  <a:lnTo>
                    <a:pt x="1328420" y="16510"/>
                  </a:lnTo>
                  <a:lnTo>
                    <a:pt x="1330960" y="13970"/>
                  </a:lnTo>
                  <a:close/>
                </a:path>
                <a:path w="3596640" h="354329">
                  <a:moveTo>
                    <a:pt x="1388110" y="8890"/>
                  </a:moveTo>
                  <a:lnTo>
                    <a:pt x="1372870" y="8890"/>
                  </a:lnTo>
                  <a:lnTo>
                    <a:pt x="1367790" y="7620"/>
                  </a:lnTo>
                  <a:lnTo>
                    <a:pt x="1363980" y="13970"/>
                  </a:lnTo>
                  <a:lnTo>
                    <a:pt x="1362710" y="20320"/>
                  </a:lnTo>
                  <a:lnTo>
                    <a:pt x="1362710" y="36830"/>
                  </a:lnTo>
                  <a:lnTo>
                    <a:pt x="1383030" y="36830"/>
                  </a:lnTo>
                  <a:lnTo>
                    <a:pt x="1383030" y="29210"/>
                  </a:lnTo>
                  <a:lnTo>
                    <a:pt x="1384300" y="21590"/>
                  </a:lnTo>
                  <a:lnTo>
                    <a:pt x="1386840" y="15240"/>
                  </a:lnTo>
                  <a:lnTo>
                    <a:pt x="1388110" y="8890"/>
                  </a:lnTo>
                  <a:close/>
                </a:path>
                <a:path w="3596640" h="354329">
                  <a:moveTo>
                    <a:pt x="1408430" y="11430"/>
                  </a:moveTo>
                  <a:lnTo>
                    <a:pt x="1395730" y="8890"/>
                  </a:lnTo>
                  <a:lnTo>
                    <a:pt x="1390650" y="34290"/>
                  </a:lnTo>
                  <a:lnTo>
                    <a:pt x="1404620" y="34290"/>
                  </a:lnTo>
                  <a:lnTo>
                    <a:pt x="1408430" y="11430"/>
                  </a:lnTo>
                  <a:close/>
                </a:path>
                <a:path w="3596640" h="354329">
                  <a:moveTo>
                    <a:pt x="1437640" y="8890"/>
                  </a:moveTo>
                  <a:lnTo>
                    <a:pt x="1430020" y="8890"/>
                  </a:lnTo>
                  <a:lnTo>
                    <a:pt x="1424940" y="11430"/>
                  </a:lnTo>
                  <a:lnTo>
                    <a:pt x="1422400" y="13970"/>
                  </a:lnTo>
                  <a:lnTo>
                    <a:pt x="1437640" y="8890"/>
                  </a:lnTo>
                  <a:close/>
                </a:path>
                <a:path w="3596640" h="354329">
                  <a:moveTo>
                    <a:pt x="1460500" y="11430"/>
                  </a:moveTo>
                  <a:lnTo>
                    <a:pt x="1455420" y="11430"/>
                  </a:lnTo>
                  <a:lnTo>
                    <a:pt x="1451610" y="8890"/>
                  </a:lnTo>
                  <a:lnTo>
                    <a:pt x="1437640" y="8890"/>
                  </a:lnTo>
                  <a:lnTo>
                    <a:pt x="1440180" y="16510"/>
                  </a:lnTo>
                  <a:lnTo>
                    <a:pt x="1440180" y="25400"/>
                  </a:lnTo>
                  <a:lnTo>
                    <a:pt x="1437640" y="43180"/>
                  </a:lnTo>
                  <a:lnTo>
                    <a:pt x="1455420" y="43180"/>
                  </a:lnTo>
                  <a:lnTo>
                    <a:pt x="1460500" y="11430"/>
                  </a:lnTo>
                  <a:close/>
                </a:path>
                <a:path w="3596640" h="354329">
                  <a:moveTo>
                    <a:pt x="2255520" y="24130"/>
                  </a:moveTo>
                  <a:lnTo>
                    <a:pt x="2246630" y="21590"/>
                  </a:lnTo>
                  <a:lnTo>
                    <a:pt x="2240280" y="17780"/>
                  </a:lnTo>
                  <a:lnTo>
                    <a:pt x="2232660" y="15240"/>
                  </a:lnTo>
                  <a:lnTo>
                    <a:pt x="2225040" y="8890"/>
                  </a:lnTo>
                  <a:lnTo>
                    <a:pt x="2217420" y="5080"/>
                  </a:lnTo>
                  <a:lnTo>
                    <a:pt x="2211070" y="2540"/>
                  </a:lnTo>
                  <a:lnTo>
                    <a:pt x="2202180" y="0"/>
                  </a:lnTo>
                  <a:lnTo>
                    <a:pt x="2193290" y="0"/>
                  </a:lnTo>
                  <a:lnTo>
                    <a:pt x="2186940" y="3810"/>
                  </a:lnTo>
                  <a:lnTo>
                    <a:pt x="2181860" y="7620"/>
                  </a:lnTo>
                  <a:lnTo>
                    <a:pt x="2174240" y="10160"/>
                  </a:lnTo>
                  <a:lnTo>
                    <a:pt x="2161540" y="17780"/>
                  </a:lnTo>
                  <a:lnTo>
                    <a:pt x="2156460" y="21590"/>
                  </a:lnTo>
                  <a:lnTo>
                    <a:pt x="2148840" y="31750"/>
                  </a:lnTo>
                  <a:lnTo>
                    <a:pt x="2155190" y="43180"/>
                  </a:lnTo>
                  <a:lnTo>
                    <a:pt x="2159000" y="58420"/>
                  </a:lnTo>
                  <a:lnTo>
                    <a:pt x="2161540" y="73660"/>
                  </a:lnTo>
                  <a:lnTo>
                    <a:pt x="2159000" y="88900"/>
                  </a:lnTo>
                  <a:lnTo>
                    <a:pt x="2161540" y="92710"/>
                  </a:lnTo>
                  <a:lnTo>
                    <a:pt x="2165350" y="93980"/>
                  </a:lnTo>
                  <a:lnTo>
                    <a:pt x="2172970" y="99060"/>
                  </a:lnTo>
                  <a:lnTo>
                    <a:pt x="2172970" y="100330"/>
                  </a:lnTo>
                  <a:lnTo>
                    <a:pt x="2174240" y="102870"/>
                  </a:lnTo>
                  <a:lnTo>
                    <a:pt x="2172970" y="105410"/>
                  </a:lnTo>
                  <a:lnTo>
                    <a:pt x="2171700" y="106680"/>
                  </a:lnTo>
                  <a:lnTo>
                    <a:pt x="2165350" y="105410"/>
                  </a:lnTo>
                  <a:lnTo>
                    <a:pt x="2159000" y="102870"/>
                  </a:lnTo>
                  <a:lnTo>
                    <a:pt x="2153920" y="99060"/>
                  </a:lnTo>
                  <a:lnTo>
                    <a:pt x="2151380" y="93980"/>
                  </a:lnTo>
                  <a:lnTo>
                    <a:pt x="2148840" y="118110"/>
                  </a:lnTo>
                  <a:lnTo>
                    <a:pt x="2152650" y="119380"/>
                  </a:lnTo>
                  <a:lnTo>
                    <a:pt x="2162810" y="121920"/>
                  </a:lnTo>
                  <a:lnTo>
                    <a:pt x="2169160" y="121920"/>
                  </a:lnTo>
                  <a:lnTo>
                    <a:pt x="2174240" y="120650"/>
                  </a:lnTo>
                  <a:lnTo>
                    <a:pt x="2180590" y="119380"/>
                  </a:lnTo>
                  <a:lnTo>
                    <a:pt x="2185670" y="118110"/>
                  </a:lnTo>
                  <a:lnTo>
                    <a:pt x="2190750" y="115570"/>
                  </a:lnTo>
                  <a:lnTo>
                    <a:pt x="2192020" y="110490"/>
                  </a:lnTo>
                  <a:lnTo>
                    <a:pt x="2199640" y="102870"/>
                  </a:lnTo>
                  <a:lnTo>
                    <a:pt x="2207260" y="97790"/>
                  </a:lnTo>
                  <a:lnTo>
                    <a:pt x="2211070" y="93980"/>
                  </a:lnTo>
                  <a:lnTo>
                    <a:pt x="2212340" y="88900"/>
                  </a:lnTo>
                  <a:lnTo>
                    <a:pt x="2212340" y="83820"/>
                  </a:lnTo>
                  <a:lnTo>
                    <a:pt x="2207260" y="85090"/>
                  </a:lnTo>
                  <a:lnTo>
                    <a:pt x="2202180" y="88900"/>
                  </a:lnTo>
                  <a:lnTo>
                    <a:pt x="2198370" y="91440"/>
                  </a:lnTo>
                  <a:lnTo>
                    <a:pt x="2190750" y="88900"/>
                  </a:lnTo>
                  <a:lnTo>
                    <a:pt x="2216150" y="66040"/>
                  </a:lnTo>
                  <a:lnTo>
                    <a:pt x="2211070" y="67310"/>
                  </a:lnTo>
                  <a:lnTo>
                    <a:pt x="2205990" y="67310"/>
                  </a:lnTo>
                  <a:lnTo>
                    <a:pt x="2202180" y="68580"/>
                  </a:lnTo>
                  <a:lnTo>
                    <a:pt x="2197100" y="71120"/>
                  </a:lnTo>
                  <a:lnTo>
                    <a:pt x="2193290" y="72390"/>
                  </a:lnTo>
                  <a:lnTo>
                    <a:pt x="2189480" y="74930"/>
                  </a:lnTo>
                  <a:lnTo>
                    <a:pt x="2185670" y="76200"/>
                  </a:lnTo>
                  <a:lnTo>
                    <a:pt x="2180590" y="77470"/>
                  </a:lnTo>
                  <a:lnTo>
                    <a:pt x="2178050" y="76200"/>
                  </a:lnTo>
                  <a:lnTo>
                    <a:pt x="2170430" y="73660"/>
                  </a:lnTo>
                  <a:lnTo>
                    <a:pt x="2171700" y="68580"/>
                  </a:lnTo>
                  <a:lnTo>
                    <a:pt x="2179320" y="67310"/>
                  </a:lnTo>
                  <a:lnTo>
                    <a:pt x="2186940" y="64770"/>
                  </a:lnTo>
                  <a:lnTo>
                    <a:pt x="2193290" y="62230"/>
                  </a:lnTo>
                  <a:lnTo>
                    <a:pt x="2200910" y="59690"/>
                  </a:lnTo>
                  <a:lnTo>
                    <a:pt x="2207260" y="55880"/>
                  </a:lnTo>
                  <a:lnTo>
                    <a:pt x="2214880" y="52070"/>
                  </a:lnTo>
                  <a:lnTo>
                    <a:pt x="2228850" y="49530"/>
                  </a:lnTo>
                  <a:lnTo>
                    <a:pt x="2221230" y="49530"/>
                  </a:lnTo>
                  <a:lnTo>
                    <a:pt x="2207260" y="52070"/>
                  </a:lnTo>
                  <a:lnTo>
                    <a:pt x="2199640" y="54610"/>
                  </a:lnTo>
                  <a:lnTo>
                    <a:pt x="2186940" y="57150"/>
                  </a:lnTo>
                  <a:lnTo>
                    <a:pt x="2180590" y="55880"/>
                  </a:lnTo>
                  <a:lnTo>
                    <a:pt x="2172970" y="53340"/>
                  </a:lnTo>
                  <a:lnTo>
                    <a:pt x="2190750" y="48260"/>
                  </a:lnTo>
                  <a:lnTo>
                    <a:pt x="2198370" y="45720"/>
                  </a:lnTo>
                  <a:lnTo>
                    <a:pt x="2207260" y="41910"/>
                  </a:lnTo>
                  <a:lnTo>
                    <a:pt x="2214880" y="39370"/>
                  </a:lnTo>
                  <a:lnTo>
                    <a:pt x="2223770" y="36830"/>
                  </a:lnTo>
                  <a:lnTo>
                    <a:pt x="2230120" y="34290"/>
                  </a:lnTo>
                  <a:lnTo>
                    <a:pt x="2237740" y="31750"/>
                  </a:lnTo>
                  <a:lnTo>
                    <a:pt x="2230120" y="31750"/>
                  </a:lnTo>
                  <a:lnTo>
                    <a:pt x="2222500" y="30480"/>
                  </a:lnTo>
                  <a:lnTo>
                    <a:pt x="2204720" y="30480"/>
                  </a:lnTo>
                  <a:lnTo>
                    <a:pt x="2195830" y="33020"/>
                  </a:lnTo>
                  <a:lnTo>
                    <a:pt x="2179320" y="33020"/>
                  </a:lnTo>
                  <a:lnTo>
                    <a:pt x="2170430" y="30480"/>
                  </a:lnTo>
                  <a:lnTo>
                    <a:pt x="2164080" y="26670"/>
                  </a:lnTo>
                  <a:lnTo>
                    <a:pt x="2174240" y="20320"/>
                  </a:lnTo>
                  <a:lnTo>
                    <a:pt x="2185670" y="15240"/>
                  </a:lnTo>
                  <a:lnTo>
                    <a:pt x="2198370" y="13970"/>
                  </a:lnTo>
                  <a:lnTo>
                    <a:pt x="2209800" y="13970"/>
                  </a:lnTo>
                  <a:lnTo>
                    <a:pt x="2221230" y="15240"/>
                  </a:lnTo>
                  <a:lnTo>
                    <a:pt x="2233930" y="17780"/>
                  </a:lnTo>
                  <a:lnTo>
                    <a:pt x="2245360" y="21590"/>
                  </a:lnTo>
                  <a:lnTo>
                    <a:pt x="2255520" y="24130"/>
                  </a:lnTo>
                  <a:close/>
                </a:path>
                <a:path w="3596640" h="354329">
                  <a:moveTo>
                    <a:pt x="3235960" y="237490"/>
                  </a:moveTo>
                  <a:lnTo>
                    <a:pt x="3232150" y="208280"/>
                  </a:lnTo>
                  <a:lnTo>
                    <a:pt x="3230880" y="177800"/>
                  </a:lnTo>
                  <a:lnTo>
                    <a:pt x="3230880" y="147320"/>
                  </a:lnTo>
                  <a:lnTo>
                    <a:pt x="3232150" y="116840"/>
                  </a:lnTo>
                  <a:lnTo>
                    <a:pt x="3232150" y="87630"/>
                  </a:lnTo>
                  <a:lnTo>
                    <a:pt x="3229610" y="58420"/>
                  </a:lnTo>
                  <a:lnTo>
                    <a:pt x="3225800" y="29210"/>
                  </a:lnTo>
                  <a:lnTo>
                    <a:pt x="3218180" y="2540"/>
                  </a:lnTo>
                  <a:lnTo>
                    <a:pt x="3223260" y="354330"/>
                  </a:lnTo>
                  <a:lnTo>
                    <a:pt x="3229610" y="326390"/>
                  </a:lnTo>
                  <a:lnTo>
                    <a:pt x="3233420" y="297180"/>
                  </a:lnTo>
                  <a:lnTo>
                    <a:pt x="3232150" y="270510"/>
                  </a:lnTo>
                  <a:lnTo>
                    <a:pt x="3223260" y="245110"/>
                  </a:lnTo>
                  <a:lnTo>
                    <a:pt x="3225800" y="242570"/>
                  </a:lnTo>
                  <a:lnTo>
                    <a:pt x="3233420" y="240030"/>
                  </a:lnTo>
                  <a:lnTo>
                    <a:pt x="3235960" y="237490"/>
                  </a:lnTo>
                  <a:close/>
                </a:path>
                <a:path w="3596640" h="354329">
                  <a:moveTo>
                    <a:pt x="3596640" y="118110"/>
                  </a:moveTo>
                  <a:lnTo>
                    <a:pt x="3586480" y="2540"/>
                  </a:lnTo>
                  <a:lnTo>
                    <a:pt x="3591560" y="190500"/>
                  </a:lnTo>
                  <a:lnTo>
                    <a:pt x="3596640" y="1181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3129280" y="4076699"/>
              <a:ext cx="2693670" cy="25400"/>
            </a:xfrm>
            <a:custGeom>
              <a:avLst/>
              <a:gdLst/>
              <a:ahLst/>
              <a:cxnLst/>
              <a:rect l="l" t="t" r="r" b="b"/>
              <a:pathLst>
                <a:path w="2693670" h="25400">
                  <a:moveTo>
                    <a:pt x="22860" y="2540"/>
                  </a:moveTo>
                  <a:lnTo>
                    <a:pt x="19050" y="1270"/>
                  </a:lnTo>
                  <a:lnTo>
                    <a:pt x="16510" y="2540"/>
                  </a:lnTo>
                  <a:lnTo>
                    <a:pt x="13970" y="254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0" y="5080"/>
                  </a:lnTo>
                  <a:lnTo>
                    <a:pt x="2540" y="7620"/>
                  </a:lnTo>
                  <a:lnTo>
                    <a:pt x="7620" y="10160"/>
                  </a:lnTo>
                  <a:lnTo>
                    <a:pt x="13970" y="8890"/>
                  </a:lnTo>
                  <a:lnTo>
                    <a:pt x="19050" y="6350"/>
                  </a:lnTo>
                  <a:lnTo>
                    <a:pt x="22860" y="2540"/>
                  </a:lnTo>
                  <a:close/>
                </a:path>
                <a:path w="2693670" h="25400">
                  <a:moveTo>
                    <a:pt x="2693670" y="12700"/>
                  </a:moveTo>
                  <a:lnTo>
                    <a:pt x="2692400" y="7620"/>
                  </a:lnTo>
                  <a:lnTo>
                    <a:pt x="2688590" y="3810"/>
                  </a:lnTo>
                  <a:lnTo>
                    <a:pt x="2683510" y="1270"/>
                  </a:lnTo>
                  <a:lnTo>
                    <a:pt x="2678430" y="0"/>
                  </a:lnTo>
                  <a:lnTo>
                    <a:pt x="2674620" y="3810"/>
                  </a:lnTo>
                  <a:lnTo>
                    <a:pt x="2670810" y="6350"/>
                  </a:lnTo>
                  <a:lnTo>
                    <a:pt x="2668270" y="8890"/>
                  </a:lnTo>
                  <a:lnTo>
                    <a:pt x="2669540" y="15240"/>
                  </a:lnTo>
                  <a:lnTo>
                    <a:pt x="2669540" y="19050"/>
                  </a:lnTo>
                  <a:lnTo>
                    <a:pt x="2670810" y="22860"/>
                  </a:lnTo>
                  <a:lnTo>
                    <a:pt x="2673350" y="25400"/>
                  </a:lnTo>
                  <a:lnTo>
                    <a:pt x="2684780" y="25400"/>
                  </a:lnTo>
                  <a:lnTo>
                    <a:pt x="2688590" y="22860"/>
                  </a:lnTo>
                  <a:lnTo>
                    <a:pt x="2692400" y="19050"/>
                  </a:lnTo>
                  <a:lnTo>
                    <a:pt x="269367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3204210" y="4079239"/>
              <a:ext cx="665480" cy="72390"/>
            </a:xfrm>
            <a:custGeom>
              <a:avLst/>
              <a:gdLst/>
              <a:ahLst/>
              <a:cxnLst/>
              <a:rect l="l" t="t" r="r" b="b"/>
              <a:pathLst>
                <a:path w="665479" h="72389">
                  <a:moveTo>
                    <a:pt x="10160" y="2540"/>
                  </a:moveTo>
                  <a:lnTo>
                    <a:pt x="0" y="2540"/>
                  </a:lnTo>
                  <a:lnTo>
                    <a:pt x="10160" y="7620"/>
                  </a:lnTo>
                  <a:lnTo>
                    <a:pt x="10160" y="2540"/>
                  </a:lnTo>
                  <a:close/>
                </a:path>
                <a:path w="665479" h="72389">
                  <a:moveTo>
                    <a:pt x="665480" y="49530"/>
                  </a:moveTo>
                  <a:lnTo>
                    <a:pt x="661670" y="39370"/>
                  </a:lnTo>
                  <a:lnTo>
                    <a:pt x="659130" y="26670"/>
                  </a:lnTo>
                  <a:lnTo>
                    <a:pt x="652780" y="16510"/>
                  </a:lnTo>
                  <a:lnTo>
                    <a:pt x="643890" y="12700"/>
                  </a:lnTo>
                  <a:lnTo>
                    <a:pt x="651510" y="0"/>
                  </a:lnTo>
                  <a:lnTo>
                    <a:pt x="647700" y="0"/>
                  </a:lnTo>
                  <a:lnTo>
                    <a:pt x="645160" y="1270"/>
                  </a:lnTo>
                  <a:lnTo>
                    <a:pt x="642620" y="3810"/>
                  </a:lnTo>
                  <a:lnTo>
                    <a:pt x="638810" y="5080"/>
                  </a:lnTo>
                  <a:lnTo>
                    <a:pt x="631190" y="22860"/>
                  </a:lnTo>
                  <a:lnTo>
                    <a:pt x="627380" y="39370"/>
                  </a:lnTo>
                  <a:lnTo>
                    <a:pt x="627380" y="55880"/>
                  </a:lnTo>
                  <a:lnTo>
                    <a:pt x="633730" y="72390"/>
                  </a:lnTo>
                  <a:lnTo>
                    <a:pt x="638810" y="69850"/>
                  </a:lnTo>
                  <a:lnTo>
                    <a:pt x="642620" y="67310"/>
                  </a:lnTo>
                  <a:lnTo>
                    <a:pt x="646430" y="63500"/>
                  </a:lnTo>
                  <a:lnTo>
                    <a:pt x="657860" y="55880"/>
                  </a:lnTo>
                  <a:lnTo>
                    <a:pt x="661670" y="52070"/>
                  </a:lnTo>
                  <a:lnTo>
                    <a:pt x="665480" y="495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4763769" y="4081779"/>
              <a:ext cx="17780" cy="12700"/>
            </a:xfrm>
            <a:custGeom>
              <a:avLst/>
              <a:gdLst/>
              <a:ahLst/>
              <a:cxnLst/>
              <a:rect l="l" t="t" r="r" b="b"/>
              <a:pathLst>
                <a:path w="17779" h="12700">
                  <a:moveTo>
                    <a:pt x="11429" y="0"/>
                  </a:moveTo>
                  <a:lnTo>
                    <a:pt x="5079" y="1270"/>
                  </a:lnTo>
                  <a:lnTo>
                    <a:pt x="1269" y="5080"/>
                  </a:lnTo>
                  <a:lnTo>
                    <a:pt x="0" y="12700"/>
                  </a:lnTo>
                  <a:lnTo>
                    <a:pt x="10159" y="12700"/>
                  </a:lnTo>
                  <a:lnTo>
                    <a:pt x="12700" y="11430"/>
                  </a:lnTo>
                  <a:lnTo>
                    <a:pt x="17779" y="6350"/>
                  </a:lnTo>
                  <a:lnTo>
                    <a:pt x="16509" y="2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5278119" y="4081779"/>
              <a:ext cx="12700" cy="2540"/>
            </a:xfrm>
            <a:custGeom>
              <a:avLst/>
              <a:gdLst/>
              <a:ahLst/>
              <a:cxnLst/>
              <a:rect l="l" t="t" r="r" b="b"/>
              <a:pathLst>
                <a:path w="12700" h="2539">
                  <a:moveTo>
                    <a:pt x="12700" y="0"/>
                  </a:moveTo>
                  <a:lnTo>
                    <a:pt x="8889" y="0"/>
                  </a:lnTo>
                  <a:lnTo>
                    <a:pt x="6350" y="1270"/>
                  </a:lnTo>
                  <a:lnTo>
                    <a:pt x="3809" y="1270"/>
                  </a:lnTo>
                  <a:lnTo>
                    <a:pt x="0" y="2540"/>
                  </a:lnTo>
                  <a:lnTo>
                    <a:pt x="6350" y="2540"/>
                  </a:lnTo>
                  <a:lnTo>
                    <a:pt x="10159" y="127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5796279" y="4081779"/>
              <a:ext cx="250190" cy="151130"/>
            </a:xfrm>
            <a:custGeom>
              <a:avLst/>
              <a:gdLst/>
              <a:ahLst/>
              <a:cxnLst/>
              <a:rect l="l" t="t" r="r" b="b"/>
              <a:pathLst>
                <a:path w="250189" h="151129">
                  <a:moveTo>
                    <a:pt x="184150" y="0"/>
                  </a:moveTo>
                  <a:lnTo>
                    <a:pt x="175260" y="38100"/>
                  </a:lnTo>
                  <a:lnTo>
                    <a:pt x="170180" y="45720"/>
                  </a:lnTo>
                  <a:lnTo>
                    <a:pt x="166370" y="55880"/>
                  </a:lnTo>
                  <a:lnTo>
                    <a:pt x="165100" y="64770"/>
                  </a:lnTo>
                  <a:lnTo>
                    <a:pt x="166370" y="77470"/>
                  </a:lnTo>
                  <a:lnTo>
                    <a:pt x="161290" y="78740"/>
                  </a:lnTo>
                  <a:lnTo>
                    <a:pt x="154940" y="81280"/>
                  </a:lnTo>
                  <a:lnTo>
                    <a:pt x="151130" y="86360"/>
                  </a:lnTo>
                  <a:lnTo>
                    <a:pt x="151130" y="92710"/>
                  </a:lnTo>
                  <a:lnTo>
                    <a:pt x="157480" y="96520"/>
                  </a:lnTo>
                  <a:lnTo>
                    <a:pt x="158750" y="100330"/>
                  </a:lnTo>
                  <a:lnTo>
                    <a:pt x="156210" y="104140"/>
                  </a:lnTo>
                  <a:lnTo>
                    <a:pt x="152400" y="107950"/>
                  </a:lnTo>
                  <a:lnTo>
                    <a:pt x="148590" y="113030"/>
                  </a:lnTo>
                  <a:lnTo>
                    <a:pt x="143510" y="116840"/>
                  </a:lnTo>
                  <a:lnTo>
                    <a:pt x="140970" y="123190"/>
                  </a:lnTo>
                  <a:lnTo>
                    <a:pt x="140970" y="129540"/>
                  </a:lnTo>
                  <a:lnTo>
                    <a:pt x="134620" y="124460"/>
                  </a:lnTo>
                  <a:lnTo>
                    <a:pt x="99060" y="109220"/>
                  </a:lnTo>
                  <a:lnTo>
                    <a:pt x="88900" y="107950"/>
                  </a:lnTo>
                  <a:lnTo>
                    <a:pt x="80010" y="105410"/>
                  </a:lnTo>
                  <a:lnTo>
                    <a:pt x="40640" y="100330"/>
                  </a:lnTo>
                  <a:lnTo>
                    <a:pt x="31750" y="100330"/>
                  </a:lnTo>
                  <a:lnTo>
                    <a:pt x="22860" y="99060"/>
                  </a:lnTo>
                  <a:lnTo>
                    <a:pt x="15240" y="99060"/>
                  </a:lnTo>
                  <a:lnTo>
                    <a:pt x="6350" y="97790"/>
                  </a:lnTo>
                  <a:lnTo>
                    <a:pt x="0" y="96520"/>
                  </a:lnTo>
                  <a:lnTo>
                    <a:pt x="12700" y="104140"/>
                  </a:lnTo>
                  <a:lnTo>
                    <a:pt x="25400" y="109220"/>
                  </a:lnTo>
                  <a:lnTo>
                    <a:pt x="40640" y="114300"/>
                  </a:lnTo>
                  <a:lnTo>
                    <a:pt x="55880" y="116840"/>
                  </a:lnTo>
                  <a:lnTo>
                    <a:pt x="71120" y="120650"/>
                  </a:lnTo>
                  <a:lnTo>
                    <a:pt x="101600" y="125730"/>
                  </a:lnTo>
                  <a:lnTo>
                    <a:pt x="116840" y="129540"/>
                  </a:lnTo>
                  <a:lnTo>
                    <a:pt x="105410" y="132080"/>
                  </a:lnTo>
                  <a:lnTo>
                    <a:pt x="92710" y="132080"/>
                  </a:lnTo>
                  <a:lnTo>
                    <a:pt x="68580" y="129540"/>
                  </a:lnTo>
                  <a:lnTo>
                    <a:pt x="45720" y="129540"/>
                  </a:lnTo>
                  <a:lnTo>
                    <a:pt x="34290" y="132080"/>
                  </a:lnTo>
                  <a:lnTo>
                    <a:pt x="24130" y="137160"/>
                  </a:lnTo>
                  <a:lnTo>
                    <a:pt x="36830" y="142240"/>
                  </a:lnTo>
                  <a:lnTo>
                    <a:pt x="50800" y="143510"/>
                  </a:lnTo>
                  <a:lnTo>
                    <a:pt x="66040" y="146050"/>
                  </a:lnTo>
                  <a:lnTo>
                    <a:pt x="93980" y="146050"/>
                  </a:lnTo>
                  <a:lnTo>
                    <a:pt x="123190" y="148590"/>
                  </a:lnTo>
                  <a:lnTo>
                    <a:pt x="135890" y="151130"/>
                  </a:lnTo>
                  <a:lnTo>
                    <a:pt x="135890" y="146050"/>
                  </a:lnTo>
                  <a:lnTo>
                    <a:pt x="151130" y="143510"/>
                  </a:lnTo>
                  <a:lnTo>
                    <a:pt x="143510" y="133350"/>
                  </a:lnTo>
                  <a:lnTo>
                    <a:pt x="173990" y="106680"/>
                  </a:lnTo>
                  <a:lnTo>
                    <a:pt x="173990" y="121920"/>
                  </a:lnTo>
                  <a:lnTo>
                    <a:pt x="175260" y="128270"/>
                  </a:lnTo>
                  <a:lnTo>
                    <a:pt x="180340" y="138430"/>
                  </a:lnTo>
                  <a:lnTo>
                    <a:pt x="186690" y="142240"/>
                  </a:lnTo>
                  <a:lnTo>
                    <a:pt x="191770" y="124460"/>
                  </a:lnTo>
                  <a:lnTo>
                    <a:pt x="194310" y="102870"/>
                  </a:lnTo>
                  <a:lnTo>
                    <a:pt x="191770" y="58420"/>
                  </a:lnTo>
                  <a:lnTo>
                    <a:pt x="195580" y="49530"/>
                  </a:lnTo>
                  <a:lnTo>
                    <a:pt x="201930" y="43180"/>
                  </a:lnTo>
                  <a:lnTo>
                    <a:pt x="210820" y="36830"/>
                  </a:lnTo>
                  <a:lnTo>
                    <a:pt x="228600" y="26670"/>
                  </a:lnTo>
                  <a:lnTo>
                    <a:pt x="237490" y="20320"/>
                  </a:lnTo>
                  <a:lnTo>
                    <a:pt x="245110" y="13970"/>
                  </a:lnTo>
                  <a:lnTo>
                    <a:pt x="250190" y="5080"/>
                  </a:lnTo>
                  <a:lnTo>
                    <a:pt x="242570" y="3810"/>
                  </a:lnTo>
                  <a:lnTo>
                    <a:pt x="236220" y="5080"/>
                  </a:lnTo>
                  <a:lnTo>
                    <a:pt x="213360" y="16510"/>
                  </a:lnTo>
                  <a:lnTo>
                    <a:pt x="205740" y="19050"/>
                  </a:lnTo>
                  <a:lnTo>
                    <a:pt x="199390" y="20320"/>
                  </a:lnTo>
                  <a:lnTo>
                    <a:pt x="191770" y="17780"/>
                  </a:lnTo>
                  <a:lnTo>
                    <a:pt x="194310" y="2540"/>
                  </a:lnTo>
                  <a:lnTo>
                    <a:pt x="1841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2987040" y="4080509"/>
              <a:ext cx="3338829" cy="478790"/>
            </a:xfrm>
            <a:custGeom>
              <a:avLst/>
              <a:gdLst/>
              <a:ahLst/>
              <a:cxnLst/>
              <a:rect l="l" t="t" r="r" b="b"/>
              <a:pathLst>
                <a:path w="3338829" h="478789">
                  <a:moveTo>
                    <a:pt x="2540" y="11430"/>
                  </a:moveTo>
                  <a:lnTo>
                    <a:pt x="0" y="22860"/>
                  </a:lnTo>
                  <a:lnTo>
                    <a:pt x="2540" y="21590"/>
                  </a:lnTo>
                  <a:lnTo>
                    <a:pt x="2540" y="11430"/>
                  </a:lnTo>
                  <a:close/>
                </a:path>
                <a:path w="3338829" h="478789">
                  <a:moveTo>
                    <a:pt x="410210" y="19050"/>
                  </a:moveTo>
                  <a:lnTo>
                    <a:pt x="407670" y="12700"/>
                  </a:lnTo>
                  <a:lnTo>
                    <a:pt x="401320" y="8890"/>
                  </a:lnTo>
                  <a:lnTo>
                    <a:pt x="389890" y="6350"/>
                  </a:lnTo>
                  <a:lnTo>
                    <a:pt x="381000" y="53340"/>
                  </a:lnTo>
                  <a:lnTo>
                    <a:pt x="401320" y="59690"/>
                  </a:lnTo>
                  <a:lnTo>
                    <a:pt x="401320" y="49530"/>
                  </a:lnTo>
                  <a:lnTo>
                    <a:pt x="403860" y="40640"/>
                  </a:lnTo>
                  <a:lnTo>
                    <a:pt x="408940" y="25400"/>
                  </a:lnTo>
                  <a:lnTo>
                    <a:pt x="410210" y="19050"/>
                  </a:lnTo>
                  <a:close/>
                </a:path>
                <a:path w="3338829" h="478789">
                  <a:moveTo>
                    <a:pt x="767080" y="53340"/>
                  </a:moveTo>
                  <a:lnTo>
                    <a:pt x="764540" y="45720"/>
                  </a:lnTo>
                  <a:lnTo>
                    <a:pt x="760730" y="21590"/>
                  </a:lnTo>
                  <a:lnTo>
                    <a:pt x="758190" y="15240"/>
                  </a:lnTo>
                  <a:lnTo>
                    <a:pt x="753110" y="11430"/>
                  </a:lnTo>
                  <a:lnTo>
                    <a:pt x="745490" y="11430"/>
                  </a:lnTo>
                  <a:lnTo>
                    <a:pt x="734060" y="13970"/>
                  </a:lnTo>
                  <a:lnTo>
                    <a:pt x="730250" y="58420"/>
                  </a:lnTo>
                  <a:lnTo>
                    <a:pt x="725170" y="49530"/>
                  </a:lnTo>
                  <a:lnTo>
                    <a:pt x="721360" y="16510"/>
                  </a:lnTo>
                  <a:lnTo>
                    <a:pt x="717550" y="15240"/>
                  </a:lnTo>
                  <a:lnTo>
                    <a:pt x="713740" y="15240"/>
                  </a:lnTo>
                  <a:lnTo>
                    <a:pt x="708660" y="16510"/>
                  </a:lnTo>
                  <a:lnTo>
                    <a:pt x="704850" y="16510"/>
                  </a:lnTo>
                  <a:lnTo>
                    <a:pt x="702310" y="19050"/>
                  </a:lnTo>
                  <a:lnTo>
                    <a:pt x="698500" y="19050"/>
                  </a:lnTo>
                  <a:lnTo>
                    <a:pt x="693420" y="20320"/>
                  </a:lnTo>
                  <a:lnTo>
                    <a:pt x="689610" y="21590"/>
                  </a:lnTo>
                  <a:lnTo>
                    <a:pt x="690880" y="49530"/>
                  </a:lnTo>
                  <a:lnTo>
                    <a:pt x="694690" y="78740"/>
                  </a:lnTo>
                  <a:lnTo>
                    <a:pt x="704850" y="133350"/>
                  </a:lnTo>
                  <a:lnTo>
                    <a:pt x="708660" y="132080"/>
                  </a:lnTo>
                  <a:lnTo>
                    <a:pt x="713740" y="132080"/>
                  </a:lnTo>
                  <a:lnTo>
                    <a:pt x="716280" y="130810"/>
                  </a:lnTo>
                  <a:lnTo>
                    <a:pt x="727710" y="130810"/>
                  </a:lnTo>
                  <a:lnTo>
                    <a:pt x="725170" y="71120"/>
                  </a:lnTo>
                  <a:lnTo>
                    <a:pt x="721360" y="69850"/>
                  </a:lnTo>
                  <a:lnTo>
                    <a:pt x="707390" y="69850"/>
                  </a:lnTo>
                  <a:lnTo>
                    <a:pt x="695960" y="66040"/>
                  </a:lnTo>
                  <a:lnTo>
                    <a:pt x="694690" y="63500"/>
                  </a:lnTo>
                  <a:lnTo>
                    <a:pt x="702310" y="60960"/>
                  </a:lnTo>
                  <a:lnTo>
                    <a:pt x="707390" y="60960"/>
                  </a:lnTo>
                  <a:lnTo>
                    <a:pt x="712470" y="62230"/>
                  </a:lnTo>
                  <a:lnTo>
                    <a:pt x="716280" y="63500"/>
                  </a:lnTo>
                  <a:lnTo>
                    <a:pt x="720090" y="63500"/>
                  </a:lnTo>
                  <a:lnTo>
                    <a:pt x="723900" y="62230"/>
                  </a:lnTo>
                  <a:lnTo>
                    <a:pt x="727710" y="58420"/>
                  </a:lnTo>
                  <a:lnTo>
                    <a:pt x="730250" y="62230"/>
                  </a:lnTo>
                  <a:lnTo>
                    <a:pt x="735330" y="63500"/>
                  </a:lnTo>
                  <a:lnTo>
                    <a:pt x="767080" y="63500"/>
                  </a:lnTo>
                  <a:lnTo>
                    <a:pt x="767080" y="53340"/>
                  </a:lnTo>
                  <a:close/>
                </a:path>
                <a:path w="3338829" h="478789">
                  <a:moveTo>
                    <a:pt x="800100" y="63500"/>
                  </a:moveTo>
                  <a:lnTo>
                    <a:pt x="797560" y="52070"/>
                  </a:lnTo>
                  <a:lnTo>
                    <a:pt x="795020" y="38100"/>
                  </a:lnTo>
                  <a:lnTo>
                    <a:pt x="793750" y="25400"/>
                  </a:lnTo>
                  <a:lnTo>
                    <a:pt x="793750" y="13970"/>
                  </a:lnTo>
                  <a:lnTo>
                    <a:pt x="781050" y="13970"/>
                  </a:lnTo>
                  <a:lnTo>
                    <a:pt x="781050" y="25400"/>
                  </a:lnTo>
                  <a:lnTo>
                    <a:pt x="775970" y="25400"/>
                  </a:lnTo>
                  <a:lnTo>
                    <a:pt x="774700" y="24130"/>
                  </a:lnTo>
                  <a:lnTo>
                    <a:pt x="774700" y="13970"/>
                  </a:lnTo>
                  <a:lnTo>
                    <a:pt x="768350" y="13970"/>
                  </a:lnTo>
                  <a:lnTo>
                    <a:pt x="768350" y="27940"/>
                  </a:lnTo>
                  <a:lnTo>
                    <a:pt x="770890" y="34290"/>
                  </a:lnTo>
                  <a:lnTo>
                    <a:pt x="772160" y="41910"/>
                  </a:lnTo>
                  <a:lnTo>
                    <a:pt x="791210" y="66040"/>
                  </a:lnTo>
                  <a:lnTo>
                    <a:pt x="800100" y="63500"/>
                  </a:lnTo>
                  <a:close/>
                </a:path>
                <a:path w="3338829" h="478789">
                  <a:moveTo>
                    <a:pt x="839470" y="19050"/>
                  </a:moveTo>
                  <a:lnTo>
                    <a:pt x="835660" y="16510"/>
                  </a:lnTo>
                  <a:lnTo>
                    <a:pt x="831850" y="16510"/>
                  </a:lnTo>
                  <a:lnTo>
                    <a:pt x="821690" y="13970"/>
                  </a:lnTo>
                  <a:lnTo>
                    <a:pt x="815340" y="12700"/>
                  </a:lnTo>
                  <a:lnTo>
                    <a:pt x="810260" y="12700"/>
                  </a:lnTo>
                  <a:lnTo>
                    <a:pt x="805180" y="13970"/>
                  </a:lnTo>
                  <a:lnTo>
                    <a:pt x="807720" y="27940"/>
                  </a:lnTo>
                  <a:lnTo>
                    <a:pt x="820420" y="50800"/>
                  </a:lnTo>
                  <a:lnTo>
                    <a:pt x="826770" y="63500"/>
                  </a:lnTo>
                  <a:lnTo>
                    <a:pt x="828040" y="62230"/>
                  </a:lnTo>
                  <a:lnTo>
                    <a:pt x="829310" y="62230"/>
                  </a:lnTo>
                  <a:lnTo>
                    <a:pt x="830580" y="59690"/>
                  </a:lnTo>
                  <a:lnTo>
                    <a:pt x="831850" y="59690"/>
                  </a:lnTo>
                  <a:lnTo>
                    <a:pt x="831850" y="39370"/>
                  </a:lnTo>
                  <a:lnTo>
                    <a:pt x="834390" y="27940"/>
                  </a:lnTo>
                  <a:lnTo>
                    <a:pt x="836930" y="19050"/>
                  </a:lnTo>
                  <a:lnTo>
                    <a:pt x="839470" y="19050"/>
                  </a:lnTo>
                  <a:close/>
                </a:path>
                <a:path w="3338829" h="478789">
                  <a:moveTo>
                    <a:pt x="843280" y="19050"/>
                  </a:moveTo>
                  <a:lnTo>
                    <a:pt x="839470" y="19050"/>
                  </a:lnTo>
                  <a:lnTo>
                    <a:pt x="842010" y="21590"/>
                  </a:lnTo>
                  <a:lnTo>
                    <a:pt x="843280" y="19050"/>
                  </a:lnTo>
                  <a:close/>
                </a:path>
                <a:path w="3338829" h="478789">
                  <a:moveTo>
                    <a:pt x="2188210" y="0"/>
                  </a:moveTo>
                  <a:lnTo>
                    <a:pt x="2184400" y="0"/>
                  </a:lnTo>
                  <a:lnTo>
                    <a:pt x="2184400" y="3810"/>
                  </a:lnTo>
                  <a:lnTo>
                    <a:pt x="2188210" y="3810"/>
                  </a:lnTo>
                  <a:lnTo>
                    <a:pt x="2188210" y="0"/>
                  </a:lnTo>
                  <a:close/>
                </a:path>
                <a:path w="3338829" h="478789">
                  <a:moveTo>
                    <a:pt x="2825750" y="5080"/>
                  </a:moveTo>
                  <a:lnTo>
                    <a:pt x="2823210" y="3810"/>
                  </a:lnTo>
                  <a:lnTo>
                    <a:pt x="2819400" y="13970"/>
                  </a:lnTo>
                  <a:lnTo>
                    <a:pt x="2825750" y="13970"/>
                  </a:lnTo>
                  <a:lnTo>
                    <a:pt x="2825750" y="5080"/>
                  </a:lnTo>
                  <a:close/>
                </a:path>
                <a:path w="3338829" h="478789">
                  <a:moveTo>
                    <a:pt x="3112770" y="180340"/>
                  </a:moveTo>
                  <a:lnTo>
                    <a:pt x="3105150" y="180340"/>
                  </a:lnTo>
                  <a:lnTo>
                    <a:pt x="3110230" y="135890"/>
                  </a:lnTo>
                  <a:lnTo>
                    <a:pt x="3110230" y="48260"/>
                  </a:lnTo>
                  <a:lnTo>
                    <a:pt x="3107690" y="1270"/>
                  </a:lnTo>
                  <a:lnTo>
                    <a:pt x="3094990" y="22860"/>
                  </a:lnTo>
                  <a:lnTo>
                    <a:pt x="3097530" y="299720"/>
                  </a:lnTo>
                  <a:lnTo>
                    <a:pt x="3101340" y="304800"/>
                  </a:lnTo>
                  <a:lnTo>
                    <a:pt x="3106420" y="308610"/>
                  </a:lnTo>
                  <a:lnTo>
                    <a:pt x="3107690" y="314960"/>
                  </a:lnTo>
                  <a:lnTo>
                    <a:pt x="3105150" y="320040"/>
                  </a:lnTo>
                  <a:lnTo>
                    <a:pt x="3102610" y="320040"/>
                  </a:lnTo>
                  <a:lnTo>
                    <a:pt x="3102610" y="476250"/>
                  </a:lnTo>
                  <a:lnTo>
                    <a:pt x="3105150" y="478790"/>
                  </a:lnTo>
                  <a:lnTo>
                    <a:pt x="3106420" y="478790"/>
                  </a:lnTo>
                  <a:lnTo>
                    <a:pt x="3108960" y="477520"/>
                  </a:lnTo>
                  <a:lnTo>
                    <a:pt x="3112770" y="473710"/>
                  </a:lnTo>
                  <a:lnTo>
                    <a:pt x="3112770" y="180340"/>
                  </a:lnTo>
                  <a:close/>
                </a:path>
                <a:path w="3338829" h="478789">
                  <a:moveTo>
                    <a:pt x="3328670" y="8890"/>
                  </a:moveTo>
                  <a:lnTo>
                    <a:pt x="3323590" y="8890"/>
                  </a:lnTo>
                  <a:lnTo>
                    <a:pt x="3318510" y="7620"/>
                  </a:lnTo>
                  <a:lnTo>
                    <a:pt x="3314700" y="10160"/>
                  </a:lnTo>
                  <a:lnTo>
                    <a:pt x="3310890" y="13970"/>
                  </a:lnTo>
                  <a:lnTo>
                    <a:pt x="3314700" y="17780"/>
                  </a:lnTo>
                  <a:lnTo>
                    <a:pt x="3319780" y="19050"/>
                  </a:lnTo>
                  <a:lnTo>
                    <a:pt x="3328670" y="19050"/>
                  </a:lnTo>
                  <a:lnTo>
                    <a:pt x="3328670" y="8890"/>
                  </a:lnTo>
                  <a:close/>
                </a:path>
                <a:path w="3338829" h="478789">
                  <a:moveTo>
                    <a:pt x="3338830" y="11430"/>
                  </a:moveTo>
                  <a:lnTo>
                    <a:pt x="3336290" y="1270"/>
                  </a:lnTo>
                  <a:lnTo>
                    <a:pt x="3331210" y="1270"/>
                  </a:lnTo>
                  <a:lnTo>
                    <a:pt x="3338830" y="114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4851400" y="4094479"/>
              <a:ext cx="67310" cy="13970"/>
            </a:xfrm>
            <a:custGeom>
              <a:avLst/>
              <a:gdLst/>
              <a:ahLst/>
              <a:cxnLst/>
              <a:rect l="l" t="t" r="r" b="b"/>
              <a:pathLst>
                <a:path w="67310" h="13970">
                  <a:moveTo>
                    <a:pt x="20320" y="11430"/>
                  </a:moveTo>
                  <a:lnTo>
                    <a:pt x="19050" y="5080"/>
                  </a:lnTo>
                  <a:lnTo>
                    <a:pt x="19050" y="2540"/>
                  </a:lnTo>
                  <a:lnTo>
                    <a:pt x="17780" y="2540"/>
                  </a:lnTo>
                  <a:lnTo>
                    <a:pt x="15240" y="1270"/>
                  </a:lnTo>
                  <a:lnTo>
                    <a:pt x="13970" y="0"/>
                  </a:lnTo>
                  <a:lnTo>
                    <a:pt x="7620" y="1270"/>
                  </a:lnTo>
                  <a:lnTo>
                    <a:pt x="3810" y="3810"/>
                  </a:lnTo>
                  <a:lnTo>
                    <a:pt x="0" y="7620"/>
                  </a:lnTo>
                  <a:lnTo>
                    <a:pt x="1270" y="13970"/>
                  </a:lnTo>
                  <a:lnTo>
                    <a:pt x="10160" y="13970"/>
                  </a:lnTo>
                  <a:lnTo>
                    <a:pt x="16510" y="12700"/>
                  </a:lnTo>
                  <a:lnTo>
                    <a:pt x="20320" y="11430"/>
                  </a:lnTo>
                  <a:close/>
                </a:path>
                <a:path w="67310" h="13970">
                  <a:moveTo>
                    <a:pt x="67310" y="11430"/>
                  </a:moveTo>
                  <a:lnTo>
                    <a:pt x="66040" y="5080"/>
                  </a:lnTo>
                  <a:lnTo>
                    <a:pt x="63500" y="1270"/>
                  </a:lnTo>
                  <a:lnTo>
                    <a:pt x="59690" y="1270"/>
                  </a:lnTo>
                  <a:lnTo>
                    <a:pt x="54610" y="2540"/>
                  </a:lnTo>
                  <a:lnTo>
                    <a:pt x="50800" y="5080"/>
                  </a:lnTo>
                  <a:lnTo>
                    <a:pt x="50800" y="11430"/>
                  </a:lnTo>
                  <a:lnTo>
                    <a:pt x="52070" y="13970"/>
                  </a:lnTo>
                  <a:lnTo>
                    <a:pt x="58420" y="13970"/>
                  </a:lnTo>
                  <a:lnTo>
                    <a:pt x="63500" y="12700"/>
                  </a:lnTo>
                  <a:lnTo>
                    <a:pt x="67310" y="114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3474720" y="4097019"/>
              <a:ext cx="2559050" cy="58419"/>
            </a:xfrm>
            <a:custGeom>
              <a:avLst/>
              <a:gdLst/>
              <a:ahLst/>
              <a:cxnLst/>
              <a:rect l="l" t="t" r="r" b="b"/>
              <a:pathLst>
                <a:path w="2559050" h="58420">
                  <a:moveTo>
                    <a:pt x="139700" y="2540"/>
                  </a:moveTo>
                  <a:lnTo>
                    <a:pt x="118110" y="2540"/>
                  </a:lnTo>
                  <a:lnTo>
                    <a:pt x="113030" y="3810"/>
                  </a:lnTo>
                  <a:lnTo>
                    <a:pt x="105410" y="5080"/>
                  </a:lnTo>
                  <a:lnTo>
                    <a:pt x="85090" y="5080"/>
                  </a:lnTo>
                  <a:lnTo>
                    <a:pt x="82550" y="49530"/>
                  </a:lnTo>
                  <a:lnTo>
                    <a:pt x="78740" y="40640"/>
                  </a:lnTo>
                  <a:lnTo>
                    <a:pt x="77470" y="29210"/>
                  </a:lnTo>
                  <a:lnTo>
                    <a:pt x="78740" y="16510"/>
                  </a:lnTo>
                  <a:lnTo>
                    <a:pt x="77470" y="5080"/>
                  </a:lnTo>
                  <a:lnTo>
                    <a:pt x="2540" y="8890"/>
                  </a:lnTo>
                  <a:lnTo>
                    <a:pt x="0" y="27940"/>
                  </a:lnTo>
                  <a:lnTo>
                    <a:pt x="1270" y="33020"/>
                  </a:lnTo>
                  <a:lnTo>
                    <a:pt x="2540" y="39370"/>
                  </a:lnTo>
                  <a:lnTo>
                    <a:pt x="2540" y="45720"/>
                  </a:lnTo>
                  <a:lnTo>
                    <a:pt x="5080" y="50800"/>
                  </a:lnTo>
                  <a:lnTo>
                    <a:pt x="8890" y="55880"/>
                  </a:lnTo>
                  <a:lnTo>
                    <a:pt x="12700" y="58420"/>
                  </a:lnTo>
                  <a:lnTo>
                    <a:pt x="19050" y="58420"/>
                  </a:lnTo>
                  <a:lnTo>
                    <a:pt x="27940" y="55880"/>
                  </a:lnTo>
                  <a:lnTo>
                    <a:pt x="34290" y="55880"/>
                  </a:lnTo>
                  <a:lnTo>
                    <a:pt x="36830" y="50800"/>
                  </a:lnTo>
                  <a:lnTo>
                    <a:pt x="38100" y="49530"/>
                  </a:lnTo>
                  <a:lnTo>
                    <a:pt x="43180" y="54610"/>
                  </a:lnTo>
                  <a:lnTo>
                    <a:pt x="77470" y="52070"/>
                  </a:lnTo>
                  <a:lnTo>
                    <a:pt x="125730" y="52070"/>
                  </a:lnTo>
                  <a:lnTo>
                    <a:pt x="133350" y="41910"/>
                  </a:lnTo>
                  <a:lnTo>
                    <a:pt x="135890" y="29210"/>
                  </a:lnTo>
                  <a:lnTo>
                    <a:pt x="137160" y="15240"/>
                  </a:lnTo>
                  <a:lnTo>
                    <a:pt x="139700" y="2540"/>
                  </a:lnTo>
                  <a:close/>
                </a:path>
                <a:path w="2559050" h="58420">
                  <a:moveTo>
                    <a:pt x="163830" y="0"/>
                  </a:moveTo>
                  <a:lnTo>
                    <a:pt x="162560" y="0"/>
                  </a:lnTo>
                  <a:lnTo>
                    <a:pt x="157480" y="8890"/>
                  </a:lnTo>
                  <a:lnTo>
                    <a:pt x="160020" y="11430"/>
                  </a:lnTo>
                  <a:lnTo>
                    <a:pt x="163830" y="0"/>
                  </a:lnTo>
                  <a:close/>
                </a:path>
                <a:path w="2559050" h="58420">
                  <a:moveTo>
                    <a:pt x="2559050" y="0"/>
                  </a:moveTo>
                  <a:lnTo>
                    <a:pt x="2555240" y="0"/>
                  </a:lnTo>
                  <a:lnTo>
                    <a:pt x="2551430" y="1270"/>
                  </a:lnTo>
                  <a:lnTo>
                    <a:pt x="2546350" y="3810"/>
                  </a:lnTo>
                  <a:lnTo>
                    <a:pt x="2541270" y="5080"/>
                  </a:lnTo>
                  <a:lnTo>
                    <a:pt x="2536190" y="7620"/>
                  </a:lnTo>
                  <a:lnTo>
                    <a:pt x="2532380" y="11430"/>
                  </a:lnTo>
                  <a:lnTo>
                    <a:pt x="2528570" y="12700"/>
                  </a:lnTo>
                  <a:lnTo>
                    <a:pt x="2526030" y="16510"/>
                  </a:lnTo>
                  <a:lnTo>
                    <a:pt x="2524760" y="19050"/>
                  </a:lnTo>
                  <a:lnTo>
                    <a:pt x="2559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4950459" y="4098289"/>
              <a:ext cx="16510" cy="10160"/>
            </a:xfrm>
            <a:custGeom>
              <a:avLst/>
              <a:gdLst/>
              <a:ahLst/>
              <a:cxnLst/>
              <a:rect l="l" t="t" r="r" b="b"/>
              <a:pathLst>
                <a:path w="16510" h="10160">
                  <a:moveTo>
                    <a:pt x="7619" y="0"/>
                  </a:moveTo>
                  <a:lnTo>
                    <a:pt x="3810" y="1270"/>
                  </a:lnTo>
                  <a:lnTo>
                    <a:pt x="1269" y="2540"/>
                  </a:lnTo>
                  <a:lnTo>
                    <a:pt x="0" y="6350"/>
                  </a:lnTo>
                  <a:lnTo>
                    <a:pt x="1269" y="10160"/>
                  </a:lnTo>
                  <a:lnTo>
                    <a:pt x="13969" y="10160"/>
                  </a:lnTo>
                  <a:lnTo>
                    <a:pt x="16510" y="7620"/>
                  </a:lnTo>
                  <a:lnTo>
                    <a:pt x="16510" y="3810"/>
                  </a:lnTo>
                  <a:lnTo>
                    <a:pt x="15239" y="25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2960369" y="4102100"/>
              <a:ext cx="2540" cy="6350"/>
            </a:xfrm>
            <a:custGeom>
              <a:avLst/>
              <a:gdLst/>
              <a:ahLst/>
              <a:cxnLst/>
              <a:rect l="l" t="t" r="r" b="b"/>
              <a:pathLst>
                <a:path w="2539" h="6350">
                  <a:moveTo>
                    <a:pt x="254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540" y="6350"/>
                  </a:lnTo>
                  <a:lnTo>
                    <a:pt x="25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3091180" y="4100829"/>
              <a:ext cx="1934210" cy="29209"/>
            </a:xfrm>
            <a:custGeom>
              <a:avLst/>
              <a:gdLst/>
              <a:ahLst/>
              <a:cxnLst/>
              <a:rect l="l" t="t" r="r" b="b"/>
              <a:pathLst>
                <a:path w="1934210" h="29210">
                  <a:moveTo>
                    <a:pt x="69850" y="2540"/>
                  </a:moveTo>
                  <a:lnTo>
                    <a:pt x="55880" y="5080"/>
                  </a:lnTo>
                  <a:lnTo>
                    <a:pt x="46990" y="5080"/>
                  </a:lnTo>
                  <a:lnTo>
                    <a:pt x="38100" y="6350"/>
                  </a:lnTo>
                  <a:lnTo>
                    <a:pt x="29210" y="6350"/>
                  </a:lnTo>
                  <a:lnTo>
                    <a:pt x="8890" y="3810"/>
                  </a:lnTo>
                  <a:lnTo>
                    <a:pt x="0" y="1270"/>
                  </a:lnTo>
                  <a:lnTo>
                    <a:pt x="5080" y="5080"/>
                  </a:lnTo>
                  <a:lnTo>
                    <a:pt x="21590" y="21590"/>
                  </a:lnTo>
                  <a:lnTo>
                    <a:pt x="34290" y="29210"/>
                  </a:lnTo>
                  <a:lnTo>
                    <a:pt x="41910" y="29210"/>
                  </a:lnTo>
                  <a:lnTo>
                    <a:pt x="50800" y="27940"/>
                  </a:lnTo>
                  <a:lnTo>
                    <a:pt x="52070" y="20320"/>
                  </a:lnTo>
                  <a:lnTo>
                    <a:pt x="67310" y="10160"/>
                  </a:lnTo>
                  <a:lnTo>
                    <a:pt x="69850" y="2540"/>
                  </a:lnTo>
                  <a:close/>
                </a:path>
                <a:path w="1934210" h="29210">
                  <a:moveTo>
                    <a:pt x="1727200" y="2540"/>
                  </a:moveTo>
                  <a:lnTo>
                    <a:pt x="1722120" y="0"/>
                  </a:lnTo>
                  <a:lnTo>
                    <a:pt x="1718310" y="1270"/>
                  </a:lnTo>
                  <a:lnTo>
                    <a:pt x="1717040" y="1270"/>
                  </a:lnTo>
                  <a:lnTo>
                    <a:pt x="1711960" y="2540"/>
                  </a:lnTo>
                  <a:lnTo>
                    <a:pt x="1709420" y="6350"/>
                  </a:lnTo>
                  <a:lnTo>
                    <a:pt x="1709420" y="15240"/>
                  </a:lnTo>
                  <a:lnTo>
                    <a:pt x="1717040" y="15240"/>
                  </a:lnTo>
                  <a:lnTo>
                    <a:pt x="1720850" y="13970"/>
                  </a:lnTo>
                  <a:lnTo>
                    <a:pt x="1727200" y="7620"/>
                  </a:lnTo>
                  <a:lnTo>
                    <a:pt x="1727200" y="2540"/>
                  </a:lnTo>
                  <a:close/>
                </a:path>
                <a:path w="1934210" h="29210">
                  <a:moveTo>
                    <a:pt x="1934210" y="7620"/>
                  </a:moveTo>
                  <a:lnTo>
                    <a:pt x="1932940" y="2540"/>
                  </a:lnTo>
                  <a:lnTo>
                    <a:pt x="1926590" y="0"/>
                  </a:lnTo>
                  <a:lnTo>
                    <a:pt x="1922780" y="3810"/>
                  </a:lnTo>
                  <a:lnTo>
                    <a:pt x="1918970" y="10160"/>
                  </a:lnTo>
                  <a:lnTo>
                    <a:pt x="1918970" y="15240"/>
                  </a:lnTo>
                  <a:lnTo>
                    <a:pt x="1926590" y="15240"/>
                  </a:lnTo>
                  <a:lnTo>
                    <a:pt x="193421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2984500" y="4103369"/>
              <a:ext cx="1525270" cy="21590"/>
            </a:xfrm>
            <a:custGeom>
              <a:avLst/>
              <a:gdLst/>
              <a:ahLst/>
              <a:cxnLst/>
              <a:rect l="l" t="t" r="r" b="b"/>
              <a:pathLst>
                <a:path w="1525270" h="21589">
                  <a:moveTo>
                    <a:pt x="2540" y="5080"/>
                  </a:moveTo>
                  <a:lnTo>
                    <a:pt x="0" y="5080"/>
                  </a:lnTo>
                  <a:lnTo>
                    <a:pt x="0" y="12700"/>
                  </a:lnTo>
                  <a:lnTo>
                    <a:pt x="2540" y="12700"/>
                  </a:lnTo>
                  <a:lnTo>
                    <a:pt x="2540" y="5080"/>
                  </a:lnTo>
                  <a:close/>
                </a:path>
                <a:path w="1525270" h="21589">
                  <a:moveTo>
                    <a:pt x="1525270" y="20320"/>
                  </a:moveTo>
                  <a:lnTo>
                    <a:pt x="1517650" y="0"/>
                  </a:lnTo>
                  <a:lnTo>
                    <a:pt x="1516380" y="0"/>
                  </a:lnTo>
                  <a:lnTo>
                    <a:pt x="1522730" y="21590"/>
                  </a:lnTo>
                  <a:lnTo>
                    <a:pt x="1525270" y="203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3509010" y="4108449"/>
              <a:ext cx="259079" cy="29209"/>
            </a:xfrm>
            <a:custGeom>
              <a:avLst/>
              <a:gdLst/>
              <a:ahLst/>
              <a:cxnLst/>
              <a:rect l="l" t="t" r="r" b="b"/>
              <a:pathLst>
                <a:path w="259079" h="29210">
                  <a:moveTo>
                    <a:pt x="6350" y="0"/>
                  </a:moveTo>
                  <a:lnTo>
                    <a:pt x="0" y="0"/>
                  </a:lnTo>
                  <a:lnTo>
                    <a:pt x="3810" y="29210"/>
                  </a:lnTo>
                  <a:lnTo>
                    <a:pt x="6350" y="0"/>
                  </a:lnTo>
                  <a:close/>
                </a:path>
                <a:path w="259079" h="29210">
                  <a:moveTo>
                    <a:pt x="259080" y="22860"/>
                  </a:moveTo>
                  <a:lnTo>
                    <a:pt x="257810" y="0"/>
                  </a:lnTo>
                  <a:lnTo>
                    <a:pt x="254000" y="0"/>
                  </a:lnTo>
                  <a:lnTo>
                    <a:pt x="257810" y="22860"/>
                  </a:lnTo>
                  <a:lnTo>
                    <a:pt x="259080" y="228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3120389" y="4112260"/>
              <a:ext cx="11430" cy="5080"/>
            </a:xfrm>
            <a:custGeom>
              <a:avLst/>
              <a:gdLst/>
              <a:ahLst/>
              <a:cxnLst/>
              <a:rect l="l" t="t" r="r" b="b"/>
              <a:pathLst>
                <a:path w="11430" h="5079">
                  <a:moveTo>
                    <a:pt x="0" y="0"/>
                  </a:moveTo>
                  <a:lnTo>
                    <a:pt x="0" y="2539"/>
                  </a:lnTo>
                  <a:lnTo>
                    <a:pt x="3810" y="5079"/>
                  </a:lnTo>
                  <a:lnTo>
                    <a:pt x="7620" y="3809"/>
                  </a:lnTo>
                  <a:lnTo>
                    <a:pt x="11430" y="3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4733289" y="4112260"/>
              <a:ext cx="12700" cy="13970"/>
            </a:xfrm>
            <a:custGeom>
              <a:avLst/>
              <a:gdLst/>
              <a:ahLst/>
              <a:cxnLst/>
              <a:rect l="l" t="t" r="r" b="b"/>
              <a:pathLst>
                <a:path w="12700" h="13970">
                  <a:moveTo>
                    <a:pt x="1143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7620" y="13969"/>
                  </a:lnTo>
                  <a:lnTo>
                    <a:pt x="11430" y="12700"/>
                  </a:lnTo>
                  <a:lnTo>
                    <a:pt x="12700" y="8889"/>
                  </a:lnTo>
                  <a:lnTo>
                    <a:pt x="12700" y="1269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2976880" y="4112259"/>
              <a:ext cx="3265170" cy="49530"/>
            </a:xfrm>
            <a:custGeom>
              <a:avLst/>
              <a:gdLst/>
              <a:ahLst/>
              <a:cxnLst/>
              <a:rect l="l" t="t" r="r" b="b"/>
              <a:pathLst>
                <a:path w="3265170" h="49529">
                  <a:moveTo>
                    <a:pt x="10160" y="21590"/>
                  </a:moveTo>
                  <a:lnTo>
                    <a:pt x="0" y="12700"/>
                  </a:lnTo>
                  <a:lnTo>
                    <a:pt x="10160" y="26670"/>
                  </a:lnTo>
                  <a:lnTo>
                    <a:pt x="10160" y="21590"/>
                  </a:lnTo>
                  <a:close/>
                </a:path>
                <a:path w="3265170" h="49529">
                  <a:moveTo>
                    <a:pt x="657860" y="21590"/>
                  </a:moveTo>
                  <a:lnTo>
                    <a:pt x="652780" y="17780"/>
                  </a:lnTo>
                  <a:lnTo>
                    <a:pt x="652780" y="13970"/>
                  </a:lnTo>
                  <a:lnTo>
                    <a:pt x="655320" y="10160"/>
                  </a:lnTo>
                  <a:lnTo>
                    <a:pt x="655320" y="3810"/>
                  </a:lnTo>
                  <a:lnTo>
                    <a:pt x="648970" y="6350"/>
                  </a:lnTo>
                  <a:lnTo>
                    <a:pt x="646430" y="12700"/>
                  </a:lnTo>
                  <a:lnTo>
                    <a:pt x="646430" y="20320"/>
                  </a:lnTo>
                  <a:lnTo>
                    <a:pt x="645160" y="26670"/>
                  </a:lnTo>
                  <a:lnTo>
                    <a:pt x="652780" y="26670"/>
                  </a:lnTo>
                  <a:lnTo>
                    <a:pt x="657860" y="21590"/>
                  </a:lnTo>
                  <a:close/>
                </a:path>
                <a:path w="3265170" h="49529">
                  <a:moveTo>
                    <a:pt x="1018540" y="3810"/>
                  </a:moveTo>
                  <a:lnTo>
                    <a:pt x="1008380" y="2540"/>
                  </a:lnTo>
                  <a:lnTo>
                    <a:pt x="1008380" y="19050"/>
                  </a:lnTo>
                  <a:lnTo>
                    <a:pt x="1003300" y="25400"/>
                  </a:lnTo>
                  <a:lnTo>
                    <a:pt x="1007110" y="24130"/>
                  </a:lnTo>
                  <a:lnTo>
                    <a:pt x="1009650" y="25400"/>
                  </a:lnTo>
                  <a:lnTo>
                    <a:pt x="1012190" y="25400"/>
                  </a:lnTo>
                  <a:lnTo>
                    <a:pt x="1016000" y="26670"/>
                  </a:lnTo>
                  <a:lnTo>
                    <a:pt x="1016000" y="20320"/>
                  </a:lnTo>
                  <a:lnTo>
                    <a:pt x="1018540" y="10160"/>
                  </a:lnTo>
                  <a:lnTo>
                    <a:pt x="1018540" y="3810"/>
                  </a:lnTo>
                  <a:close/>
                </a:path>
                <a:path w="3265170" h="49529">
                  <a:moveTo>
                    <a:pt x="1038860" y="6350"/>
                  </a:moveTo>
                  <a:lnTo>
                    <a:pt x="1028700" y="6350"/>
                  </a:lnTo>
                  <a:lnTo>
                    <a:pt x="1026160" y="27940"/>
                  </a:lnTo>
                  <a:lnTo>
                    <a:pt x="1033780" y="27940"/>
                  </a:lnTo>
                  <a:lnTo>
                    <a:pt x="1036320" y="21590"/>
                  </a:lnTo>
                  <a:lnTo>
                    <a:pt x="1036320" y="13970"/>
                  </a:lnTo>
                  <a:lnTo>
                    <a:pt x="1038860" y="6350"/>
                  </a:lnTo>
                  <a:close/>
                </a:path>
                <a:path w="3265170" h="49529">
                  <a:moveTo>
                    <a:pt x="1052830" y="12700"/>
                  </a:moveTo>
                  <a:lnTo>
                    <a:pt x="1050290" y="34290"/>
                  </a:lnTo>
                  <a:lnTo>
                    <a:pt x="1052830" y="31750"/>
                  </a:lnTo>
                  <a:lnTo>
                    <a:pt x="1052830" y="12700"/>
                  </a:lnTo>
                  <a:close/>
                </a:path>
                <a:path w="3265170" h="49529">
                  <a:moveTo>
                    <a:pt x="1104900" y="25400"/>
                  </a:moveTo>
                  <a:lnTo>
                    <a:pt x="1102360" y="17780"/>
                  </a:lnTo>
                  <a:lnTo>
                    <a:pt x="1103630" y="12700"/>
                  </a:lnTo>
                  <a:lnTo>
                    <a:pt x="1088390" y="12700"/>
                  </a:lnTo>
                  <a:lnTo>
                    <a:pt x="1101090" y="13970"/>
                  </a:lnTo>
                  <a:lnTo>
                    <a:pt x="1097280" y="34290"/>
                  </a:lnTo>
                  <a:lnTo>
                    <a:pt x="1104900" y="30480"/>
                  </a:lnTo>
                  <a:lnTo>
                    <a:pt x="1104900" y="25400"/>
                  </a:lnTo>
                  <a:close/>
                </a:path>
                <a:path w="3265170" h="49529">
                  <a:moveTo>
                    <a:pt x="1143000" y="6350"/>
                  </a:moveTo>
                  <a:lnTo>
                    <a:pt x="1132840" y="6350"/>
                  </a:lnTo>
                  <a:lnTo>
                    <a:pt x="1132840" y="27940"/>
                  </a:lnTo>
                  <a:lnTo>
                    <a:pt x="1140460" y="27940"/>
                  </a:lnTo>
                  <a:lnTo>
                    <a:pt x="1143000" y="22860"/>
                  </a:lnTo>
                  <a:lnTo>
                    <a:pt x="1143000" y="6350"/>
                  </a:lnTo>
                  <a:close/>
                </a:path>
                <a:path w="3265170" h="49529">
                  <a:moveTo>
                    <a:pt x="1169670" y="6350"/>
                  </a:moveTo>
                  <a:lnTo>
                    <a:pt x="1151890" y="6350"/>
                  </a:lnTo>
                  <a:lnTo>
                    <a:pt x="1151890" y="26670"/>
                  </a:lnTo>
                  <a:lnTo>
                    <a:pt x="1169670" y="26670"/>
                  </a:lnTo>
                  <a:lnTo>
                    <a:pt x="1169670" y="6350"/>
                  </a:lnTo>
                  <a:close/>
                </a:path>
                <a:path w="3265170" h="49529">
                  <a:moveTo>
                    <a:pt x="1215390" y="6350"/>
                  </a:moveTo>
                  <a:lnTo>
                    <a:pt x="1203960" y="6350"/>
                  </a:lnTo>
                  <a:lnTo>
                    <a:pt x="1202690" y="25400"/>
                  </a:lnTo>
                  <a:lnTo>
                    <a:pt x="1212850" y="25400"/>
                  </a:lnTo>
                  <a:lnTo>
                    <a:pt x="1215390" y="6350"/>
                  </a:lnTo>
                  <a:close/>
                </a:path>
                <a:path w="3265170" h="49529">
                  <a:moveTo>
                    <a:pt x="1482090" y="46990"/>
                  </a:moveTo>
                  <a:lnTo>
                    <a:pt x="1465580" y="3810"/>
                  </a:lnTo>
                  <a:lnTo>
                    <a:pt x="1465580" y="49530"/>
                  </a:lnTo>
                  <a:lnTo>
                    <a:pt x="1474470" y="49530"/>
                  </a:lnTo>
                  <a:lnTo>
                    <a:pt x="1482090" y="46990"/>
                  </a:lnTo>
                  <a:close/>
                </a:path>
                <a:path w="3265170" h="49529">
                  <a:moveTo>
                    <a:pt x="2495550" y="44450"/>
                  </a:moveTo>
                  <a:lnTo>
                    <a:pt x="2485390" y="6350"/>
                  </a:lnTo>
                  <a:lnTo>
                    <a:pt x="2485390" y="17780"/>
                  </a:lnTo>
                  <a:lnTo>
                    <a:pt x="2486660" y="26670"/>
                  </a:lnTo>
                  <a:lnTo>
                    <a:pt x="2490470" y="35560"/>
                  </a:lnTo>
                  <a:lnTo>
                    <a:pt x="2495550" y="44450"/>
                  </a:lnTo>
                  <a:close/>
                </a:path>
                <a:path w="3265170" h="49529">
                  <a:moveTo>
                    <a:pt x="3265170" y="0"/>
                  </a:moveTo>
                  <a:lnTo>
                    <a:pt x="3261360" y="0"/>
                  </a:lnTo>
                  <a:lnTo>
                    <a:pt x="3261360" y="12700"/>
                  </a:lnTo>
                  <a:lnTo>
                    <a:pt x="3265170" y="12700"/>
                  </a:lnTo>
                  <a:lnTo>
                    <a:pt x="3265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4667250" y="4124960"/>
              <a:ext cx="16510" cy="12700"/>
            </a:xfrm>
            <a:custGeom>
              <a:avLst/>
              <a:gdLst/>
              <a:ahLst/>
              <a:cxnLst/>
              <a:rect l="l" t="t" r="r" b="b"/>
              <a:pathLst>
                <a:path w="16510" h="12700">
                  <a:moveTo>
                    <a:pt x="7620" y="0"/>
                  </a:moveTo>
                  <a:lnTo>
                    <a:pt x="3810" y="1269"/>
                  </a:lnTo>
                  <a:lnTo>
                    <a:pt x="1270" y="2539"/>
                  </a:lnTo>
                  <a:lnTo>
                    <a:pt x="0" y="5079"/>
                  </a:lnTo>
                  <a:lnTo>
                    <a:pt x="0" y="8889"/>
                  </a:lnTo>
                  <a:lnTo>
                    <a:pt x="1270" y="11429"/>
                  </a:lnTo>
                  <a:lnTo>
                    <a:pt x="5079" y="12700"/>
                  </a:lnTo>
                  <a:lnTo>
                    <a:pt x="10160" y="12700"/>
                  </a:lnTo>
                  <a:lnTo>
                    <a:pt x="12700" y="8889"/>
                  </a:lnTo>
                  <a:lnTo>
                    <a:pt x="16510" y="1269"/>
                  </a:lnTo>
                  <a:lnTo>
                    <a:pt x="8889" y="126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3656330" y="4121149"/>
              <a:ext cx="3070860" cy="274320"/>
            </a:xfrm>
            <a:custGeom>
              <a:avLst/>
              <a:gdLst/>
              <a:ahLst/>
              <a:cxnLst/>
              <a:rect l="l" t="t" r="r" b="b"/>
              <a:pathLst>
                <a:path w="3070859" h="274320">
                  <a:moveTo>
                    <a:pt x="12700" y="35560"/>
                  </a:moveTo>
                  <a:lnTo>
                    <a:pt x="2540" y="5080"/>
                  </a:lnTo>
                  <a:lnTo>
                    <a:pt x="0" y="15240"/>
                  </a:lnTo>
                  <a:lnTo>
                    <a:pt x="1270" y="25400"/>
                  </a:lnTo>
                  <a:lnTo>
                    <a:pt x="6350" y="31750"/>
                  </a:lnTo>
                  <a:lnTo>
                    <a:pt x="12700" y="35560"/>
                  </a:lnTo>
                  <a:close/>
                </a:path>
                <a:path w="3070859" h="274320">
                  <a:moveTo>
                    <a:pt x="147320" y="19050"/>
                  </a:moveTo>
                  <a:lnTo>
                    <a:pt x="144780" y="17780"/>
                  </a:lnTo>
                  <a:lnTo>
                    <a:pt x="140970" y="13970"/>
                  </a:lnTo>
                  <a:lnTo>
                    <a:pt x="139700" y="11430"/>
                  </a:lnTo>
                  <a:lnTo>
                    <a:pt x="137160" y="7620"/>
                  </a:lnTo>
                  <a:lnTo>
                    <a:pt x="142240" y="25400"/>
                  </a:lnTo>
                  <a:lnTo>
                    <a:pt x="147320" y="19050"/>
                  </a:lnTo>
                  <a:close/>
                </a:path>
                <a:path w="3070859" h="274320">
                  <a:moveTo>
                    <a:pt x="172720" y="106680"/>
                  </a:moveTo>
                  <a:lnTo>
                    <a:pt x="168910" y="92710"/>
                  </a:lnTo>
                  <a:lnTo>
                    <a:pt x="162560" y="93980"/>
                  </a:lnTo>
                  <a:lnTo>
                    <a:pt x="162560" y="97790"/>
                  </a:lnTo>
                  <a:lnTo>
                    <a:pt x="166370" y="99060"/>
                  </a:lnTo>
                  <a:lnTo>
                    <a:pt x="170180" y="104140"/>
                  </a:lnTo>
                  <a:lnTo>
                    <a:pt x="168910" y="110490"/>
                  </a:lnTo>
                  <a:lnTo>
                    <a:pt x="172720" y="106680"/>
                  </a:lnTo>
                  <a:close/>
                </a:path>
                <a:path w="3070859" h="274320">
                  <a:moveTo>
                    <a:pt x="176263" y="53047"/>
                  </a:moveTo>
                  <a:lnTo>
                    <a:pt x="168910" y="44450"/>
                  </a:lnTo>
                  <a:lnTo>
                    <a:pt x="168910" y="52070"/>
                  </a:lnTo>
                  <a:lnTo>
                    <a:pt x="171450" y="60960"/>
                  </a:lnTo>
                  <a:lnTo>
                    <a:pt x="174904" y="69049"/>
                  </a:lnTo>
                  <a:lnTo>
                    <a:pt x="172720" y="55880"/>
                  </a:lnTo>
                  <a:lnTo>
                    <a:pt x="176263" y="53047"/>
                  </a:lnTo>
                  <a:close/>
                </a:path>
                <a:path w="3070859" h="274320">
                  <a:moveTo>
                    <a:pt x="176644" y="52743"/>
                  </a:moveTo>
                  <a:lnTo>
                    <a:pt x="176263" y="53047"/>
                  </a:lnTo>
                  <a:lnTo>
                    <a:pt x="176530" y="53340"/>
                  </a:lnTo>
                  <a:lnTo>
                    <a:pt x="176644" y="52743"/>
                  </a:lnTo>
                  <a:close/>
                </a:path>
                <a:path w="3070859" h="274320">
                  <a:moveTo>
                    <a:pt x="179070" y="86360"/>
                  </a:moveTo>
                  <a:lnTo>
                    <a:pt x="176530" y="77470"/>
                  </a:lnTo>
                  <a:lnTo>
                    <a:pt x="175260" y="69850"/>
                  </a:lnTo>
                  <a:lnTo>
                    <a:pt x="174904" y="69049"/>
                  </a:lnTo>
                  <a:lnTo>
                    <a:pt x="177800" y="86360"/>
                  </a:lnTo>
                  <a:lnTo>
                    <a:pt x="179070" y="92976"/>
                  </a:lnTo>
                  <a:lnTo>
                    <a:pt x="179070" y="86360"/>
                  </a:lnTo>
                  <a:close/>
                </a:path>
                <a:path w="3070859" h="274320">
                  <a:moveTo>
                    <a:pt x="183870" y="117983"/>
                  </a:moveTo>
                  <a:lnTo>
                    <a:pt x="179070" y="92976"/>
                  </a:lnTo>
                  <a:lnTo>
                    <a:pt x="179070" y="93980"/>
                  </a:lnTo>
                  <a:lnTo>
                    <a:pt x="177800" y="101600"/>
                  </a:lnTo>
                  <a:lnTo>
                    <a:pt x="172720" y="106680"/>
                  </a:lnTo>
                  <a:lnTo>
                    <a:pt x="176530" y="106680"/>
                  </a:lnTo>
                  <a:lnTo>
                    <a:pt x="179070" y="110490"/>
                  </a:lnTo>
                  <a:lnTo>
                    <a:pt x="179070" y="115570"/>
                  </a:lnTo>
                  <a:lnTo>
                    <a:pt x="183870" y="117983"/>
                  </a:lnTo>
                  <a:close/>
                </a:path>
                <a:path w="3070859" h="274320">
                  <a:moveTo>
                    <a:pt x="186690" y="120650"/>
                  </a:moveTo>
                  <a:lnTo>
                    <a:pt x="184150" y="118110"/>
                  </a:lnTo>
                  <a:lnTo>
                    <a:pt x="183870" y="117983"/>
                  </a:lnTo>
                  <a:lnTo>
                    <a:pt x="184150" y="119380"/>
                  </a:lnTo>
                  <a:lnTo>
                    <a:pt x="184899" y="124091"/>
                  </a:lnTo>
                  <a:lnTo>
                    <a:pt x="186690" y="123190"/>
                  </a:lnTo>
                  <a:lnTo>
                    <a:pt x="186690" y="120650"/>
                  </a:lnTo>
                  <a:close/>
                </a:path>
                <a:path w="3070859" h="274320">
                  <a:moveTo>
                    <a:pt x="212090" y="99060"/>
                  </a:moveTo>
                  <a:lnTo>
                    <a:pt x="211632" y="99364"/>
                  </a:lnTo>
                  <a:lnTo>
                    <a:pt x="211823" y="99504"/>
                  </a:lnTo>
                  <a:lnTo>
                    <a:pt x="212090" y="99060"/>
                  </a:lnTo>
                  <a:close/>
                </a:path>
                <a:path w="3070859" h="274320">
                  <a:moveTo>
                    <a:pt x="229870" y="76200"/>
                  </a:moveTo>
                  <a:lnTo>
                    <a:pt x="227330" y="64770"/>
                  </a:lnTo>
                  <a:lnTo>
                    <a:pt x="222250" y="53340"/>
                  </a:lnTo>
                  <a:lnTo>
                    <a:pt x="221297" y="50800"/>
                  </a:lnTo>
                  <a:lnTo>
                    <a:pt x="218440" y="43180"/>
                  </a:lnTo>
                  <a:lnTo>
                    <a:pt x="217170" y="31750"/>
                  </a:lnTo>
                  <a:lnTo>
                    <a:pt x="218440" y="22860"/>
                  </a:lnTo>
                  <a:lnTo>
                    <a:pt x="217170" y="22860"/>
                  </a:lnTo>
                  <a:lnTo>
                    <a:pt x="215900" y="21590"/>
                  </a:lnTo>
                  <a:lnTo>
                    <a:pt x="215900" y="20320"/>
                  </a:lnTo>
                  <a:lnTo>
                    <a:pt x="213360" y="19050"/>
                  </a:lnTo>
                  <a:lnTo>
                    <a:pt x="213360" y="17780"/>
                  </a:lnTo>
                  <a:lnTo>
                    <a:pt x="203200" y="25400"/>
                  </a:lnTo>
                  <a:lnTo>
                    <a:pt x="190500" y="33020"/>
                  </a:lnTo>
                  <a:lnTo>
                    <a:pt x="184150" y="38100"/>
                  </a:lnTo>
                  <a:lnTo>
                    <a:pt x="180340" y="43180"/>
                  </a:lnTo>
                  <a:lnTo>
                    <a:pt x="177800" y="46990"/>
                  </a:lnTo>
                  <a:lnTo>
                    <a:pt x="176644" y="52743"/>
                  </a:lnTo>
                  <a:lnTo>
                    <a:pt x="179070" y="50800"/>
                  </a:lnTo>
                  <a:lnTo>
                    <a:pt x="186690" y="87630"/>
                  </a:lnTo>
                  <a:lnTo>
                    <a:pt x="184150" y="91440"/>
                  </a:lnTo>
                  <a:lnTo>
                    <a:pt x="185420" y="95250"/>
                  </a:lnTo>
                  <a:lnTo>
                    <a:pt x="187960" y="97790"/>
                  </a:lnTo>
                  <a:lnTo>
                    <a:pt x="193040" y="100330"/>
                  </a:lnTo>
                  <a:lnTo>
                    <a:pt x="203200" y="102870"/>
                  </a:lnTo>
                  <a:lnTo>
                    <a:pt x="208280" y="101600"/>
                  </a:lnTo>
                  <a:lnTo>
                    <a:pt x="211632" y="99364"/>
                  </a:lnTo>
                  <a:lnTo>
                    <a:pt x="209550" y="97790"/>
                  </a:lnTo>
                  <a:lnTo>
                    <a:pt x="222250" y="92710"/>
                  </a:lnTo>
                  <a:lnTo>
                    <a:pt x="228600" y="85090"/>
                  </a:lnTo>
                  <a:lnTo>
                    <a:pt x="229870" y="76200"/>
                  </a:lnTo>
                  <a:close/>
                </a:path>
                <a:path w="3070859" h="274320">
                  <a:moveTo>
                    <a:pt x="243840" y="149860"/>
                  </a:moveTo>
                  <a:lnTo>
                    <a:pt x="242570" y="134620"/>
                  </a:lnTo>
                  <a:lnTo>
                    <a:pt x="240030" y="119380"/>
                  </a:lnTo>
                  <a:lnTo>
                    <a:pt x="234950" y="105410"/>
                  </a:lnTo>
                  <a:lnTo>
                    <a:pt x="233426" y="101600"/>
                  </a:lnTo>
                  <a:lnTo>
                    <a:pt x="229870" y="92710"/>
                  </a:lnTo>
                  <a:lnTo>
                    <a:pt x="224790" y="95250"/>
                  </a:lnTo>
                  <a:lnTo>
                    <a:pt x="219710" y="99060"/>
                  </a:lnTo>
                  <a:lnTo>
                    <a:pt x="214630" y="101600"/>
                  </a:lnTo>
                  <a:lnTo>
                    <a:pt x="211823" y="99504"/>
                  </a:lnTo>
                  <a:lnTo>
                    <a:pt x="208280" y="105410"/>
                  </a:lnTo>
                  <a:lnTo>
                    <a:pt x="203200" y="107950"/>
                  </a:lnTo>
                  <a:lnTo>
                    <a:pt x="196850" y="110490"/>
                  </a:lnTo>
                  <a:lnTo>
                    <a:pt x="191770" y="115570"/>
                  </a:lnTo>
                  <a:lnTo>
                    <a:pt x="194310" y="125730"/>
                  </a:lnTo>
                  <a:lnTo>
                    <a:pt x="195580" y="138430"/>
                  </a:lnTo>
                  <a:lnTo>
                    <a:pt x="196850" y="153670"/>
                  </a:lnTo>
                  <a:lnTo>
                    <a:pt x="201930" y="167640"/>
                  </a:lnTo>
                  <a:lnTo>
                    <a:pt x="243840" y="149860"/>
                  </a:lnTo>
                  <a:close/>
                </a:path>
                <a:path w="3070859" h="274320">
                  <a:moveTo>
                    <a:pt x="260350" y="46990"/>
                  </a:moveTo>
                  <a:lnTo>
                    <a:pt x="257810" y="36830"/>
                  </a:lnTo>
                  <a:lnTo>
                    <a:pt x="254000" y="26670"/>
                  </a:lnTo>
                  <a:lnTo>
                    <a:pt x="251460" y="16510"/>
                  </a:lnTo>
                  <a:lnTo>
                    <a:pt x="251460" y="5080"/>
                  </a:lnTo>
                  <a:lnTo>
                    <a:pt x="247650" y="6350"/>
                  </a:lnTo>
                  <a:lnTo>
                    <a:pt x="245110" y="6350"/>
                  </a:lnTo>
                  <a:lnTo>
                    <a:pt x="241300" y="8890"/>
                  </a:lnTo>
                  <a:lnTo>
                    <a:pt x="238760" y="8890"/>
                  </a:lnTo>
                  <a:lnTo>
                    <a:pt x="231140" y="11430"/>
                  </a:lnTo>
                  <a:lnTo>
                    <a:pt x="228600" y="12700"/>
                  </a:lnTo>
                  <a:lnTo>
                    <a:pt x="224790" y="12700"/>
                  </a:lnTo>
                  <a:lnTo>
                    <a:pt x="223520" y="15240"/>
                  </a:lnTo>
                  <a:lnTo>
                    <a:pt x="223520" y="19050"/>
                  </a:lnTo>
                  <a:lnTo>
                    <a:pt x="222250" y="22860"/>
                  </a:lnTo>
                  <a:lnTo>
                    <a:pt x="218440" y="22860"/>
                  </a:lnTo>
                  <a:lnTo>
                    <a:pt x="224790" y="33020"/>
                  </a:lnTo>
                  <a:lnTo>
                    <a:pt x="229870" y="46990"/>
                  </a:lnTo>
                  <a:lnTo>
                    <a:pt x="232410" y="60960"/>
                  </a:lnTo>
                  <a:lnTo>
                    <a:pt x="237490" y="74930"/>
                  </a:lnTo>
                  <a:lnTo>
                    <a:pt x="250190" y="69850"/>
                  </a:lnTo>
                  <a:lnTo>
                    <a:pt x="257810" y="64770"/>
                  </a:lnTo>
                  <a:lnTo>
                    <a:pt x="260350" y="55880"/>
                  </a:lnTo>
                  <a:lnTo>
                    <a:pt x="260350" y="46990"/>
                  </a:lnTo>
                  <a:close/>
                </a:path>
                <a:path w="3070859" h="274320">
                  <a:moveTo>
                    <a:pt x="280670" y="135890"/>
                  </a:moveTo>
                  <a:lnTo>
                    <a:pt x="278130" y="137160"/>
                  </a:lnTo>
                  <a:lnTo>
                    <a:pt x="275590" y="139700"/>
                  </a:lnTo>
                  <a:lnTo>
                    <a:pt x="264160" y="147320"/>
                  </a:lnTo>
                  <a:lnTo>
                    <a:pt x="261620" y="148590"/>
                  </a:lnTo>
                  <a:lnTo>
                    <a:pt x="257810" y="151130"/>
                  </a:lnTo>
                  <a:lnTo>
                    <a:pt x="254000" y="152400"/>
                  </a:lnTo>
                  <a:lnTo>
                    <a:pt x="256540" y="173990"/>
                  </a:lnTo>
                  <a:lnTo>
                    <a:pt x="261620" y="193040"/>
                  </a:lnTo>
                  <a:lnTo>
                    <a:pt x="264160" y="213360"/>
                  </a:lnTo>
                  <a:lnTo>
                    <a:pt x="264160" y="234950"/>
                  </a:lnTo>
                  <a:lnTo>
                    <a:pt x="255270" y="220980"/>
                  </a:lnTo>
                  <a:lnTo>
                    <a:pt x="252730" y="200660"/>
                  </a:lnTo>
                  <a:lnTo>
                    <a:pt x="251460" y="179070"/>
                  </a:lnTo>
                  <a:lnTo>
                    <a:pt x="247650" y="157480"/>
                  </a:lnTo>
                  <a:lnTo>
                    <a:pt x="243840" y="160020"/>
                  </a:lnTo>
                  <a:lnTo>
                    <a:pt x="237490" y="163830"/>
                  </a:lnTo>
                  <a:lnTo>
                    <a:pt x="228600" y="166370"/>
                  </a:lnTo>
                  <a:lnTo>
                    <a:pt x="210820" y="173990"/>
                  </a:lnTo>
                  <a:lnTo>
                    <a:pt x="204470" y="176530"/>
                  </a:lnTo>
                  <a:lnTo>
                    <a:pt x="200660" y="182880"/>
                  </a:lnTo>
                  <a:lnTo>
                    <a:pt x="199390" y="191770"/>
                  </a:lnTo>
                  <a:lnTo>
                    <a:pt x="204470" y="201930"/>
                  </a:lnTo>
                  <a:lnTo>
                    <a:pt x="198120" y="199390"/>
                  </a:lnTo>
                  <a:lnTo>
                    <a:pt x="195580" y="193040"/>
                  </a:lnTo>
                  <a:lnTo>
                    <a:pt x="195580" y="185420"/>
                  </a:lnTo>
                  <a:lnTo>
                    <a:pt x="194310" y="179070"/>
                  </a:lnTo>
                  <a:lnTo>
                    <a:pt x="189230" y="179070"/>
                  </a:lnTo>
                  <a:lnTo>
                    <a:pt x="189230" y="151130"/>
                  </a:lnTo>
                  <a:lnTo>
                    <a:pt x="184899" y="124091"/>
                  </a:lnTo>
                  <a:lnTo>
                    <a:pt x="184150" y="124460"/>
                  </a:lnTo>
                  <a:lnTo>
                    <a:pt x="179070" y="129540"/>
                  </a:lnTo>
                  <a:lnTo>
                    <a:pt x="176530" y="133350"/>
                  </a:lnTo>
                  <a:lnTo>
                    <a:pt x="176530" y="137160"/>
                  </a:lnTo>
                  <a:lnTo>
                    <a:pt x="181610" y="149860"/>
                  </a:lnTo>
                  <a:lnTo>
                    <a:pt x="181737" y="163830"/>
                  </a:lnTo>
                  <a:lnTo>
                    <a:pt x="182880" y="175260"/>
                  </a:lnTo>
                  <a:lnTo>
                    <a:pt x="189230" y="186690"/>
                  </a:lnTo>
                  <a:lnTo>
                    <a:pt x="179070" y="199390"/>
                  </a:lnTo>
                  <a:lnTo>
                    <a:pt x="173990" y="204470"/>
                  </a:lnTo>
                  <a:lnTo>
                    <a:pt x="171450" y="208280"/>
                  </a:lnTo>
                  <a:lnTo>
                    <a:pt x="176530" y="218440"/>
                  </a:lnTo>
                  <a:lnTo>
                    <a:pt x="180340" y="222250"/>
                  </a:lnTo>
                  <a:lnTo>
                    <a:pt x="185420" y="226060"/>
                  </a:lnTo>
                  <a:lnTo>
                    <a:pt x="189230" y="231140"/>
                  </a:lnTo>
                  <a:lnTo>
                    <a:pt x="191770" y="234950"/>
                  </a:lnTo>
                  <a:lnTo>
                    <a:pt x="187960" y="236220"/>
                  </a:lnTo>
                  <a:lnTo>
                    <a:pt x="184150" y="234950"/>
                  </a:lnTo>
                  <a:lnTo>
                    <a:pt x="181610" y="233680"/>
                  </a:lnTo>
                  <a:lnTo>
                    <a:pt x="173990" y="226060"/>
                  </a:lnTo>
                  <a:lnTo>
                    <a:pt x="171450" y="222250"/>
                  </a:lnTo>
                  <a:lnTo>
                    <a:pt x="167640" y="220980"/>
                  </a:lnTo>
                  <a:lnTo>
                    <a:pt x="165100" y="218440"/>
                  </a:lnTo>
                  <a:lnTo>
                    <a:pt x="158750" y="223520"/>
                  </a:lnTo>
                  <a:lnTo>
                    <a:pt x="154940" y="227330"/>
                  </a:lnTo>
                  <a:lnTo>
                    <a:pt x="149860" y="231140"/>
                  </a:lnTo>
                  <a:lnTo>
                    <a:pt x="146050" y="234950"/>
                  </a:lnTo>
                  <a:lnTo>
                    <a:pt x="143510" y="238760"/>
                  </a:lnTo>
                  <a:lnTo>
                    <a:pt x="139700" y="242570"/>
                  </a:lnTo>
                  <a:lnTo>
                    <a:pt x="134620" y="245110"/>
                  </a:lnTo>
                  <a:lnTo>
                    <a:pt x="130810" y="248920"/>
                  </a:lnTo>
                  <a:lnTo>
                    <a:pt x="137160" y="255270"/>
                  </a:lnTo>
                  <a:lnTo>
                    <a:pt x="139700" y="259080"/>
                  </a:lnTo>
                  <a:lnTo>
                    <a:pt x="140970" y="264160"/>
                  </a:lnTo>
                  <a:lnTo>
                    <a:pt x="144780" y="267970"/>
                  </a:lnTo>
                  <a:lnTo>
                    <a:pt x="146050" y="271780"/>
                  </a:lnTo>
                  <a:lnTo>
                    <a:pt x="149860" y="273050"/>
                  </a:lnTo>
                  <a:lnTo>
                    <a:pt x="154940" y="274320"/>
                  </a:lnTo>
                  <a:lnTo>
                    <a:pt x="163830" y="274320"/>
                  </a:lnTo>
                  <a:lnTo>
                    <a:pt x="165100" y="267970"/>
                  </a:lnTo>
                  <a:lnTo>
                    <a:pt x="165100" y="259080"/>
                  </a:lnTo>
                  <a:lnTo>
                    <a:pt x="168910" y="254000"/>
                  </a:lnTo>
                  <a:lnTo>
                    <a:pt x="175260" y="257810"/>
                  </a:lnTo>
                  <a:lnTo>
                    <a:pt x="179070" y="264160"/>
                  </a:lnTo>
                  <a:lnTo>
                    <a:pt x="181610" y="269240"/>
                  </a:lnTo>
                  <a:lnTo>
                    <a:pt x="189230" y="271780"/>
                  </a:lnTo>
                  <a:lnTo>
                    <a:pt x="186690" y="274320"/>
                  </a:lnTo>
                  <a:lnTo>
                    <a:pt x="189230" y="273050"/>
                  </a:lnTo>
                  <a:lnTo>
                    <a:pt x="193040" y="271780"/>
                  </a:lnTo>
                  <a:lnTo>
                    <a:pt x="203200" y="271780"/>
                  </a:lnTo>
                  <a:lnTo>
                    <a:pt x="207010" y="270510"/>
                  </a:lnTo>
                  <a:lnTo>
                    <a:pt x="208280" y="269240"/>
                  </a:lnTo>
                  <a:lnTo>
                    <a:pt x="209550" y="266700"/>
                  </a:lnTo>
                  <a:lnTo>
                    <a:pt x="204470" y="265430"/>
                  </a:lnTo>
                  <a:lnTo>
                    <a:pt x="198120" y="266700"/>
                  </a:lnTo>
                  <a:lnTo>
                    <a:pt x="193040" y="265430"/>
                  </a:lnTo>
                  <a:lnTo>
                    <a:pt x="189230" y="261620"/>
                  </a:lnTo>
                  <a:lnTo>
                    <a:pt x="194310" y="256540"/>
                  </a:lnTo>
                  <a:lnTo>
                    <a:pt x="204470" y="254000"/>
                  </a:lnTo>
                  <a:lnTo>
                    <a:pt x="209550" y="254000"/>
                  </a:lnTo>
                  <a:lnTo>
                    <a:pt x="208280" y="240030"/>
                  </a:lnTo>
                  <a:lnTo>
                    <a:pt x="207137" y="236220"/>
                  </a:lnTo>
                  <a:lnTo>
                    <a:pt x="200660" y="214630"/>
                  </a:lnTo>
                  <a:lnTo>
                    <a:pt x="201930" y="201930"/>
                  </a:lnTo>
                  <a:lnTo>
                    <a:pt x="208280" y="214630"/>
                  </a:lnTo>
                  <a:lnTo>
                    <a:pt x="212090" y="227330"/>
                  </a:lnTo>
                  <a:lnTo>
                    <a:pt x="213360" y="240030"/>
                  </a:lnTo>
                  <a:lnTo>
                    <a:pt x="217170" y="254000"/>
                  </a:lnTo>
                  <a:lnTo>
                    <a:pt x="224790" y="252730"/>
                  </a:lnTo>
                  <a:lnTo>
                    <a:pt x="233680" y="252730"/>
                  </a:lnTo>
                  <a:lnTo>
                    <a:pt x="241300" y="251460"/>
                  </a:lnTo>
                  <a:lnTo>
                    <a:pt x="248920" y="248920"/>
                  </a:lnTo>
                  <a:lnTo>
                    <a:pt x="256540" y="247650"/>
                  </a:lnTo>
                  <a:lnTo>
                    <a:pt x="279400" y="240030"/>
                  </a:lnTo>
                  <a:lnTo>
                    <a:pt x="279641" y="234950"/>
                  </a:lnTo>
                  <a:lnTo>
                    <a:pt x="280670" y="214630"/>
                  </a:lnTo>
                  <a:lnTo>
                    <a:pt x="280543" y="185420"/>
                  </a:lnTo>
                  <a:lnTo>
                    <a:pt x="279514" y="163830"/>
                  </a:lnTo>
                  <a:lnTo>
                    <a:pt x="279577" y="157480"/>
                  </a:lnTo>
                  <a:lnTo>
                    <a:pt x="280670" y="135890"/>
                  </a:lnTo>
                  <a:close/>
                </a:path>
                <a:path w="3070859" h="274320">
                  <a:moveTo>
                    <a:pt x="411480" y="17780"/>
                  </a:moveTo>
                  <a:lnTo>
                    <a:pt x="406400" y="20320"/>
                  </a:lnTo>
                  <a:lnTo>
                    <a:pt x="403860" y="19050"/>
                  </a:lnTo>
                  <a:lnTo>
                    <a:pt x="400050" y="19050"/>
                  </a:lnTo>
                  <a:lnTo>
                    <a:pt x="393700" y="12700"/>
                  </a:lnTo>
                  <a:lnTo>
                    <a:pt x="393700" y="7620"/>
                  </a:lnTo>
                  <a:lnTo>
                    <a:pt x="388620" y="31750"/>
                  </a:lnTo>
                  <a:lnTo>
                    <a:pt x="391160" y="30480"/>
                  </a:lnTo>
                  <a:lnTo>
                    <a:pt x="394970" y="29210"/>
                  </a:lnTo>
                  <a:lnTo>
                    <a:pt x="398780" y="26670"/>
                  </a:lnTo>
                  <a:lnTo>
                    <a:pt x="401320" y="26670"/>
                  </a:lnTo>
                  <a:lnTo>
                    <a:pt x="405130" y="25400"/>
                  </a:lnTo>
                  <a:lnTo>
                    <a:pt x="407670" y="24130"/>
                  </a:lnTo>
                  <a:lnTo>
                    <a:pt x="410210" y="21590"/>
                  </a:lnTo>
                  <a:lnTo>
                    <a:pt x="411480" y="17780"/>
                  </a:lnTo>
                  <a:close/>
                </a:path>
                <a:path w="3070859" h="274320">
                  <a:moveTo>
                    <a:pt x="621030" y="5080"/>
                  </a:moveTo>
                  <a:lnTo>
                    <a:pt x="609600" y="5080"/>
                  </a:lnTo>
                  <a:lnTo>
                    <a:pt x="608330" y="22860"/>
                  </a:lnTo>
                  <a:lnTo>
                    <a:pt x="621030" y="22860"/>
                  </a:lnTo>
                  <a:lnTo>
                    <a:pt x="621030" y="5080"/>
                  </a:lnTo>
                  <a:close/>
                </a:path>
                <a:path w="3070859" h="274320">
                  <a:moveTo>
                    <a:pt x="635000" y="5080"/>
                  </a:moveTo>
                  <a:lnTo>
                    <a:pt x="629920" y="5080"/>
                  </a:lnTo>
                  <a:lnTo>
                    <a:pt x="629920" y="25400"/>
                  </a:lnTo>
                  <a:lnTo>
                    <a:pt x="632460" y="20320"/>
                  </a:lnTo>
                  <a:lnTo>
                    <a:pt x="633730" y="16510"/>
                  </a:lnTo>
                  <a:lnTo>
                    <a:pt x="635000" y="11430"/>
                  </a:lnTo>
                  <a:lnTo>
                    <a:pt x="635000" y="5080"/>
                  </a:lnTo>
                  <a:close/>
                </a:path>
                <a:path w="3070859" h="274320">
                  <a:moveTo>
                    <a:pt x="681990" y="7620"/>
                  </a:moveTo>
                  <a:lnTo>
                    <a:pt x="669290" y="7620"/>
                  </a:lnTo>
                  <a:lnTo>
                    <a:pt x="666750" y="22860"/>
                  </a:lnTo>
                  <a:lnTo>
                    <a:pt x="679450" y="22860"/>
                  </a:lnTo>
                  <a:lnTo>
                    <a:pt x="681990" y="17780"/>
                  </a:lnTo>
                  <a:lnTo>
                    <a:pt x="681990" y="7620"/>
                  </a:lnTo>
                  <a:close/>
                </a:path>
                <a:path w="3070859" h="274320">
                  <a:moveTo>
                    <a:pt x="704850" y="5080"/>
                  </a:moveTo>
                  <a:lnTo>
                    <a:pt x="698500" y="6350"/>
                  </a:lnTo>
                  <a:lnTo>
                    <a:pt x="693420" y="8890"/>
                  </a:lnTo>
                  <a:lnTo>
                    <a:pt x="689610" y="12700"/>
                  </a:lnTo>
                  <a:lnTo>
                    <a:pt x="689610" y="19050"/>
                  </a:lnTo>
                  <a:lnTo>
                    <a:pt x="704850" y="19050"/>
                  </a:lnTo>
                  <a:lnTo>
                    <a:pt x="704850" y="5080"/>
                  </a:lnTo>
                  <a:close/>
                </a:path>
                <a:path w="3070859" h="274320">
                  <a:moveTo>
                    <a:pt x="744220" y="20320"/>
                  </a:moveTo>
                  <a:lnTo>
                    <a:pt x="741680" y="5080"/>
                  </a:lnTo>
                  <a:lnTo>
                    <a:pt x="739140" y="69850"/>
                  </a:lnTo>
                  <a:lnTo>
                    <a:pt x="744220" y="36830"/>
                  </a:lnTo>
                  <a:lnTo>
                    <a:pt x="744220" y="20320"/>
                  </a:lnTo>
                  <a:close/>
                </a:path>
                <a:path w="3070859" h="274320">
                  <a:moveTo>
                    <a:pt x="3070860" y="0"/>
                  </a:moveTo>
                  <a:lnTo>
                    <a:pt x="3067050" y="0"/>
                  </a:lnTo>
                  <a:lnTo>
                    <a:pt x="3067050" y="3810"/>
                  </a:lnTo>
                  <a:lnTo>
                    <a:pt x="3070860" y="3810"/>
                  </a:lnTo>
                  <a:lnTo>
                    <a:pt x="30708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4763770" y="4131309"/>
              <a:ext cx="957580" cy="92710"/>
            </a:xfrm>
            <a:custGeom>
              <a:avLst/>
              <a:gdLst/>
              <a:ahLst/>
              <a:cxnLst/>
              <a:rect l="l" t="t" r="r" b="b"/>
              <a:pathLst>
                <a:path w="957579" h="92710">
                  <a:moveTo>
                    <a:pt x="17780" y="6350"/>
                  </a:moveTo>
                  <a:lnTo>
                    <a:pt x="15240" y="3810"/>
                  </a:lnTo>
                  <a:lnTo>
                    <a:pt x="10160" y="2540"/>
                  </a:lnTo>
                  <a:lnTo>
                    <a:pt x="5080" y="0"/>
                  </a:lnTo>
                  <a:lnTo>
                    <a:pt x="0" y="15240"/>
                  </a:lnTo>
                  <a:lnTo>
                    <a:pt x="5080" y="16510"/>
                  </a:lnTo>
                  <a:lnTo>
                    <a:pt x="10160" y="16510"/>
                  </a:lnTo>
                  <a:lnTo>
                    <a:pt x="12700" y="15240"/>
                  </a:lnTo>
                  <a:lnTo>
                    <a:pt x="16510" y="12700"/>
                  </a:lnTo>
                  <a:lnTo>
                    <a:pt x="17780" y="6350"/>
                  </a:lnTo>
                  <a:close/>
                </a:path>
                <a:path w="957579" h="92710">
                  <a:moveTo>
                    <a:pt x="69850" y="11430"/>
                  </a:moveTo>
                  <a:lnTo>
                    <a:pt x="68580" y="7620"/>
                  </a:lnTo>
                  <a:lnTo>
                    <a:pt x="64770" y="2540"/>
                  </a:lnTo>
                  <a:lnTo>
                    <a:pt x="59690" y="3810"/>
                  </a:lnTo>
                  <a:lnTo>
                    <a:pt x="54610" y="7620"/>
                  </a:lnTo>
                  <a:lnTo>
                    <a:pt x="54610" y="15240"/>
                  </a:lnTo>
                  <a:lnTo>
                    <a:pt x="62230" y="15240"/>
                  </a:lnTo>
                  <a:lnTo>
                    <a:pt x="69850" y="11430"/>
                  </a:lnTo>
                  <a:close/>
                </a:path>
                <a:path w="957579" h="92710">
                  <a:moveTo>
                    <a:pt x="957580" y="72390"/>
                  </a:moveTo>
                  <a:lnTo>
                    <a:pt x="952500" y="62230"/>
                  </a:lnTo>
                  <a:lnTo>
                    <a:pt x="947420" y="53340"/>
                  </a:lnTo>
                  <a:lnTo>
                    <a:pt x="942340" y="45720"/>
                  </a:lnTo>
                  <a:lnTo>
                    <a:pt x="937260" y="36830"/>
                  </a:lnTo>
                  <a:lnTo>
                    <a:pt x="930910" y="27940"/>
                  </a:lnTo>
                  <a:lnTo>
                    <a:pt x="927100" y="20320"/>
                  </a:lnTo>
                  <a:lnTo>
                    <a:pt x="923290" y="10160"/>
                  </a:lnTo>
                  <a:lnTo>
                    <a:pt x="920750" y="0"/>
                  </a:lnTo>
                  <a:lnTo>
                    <a:pt x="909320" y="0"/>
                  </a:lnTo>
                  <a:lnTo>
                    <a:pt x="922020" y="45720"/>
                  </a:lnTo>
                  <a:lnTo>
                    <a:pt x="927100" y="68580"/>
                  </a:lnTo>
                  <a:lnTo>
                    <a:pt x="930910" y="92710"/>
                  </a:lnTo>
                  <a:lnTo>
                    <a:pt x="934720" y="91440"/>
                  </a:lnTo>
                  <a:lnTo>
                    <a:pt x="938530" y="88900"/>
                  </a:lnTo>
                  <a:lnTo>
                    <a:pt x="941070" y="86360"/>
                  </a:lnTo>
                  <a:lnTo>
                    <a:pt x="946150" y="78740"/>
                  </a:lnTo>
                  <a:lnTo>
                    <a:pt x="948690" y="76200"/>
                  </a:lnTo>
                  <a:lnTo>
                    <a:pt x="952500" y="73660"/>
                  </a:lnTo>
                  <a:lnTo>
                    <a:pt x="957580" y="723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6694170" y="4133850"/>
              <a:ext cx="57150" cy="502920"/>
            </a:xfrm>
            <a:custGeom>
              <a:avLst/>
              <a:gdLst/>
              <a:ahLst/>
              <a:cxnLst/>
              <a:rect l="l" t="t" r="r" b="b"/>
              <a:pathLst>
                <a:path w="57150" h="502920">
                  <a:moveTo>
                    <a:pt x="27939" y="0"/>
                  </a:moveTo>
                  <a:lnTo>
                    <a:pt x="16509" y="30480"/>
                  </a:lnTo>
                  <a:lnTo>
                    <a:pt x="22859" y="35560"/>
                  </a:lnTo>
                  <a:lnTo>
                    <a:pt x="24129" y="40639"/>
                  </a:lnTo>
                  <a:lnTo>
                    <a:pt x="21589" y="45719"/>
                  </a:lnTo>
                  <a:lnTo>
                    <a:pt x="11429" y="53339"/>
                  </a:lnTo>
                  <a:lnTo>
                    <a:pt x="2539" y="64769"/>
                  </a:lnTo>
                  <a:lnTo>
                    <a:pt x="0" y="502919"/>
                  </a:lnTo>
                  <a:lnTo>
                    <a:pt x="2539" y="502919"/>
                  </a:lnTo>
                  <a:lnTo>
                    <a:pt x="6350" y="453389"/>
                  </a:lnTo>
                  <a:lnTo>
                    <a:pt x="12700" y="405130"/>
                  </a:lnTo>
                  <a:lnTo>
                    <a:pt x="35559" y="261619"/>
                  </a:lnTo>
                  <a:lnTo>
                    <a:pt x="41909" y="213360"/>
                  </a:lnTo>
                  <a:lnTo>
                    <a:pt x="45720" y="165100"/>
                  </a:lnTo>
                  <a:lnTo>
                    <a:pt x="45720" y="115569"/>
                  </a:lnTo>
                  <a:lnTo>
                    <a:pt x="40639" y="106680"/>
                  </a:lnTo>
                  <a:lnTo>
                    <a:pt x="45720" y="95250"/>
                  </a:lnTo>
                  <a:lnTo>
                    <a:pt x="45720" y="80010"/>
                  </a:lnTo>
                  <a:lnTo>
                    <a:pt x="44450" y="63500"/>
                  </a:lnTo>
                  <a:lnTo>
                    <a:pt x="45720" y="46989"/>
                  </a:lnTo>
                  <a:lnTo>
                    <a:pt x="52070" y="46989"/>
                  </a:lnTo>
                  <a:lnTo>
                    <a:pt x="55879" y="53339"/>
                  </a:lnTo>
                  <a:lnTo>
                    <a:pt x="57150" y="59689"/>
                  </a:lnTo>
                  <a:lnTo>
                    <a:pt x="57150" y="48260"/>
                  </a:lnTo>
                  <a:lnTo>
                    <a:pt x="54609" y="40639"/>
                  </a:lnTo>
                  <a:lnTo>
                    <a:pt x="50800" y="34289"/>
                  </a:lnTo>
                  <a:lnTo>
                    <a:pt x="39370" y="22860"/>
                  </a:lnTo>
                  <a:lnTo>
                    <a:pt x="34289" y="16510"/>
                  </a:lnTo>
                  <a:lnTo>
                    <a:pt x="29209" y="88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4869180" y="4136389"/>
              <a:ext cx="181610" cy="16510"/>
            </a:xfrm>
            <a:custGeom>
              <a:avLst/>
              <a:gdLst/>
              <a:ahLst/>
              <a:cxnLst/>
              <a:rect l="l" t="t" r="r" b="b"/>
              <a:pathLst>
                <a:path w="181610" h="16510">
                  <a:moveTo>
                    <a:pt x="16510" y="5080"/>
                  </a:moveTo>
                  <a:lnTo>
                    <a:pt x="13970" y="3810"/>
                  </a:lnTo>
                  <a:lnTo>
                    <a:pt x="8890" y="2540"/>
                  </a:lnTo>
                  <a:lnTo>
                    <a:pt x="5080" y="1270"/>
                  </a:lnTo>
                  <a:lnTo>
                    <a:pt x="1270" y="2540"/>
                  </a:lnTo>
                  <a:lnTo>
                    <a:pt x="0" y="5080"/>
                  </a:lnTo>
                  <a:lnTo>
                    <a:pt x="2540" y="8890"/>
                  </a:lnTo>
                  <a:lnTo>
                    <a:pt x="3810" y="12700"/>
                  </a:lnTo>
                  <a:lnTo>
                    <a:pt x="7620" y="12700"/>
                  </a:lnTo>
                  <a:lnTo>
                    <a:pt x="12700" y="10160"/>
                  </a:lnTo>
                  <a:lnTo>
                    <a:pt x="16510" y="10160"/>
                  </a:lnTo>
                  <a:lnTo>
                    <a:pt x="16510" y="5080"/>
                  </a:lnTo>
                  <a:close/>
                </a:path>
                <a:path w="181610" h="16510">
                  <a:moveTo>
                    <a:pt x="74930" y="3810"/>
                  </a:moveTo>
                  <a:lnTo>
                    <a:pt x="72390" y="2540"/>
                  </a:lnTo>
                  <a:lnTo>
                    <a:pt x="71120" y="1270"/>
                  </a:lnTo>
                  <a:lnTo>
                    <a:pt x="68580" y="0"/>
                  </a:lnTo>
                  <a:lnTo>
                    <a:pt x="66040" y="1270"/>
                  </a:lnTo>
                  <a:lnTo>
                    <a:pt x="58420" y="3810"/>
                  </a:lnTo>
                  <a:lnTo>
                    <a:pt x="55880" y="7620"/>
                  </a:lnTo>
                  <a:lnTo>
                    <a:pt x="55880" y="12700"/>
                  </a:lnTo>
                  <a:lnTo>
                    <a:pt x="62230" y="12700"/>
                  </a:lnTo>
                  <a:lnTo>
                    <a:pt x="67310" y="11430"/>
                  </a:lnTo>
                  <a:lnTo>
                    <a:pt x="72390" y="8890"/>
                  </a:lnTo>
                  <a:lnTo>
                    <a:pt x="74930" y="3810"/>
                  </a:lnTo>
                  <a:close/>
                </a:path>
                <a:path w="181610" h="16510">
                  <a:moveTo>
                    <a:pt x="181610" y="10160"/>
                  </a:moveTo>
                  <a:lnTo>
                    <a:pt x="180340" y="3810"/>
                  </a:lnTo>
                  <a:lnTo>
                    <a:pt x="176530" y="2540"/>
                  </a:lnTo>
                  <a:lnTo>
                    <a:pt x="171450" y="3810"/>
                  </a:lnTo>
                  <a:lnTo>
                    <a:pt x="166370" y="6350"/>
                  </a:lnTo>
                  <a:lnTo>
                    <a:pt x="165100" y="10160"/>
                  </a:lnTo>
                  <a:lnTo>
                    <a:pt x="170180" y="16510"/>
                  </a:lnTo>
                  <a:lnTo>
                    <a:pt x="173990" y="15240"/>
                  </a:lnTo>
                  <a:lnTo>
                    <a:pt x="179070" y="13970"/>
                  </a:lnTo>
                  <a:lnTo>
                    <a:pt x="181610" y="101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3355340" y="4144009"/>
              <a:ext cx="863600" cy="59690"/>
            </a:xfrm>
            <a:custGeom>
              <a:avLst/>
              <a:gdLst/>
              <a:ahLst/>
              <a:cxnLst/>
              <a:rect l="l" t="t" r="r" b="b"/>
              <a:pathLst>
                <a:path w="863600" h="59689">
                  <a:moveTo>
                    <a:pt x="29210" y="7620"/>
                  </a:moveTo>
                  <a:lnTo>
                    <a:pt x="10160" y="0"/>
                  </a:lnTo>
                  <a:lnTo>
                    <a:pt x="7620" y="16510"/>
                  </a:lnTo>
                  <a:lnTo>
                    <a:pt x="3810" y="26670"/>
                  </a:lnTo>
                  <a:lnTo>
                    <a:pt x="2540" y="35560"/>
                  </a:lnTo>
                  <a:lnTo>
                    <a:pt x="0" y="43180"/>
                  </a:lnTo>
                  <a:lnTo>
                    <a:pt x="2540" y="50800"/>
                  </a:lnTo>
                  <a:lnTo>
                    <a:pt x="6350" y="55880"/>
                  </a:lnTo>
                  <a:lnTo>
                    <a:pt x="15240" y="59690"/>
                  </a:lnTo>
                  <a:lnTo>
                    <a:pt x="29210" y="7620"/>
                  </a:lnTo>
                  <a:close/>
                </a:path>
                <a:path w="863600" h="59689">
                  <a:moveTo>
                    <a:pt x="836930" y="15240"/>
                  </a:moveTo>
                  <a:lnTo>
                    <a:pt x="835660" y="8890"/>
                  </a:lnTo>
                  <a:lnTo>
                    <a:pt x="833120" y="5080"/>
                  </a:lnTo>
                  <a:lnTo>
                    <a:pt x="829310" y="1270"/>
                  </a:lnTo>
                  <a:lnTo>
                    <a:pt x="824230" y="2540"/>
                  </a:lnTo>
                  <a:lnTo>
                    <a:pt x="824230" y="17780"/>
                  </a:lnTo>
                  <a:lnTo>
                    <a:pt x="830580" y="17780"/>
                  </a:lnTo>
                  <a:lnTo>
                    <a:pt x="834390" y="16510"/>
                  </a:lnTo>
                  <a:lnTo>
                    <a:pt x="836930" y="15240"/>
                  </a:lnTo>
                  <a:close/>
                </a:path>
                <a:path w="863600" h="59689">
                  <a:moveTo>
                    <a:pt x="863600" y="0"/>
                  </a:moveTo>
                  <a:lnTo>
                    <a:pt x="843280" y="0"/>
                  </a:lnTo>
                  <a:lnTo>
                    <a:pt x="842010" y="17780"/>
                  </a:lnTo>
                  <a:lnTo>
                    <a:pt x="861060" y="17780"/>
                  </a:lnTo>
                  <a:lnTo>
                    <a:pt x="861060" y="3810"/>
                  </a:lnTo>
                  <a:lnTo>
                    <a:pt x="863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4706619" y="4146550"/>
              <a:ext cx="17780" cy="12700"/>
            </a:xfrm>
            <a:custGeom>
              <a:avLst/>
              <a:gdLst/>
              <a:ahLst/>
              <a:cxnLst/>
              <a:rect l="l" t="t" r="r" b="b"/>
              <a:pathLst>
                <a:path w="17779" h="12700">
                  <a:moveTo>
                    <a:pt x="12700" y="0"/>
                  </a:moveTo>
                  <a:lnTo>
                    <a:pt x="7619" y="0"/>
                  </a:lnTo>
                  <a:lnTo>
                    <a:pt x="3809" y="3810"/>
                  </a:lnTo>
                  <a:lnTo>
                    <a:pt x="0" y="6350"/>
                  </a:lnTo>
                  <a:lnTo>
                    <a:pt x="2539" y="10160"/>
                  </a:lnTo>
                  <a:lnTo>
                    <a:pt x="5079" y="11430"/>
                  </a:lnTo>
                  <a:lnTo>
                    <a:pt x="8889" y="12700"/>
                  </a:lnTo>
                  <a:lnTo>
                    <a:pt x="12700" y="12700"/>
                  </a:lnTo>
                  <a:lnTo>
                    <a:pt x="15239" y="10160"/>
                  </a:lnTo>
                  <a:lnTo>
                    <a:pt x="17779" y="5080"/>
                  </a:lnTo>
                  <a:lnTo>
                    <a:pt x="17779" y="2539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2970530" y="4149089"/>
              <a:ext cx="3877310" cy="176530"/>
            </a:xfrm>
            <a:custGeom>
              <a:avLst/>
              <a:gdLst/>
              <a:ahLst/>
              <a:cxnLst/>
              <a:rect l="l" t="t" r="r" b="b"/>
              <a:pathLst>
                <a:path w="3877309" h="176529">
                  <a:moveTo>
                    <a:pt x="6350" y="5080"/>
                  </a:moveTo>
                  <a:lnTo>
                    <a:pt x="1270" y="0"/>
                  </a:lnTo>
                  <a:lnTo>
                    <a:pt x="0" y="2540"/>
                  </a:lnTo>
                  <a:lnTo>
                    <a:pt x="3810" y="7620"/>
                  </a:lnTo>
                  <a:lnTo>
                    <a:pt x="6350" y="5080"/>
                  </a:lnTo>
                  <a:close/>
                </a:path>
                <a:path w="3877309" h="176529">
                  <a:moveTo>
                    <a:pt x="20320" y="10160"/>
                  </a:moveTo>
                  <a:lnTo>
                    <a:pt x="13970" y="3810"/>
                  </a:lnTo>
                  <a:lnTo>
                    <a:pt x="12700" y="3810"/>
                  </a:lnTo>
                  <a:lnTo>
                    <a:pt x="19050" y="12700"/>
                  </a:lnTo>
                  <a:lnTo>
                    <a:pt x="20320" y="10160"/>
                  </a:lnTo>
                  <a:close/>
                </a:path>
                <a:path w="3877309" h="176529">
                  <a:moveTo>
                    <a:pt x="74930" y="2540"/>
                  </a:moveTo>
                  <a:lnTo>
                    <a:pt x="66040" y="2540"/>
                  </a:lnTo>
                  <a:lnTo>
                    <a:pt x="66040" y="3810"/>
                  </a:lnTo>
                  <a:lnTo>
                    <a:pt x="74930" y="3810"/>
                  </a:lnTo>
                  <a:lnTo>
                    <a:pt x="74930" y="2540"/>
                  </a:lnTo>
                  <a:close/>
                </a:path>
                <a:path w="3877309" h="176529">
                  <a:moveTo>
                    <a:pt x="448310" y="12700"/>
                  </a:moveTo>
                  <a:lnTo>
                    <a:pt x="443230" y="7620"/>
                  </a:lnTo>
                  <a:lnTo>
                    <a:pt x="439420" y="6350"/>
                  </a:lnTo>
                  <a:lnTo>
                    <a:pt x="426720" y="6350"/>
                  </a:lnTo>
                  <a:lnTo>
                    <a:pt x="425450" y="3810"/>
                  </a:lnTo>
                  <a:lnTo>
                    <a:pt x="419100" y="17780"/>
                  </a:lnTo>
                  <a:lnTo>
                    <a:pt x="416560" y="29210"/>
                  </a:lnTo>
                  <a:lnTo>
                    <a:pt x="412750" y="41910"/>
                  </a:lnTo>
                  <a:lnTo>
                    <a:pt x="406400" y="57150"/>
                  </a:lnTo>
                  <a:lnTo>
                    <a:pt x="431800" y="64770"/>
                  </a:lnTo>
                  <a:lnTo>
                    <a:pt x="448310" y="12700"/>
                  </a:lnTo>
                  <a:close/>
                </a:path>
                <a:path w="3877309" h="176529">
                  <a:moveTo>
                    <a:pt x="638810" y="7620"/>
                  </a:moveTo>
                  <a:lnTo>
                    <a:pt x="591820" y="7620"/>
                  </a:lnTo>
                  <a:lnTo>
                    <a:pt x="589280" y="36830"/>
                  </a:lnTo>
                  <a:lnTo>
                    <a:pt x="584200" y="31750"/>
                  </a:lnTo>
                  <a:lnTo>
                    <a:pt x="582930" y="24130"/>
                  </a:lnTo>
                  <a:lnTo>
                    <a:pt x="584200" y="15240"/>
                  </a:lnTo>
                  <a:lnTo>
                    <a:pt x="581660" y="7620"/>
                  </a:lnTo>
                  <a:lnTo>
                    <a:pt x="562610" y="10160"/>
                  </a:lnTo>
                  <a:lnTo>
                    <a:pt x="528320" y="10160"/>
                  </a:lnTo>
                  <a:lnTo>
                    <a:pt x="510540" y="12700"/>
                  </a:lnTo>
                  <a:lnTo>
                    <a:pt x="509270" y="26670"/>
                  </a:lnTo>
                  <a:lnTo>
                    <a:pt x="511810" y="57150"/>
                  </a:lnTo>
                  <a:lnTo>
                    <a:pt x="511810" y="71120"/>
                  </a:lnTo>
                  <a:lnTo>
                    <a:pt x="521970" y="71120"/>
                  </a:lnTo>
                  <a:lnTo>
                    <a:pt x="527050" y="72390"/>
                  </a:lnTo>
                  <a:lnTo>
                    <a:pt x="537210" y="72390"/>
                  </a:lnTo>
                  <a:lnTo>
                    <a:pt x="541020" y="71120"/>
                  </a:lnTo>
                  <a:lnTo>
                    <a:pt x="543560" y="68580"/>
                  </a:lnTo>
                  <a:lnTo>
                    <a:pt x="544830" y="64770"/>
                  </a:lnTo>
                  <a:lnTo>
                    <a:pt x="547370" y="67310"/>
                  </a:lnTo>
                  <a:lnTo>
                    <a:pt x="547370" y="71120"/>
                  </a:lnTo>
                  <a:lnTo>
                    <a:pt x="635000" y="64770"/>
                  </a:lnTo>
                  <a:lnTo>
                    <a:pt x="633730" y="49530"/>
                  </a:lnTo>
                  <a:lnTo>
                    <a:pt x="636270" y="21590"/>
                  </a:lnTo>
                  <a:lnTo>
                    <a:pt x="638810" y="7620"/>
                  </a:lnTo>
                  <a:close/>
                </a:path>
                <a:path w="3877309" h="176529">
                  <a:moveTo>
                    <a:pt x="655320" y="3810"/>
                  </a:moveTo>
                  <a:lnTo>
                    <a:pt x="651510" y="3810"/>
                  </a:lnTo>
                  <a:lnTo>
                    <a:pt x="651510" y="7620"/>
                  </a:lnTo>
                  <a:lnTo>
                    <a:pt x="655320" y="7620"/>
                  </a:lnTo>
                  <a:lnTo>
                    <a:pt x="655320" y="3810"/>
                  </a:lnTo>
                  <a:close/>
                </a:path>
                <a:path w="3877309" h="176529">
                  <a:moveTo>
                    <a:pt x="793750" y="44450"/>
                  </a:moveTo>
                  <a:lnTo>
                    <a:pt x="791210" y="30480"/>
                  </a:lnTo>
                  <a:lnTo>
                    <a:pt x="787400" y="16510"/>
                  </a:lnTo>
                  <a:lnTo>
                    <a:pt x="784860" y="2540"/>
                  </a:lnTo>
                  <a:lnTo>
                    <a:pt x="750570" y="2540"/>
                  </a:lnTo>
                  <a:lnTo>
                    <a:pt x="750570" y="62230"/>
                  </a:lnTo>
                  <a:lnTo>
                    <a:pt x="783590" y="62230"/>
                  </a:lnTo>
                  <a:lnTo>
                    <a:pt x="787400" y="60960"/>
                  </a:lnTo>
                  <a:lnTo>
                    <a:pt x="792480" y="59690"/>
                  </a:lnTo>
                  <a:lnTo>
                    <a:pt x="793750" y="44450"/>
                  </a:lnTo>
                  <a:close/>
                </a:path>
                <a:path w="3877309" h="176529">
                  <a:moveTo>
                    <a:pt x="833120" y="57150"/>
                  </a:moveTo>
                  <a:lnTo>
                    <a:pt x="816610" y="2540"/>
                  </a:lnTo>
                  <a:lnTo>
                    <a:pt x="805180" y="2540"/>
                  </a:lnTo>
                  <a:lnTo>
                    <a:pt x="800100" y="7620"/>
                  </a:lnTo>
                  <a:lnTo>
                    <a:pt x="797560" y="15240"/>
                  </a:lnTo>
                  <a:lnTo>
                    <a:pt x="797560" y="22860"/>
                  </a:lnTo>
                  <a:lnTo>
                    <a:pt x="800100" y="33020"/>
                  </a:lnTo>
                  <a:lnTo>
                    <a:pt x="801370" y="41910"/>
                  </a:lnTo>
                  <a:lnTo>
                    <a:pt x="801370" y="52070"/>
                  </a:lnTo>
                  <a:lnTo>
                    <a:pt x="800100" y="59690"/>
                  </a:lnTo>
                  <a:lnTo>
                    <a:pt x="805180" y="60960"/>
                  </a:lnTo>
                  <a:lnTo>
                    <a:pt x="810260" y="60960"/>
                  </a:lnTo>
                  <a:lnTo>
                    <a:pt x="817880" y="58420"/>
                  </a:lnTo>
                  <a:lnTo>
                    <a:pt x="821690" y="58420"/>
                  </a:lnTo>
                  <a:lnTo>
                    <a:pt x="825500" y="57150"/>
                  </a:lnTo>
                  <a:lnTo>
                    <a:pt x="833120" y="57150"/>
                  </a:lnTo>
                  <a:close/>
                </a:path>
                <a:path w="3877309" h="176529">
                  <a:moveTo>
                    <a:pt x="848360" y="41910"/>
                  </a:moveTo>
                  <a:lnTo>
                    <a:pt x="845820" y="27940"/>
                  </a:lnTo>
                  <a:lnTo>
                    <a:pt x="842010" y="13970"/>
                  </a:lnTo>
                  <a:lnTo>
                    <a:pt x="835660" y="0"/>
                  </a:lnTo>
                  <a:lnTo>
                    <a:pt x="829310" y="1270"/>
                  </a:lnTo>
                  <a:lnTo>
                    <a:pt x="829310" y="6350"/>
                  </a:lnTo>
                  <a:lnTo>
                    <a:pt x="830580" y="13970"/>
                  </a:lnTo>
                  <a:lnTo>
                    <a:pt x="830580" y="20320"/>
                  </a:lnTo>
                  <a:lnTo>
                    <a:pt x="834390" y="29210"/>
                  </a:lnTo>
                  <a:lnTo>
                    <a:pt x="836930" y="40640"/>
                  </a:lnTo>
                  <a:lnTo>
                    <a:pt x="839470" y="50800"/>
                  </a:lnTo>
                  <a:lnTo>
                    <a:pt x="848360" y="57150"/>
                  </a:lnTo>
                  <a:lnTo>
                    <a:pt x="848360" y="41910"/>
                  </a:lnTo>
                  <a:close/>
                </a:path>
                <a:path w="3877309" h="176529">
                  <a:moveTo>
                    <a:pt x="1017270" y="7620"/>
                  </a:moveTo>
                  <a:lnTo>
                    <a:pt x="1004570" y="2540"/>
                  </a:lnTo>
                  <a:lnTo>
                    <a:pt x="1004570" y="7620"/>
                  </a:lnTo>
                  <a:lnTo>
                    <a:pt x="1017270" y="7620"/>
                  </a:lnTo>
                  <a:close/>
                </a:path>
                <a:path w="3877309" h="176529">
                  <a:moveTo>
                    <a:pt x="1098550" y="8890"/>
                  </a:moveTo>
                  <a:lnTo>
                    <a:pt x="1094740" y="8890"/>
                  </a:lnTo>
                  <a:lnTo>
                    <a:pt x="1094740" y="12700"/>
                  </a:lnTo>
                  <a:lnTo>
                    <a:pt x="1098550" y="12700"/>
                  </a:lnTo>
                  <a:lnTo>
                    <a:pt x="1098550" y="8890"/>
                  </a:lnTo>
                  <a:close/>
                </a:path>
                <a:path w="3877309" h="176529">
                  <a:moveTo>
                    <a:pt x="1109980" y="3810"/>
                  </a:moveTo>
                  <a:lnTo>
                    <a:pt x="1102360" y="3810"/>
                  </a:lnTo>
                  <a:lnTo>
                    <a:pt x="1103630" y="20320"/>
                  </a:lnTo>
                  <a:lnTo>
                    <a:pt x="1106170" y="19050"/>
                  </a:lnTo>
                  <a:lnTo>
                    <a:pt x="1107440" y="17780"/>
                  </a:lnTo>
                  <a:lnTo>
                    <a:pt x="1107440" y="16510"/>
                  </a:lnTo>
                  <a:lnTo>
                    <a:pt x="1109980" y="16510"/>
                  </a:lnTo>
                  <a:lnTo>
                    <a:pt x="1109980" y="3810"/>
                  </a:lnTo>
                  <a:close/>
                </a:path>
                <a:path w="3877309" h="176529">
                  <a:moveTo>
                    <a:pt x="1153160" y="15240"/>
                  </a:moveTo>
                  <a:lnTo>
                    <a:pt x="1151890" y="0"/>
                  </a:lnTo>
                  <a:lnTo>
                    <a:pt x="1136650" y="0"/>
                  </a:lnTo>
                  <a:lnTo>
                    <a:pt x="1139190" y="15240"/>
                  </a:lnTo>
                  <a:lnTo>
                    <a:pt x="1153160" y="15240"/>
                  </a:lnTo>
                  <a:close/>
                </a:path>
                <a:path w="3877309" h="176529">
                  <a:moveTo>
                    <a:pt x="1176020" y="0"/>
                  </a:moveTo>
                  <a:lnTo>
                    <a:pt x="1160780" y="0"/>
                  </a:lnTo>
                  <a:lnTo>
                    <a:pt x="1160780" y="15240"/>
                  </a:lnTo>
                  <a:lnTo>
                    <a:pt x="1176020" y="12700"/>
                  </a:lnTo>
                  <a:lnTo>
                    <a:pt x="1176020" y="0"/>
                  </a:lnTo>
                  <a:close/>
                </a:path>
                <a:path w="3877309" h="176529">
                  <a:moveTo>
                    <a:pt x="1306830" y="3810"/>
                  </a:moveTo>
                  <a:lnTo>
                    <a:pt x="1290320" y="3810"/>
                  </a:lnTo>
                  <a:lnTo>
                    <a:pt x="1290320" y="16510"/>
                  </a:lnTo>
                  <a:lnTo>
                    <a:pt x="1306830" y="16510"/>
                  </a:lnTo>
                  <a:lnTo>
                    <a:pt x="1306830" y="3810"/>
                  </a:lnTo>
                  <a:close/>
                </a:path>
                <a:path w="3877309" h="176529">
                  <a:moveTo>
                    <a:pt x="1318260" y="7620"/>
                  </a:moveTo>
                  <a:lnTo>
                    <a:pt x="1315720" y="3810"/>
                  </a:lnTo>
                  <a:lnTo>
                    <a:pt x="1313180" y="20320"/>
                  </a:lnTo>
                  <a:lnTo>
                    <a:pt x="1318260" y="20320"/>
                  </a:lnTo>
                  <a:lnTo>
                    <a:pt x="1318260" y="7620"/>
                  </a:lnTo>
                  <a:close/>
                </a:path>
                <a:path w="3877309" h="176529">
                  <a:moveTo>
                    <a:pt x="1365250" y="2540"/>
                  </a:moveTo>
                  <a:lnTo>
                    <a:pt x="1352550" y="2540"/>
                  </a:lnTo>
                  <a:lnTo>
                    <a:pt x="1352550" y="22860"/>
                  </a:lnTo>
                  <a:lnTo>
                    <a:pt x="1361440" y="22860"/>
                  </a:lnTo>
                  <a:lnTo>
                    <a:pt x="1363980" y="16510"/>
                  </a:lnTo>
                  <a:lnTo>
                    <a:pt x="1362710" y="8890"/>
                  </a:lnTo>
                  <a:lnTo>
                    <a:pt x="1365250" y="2540"/>
                  </a:lnTo>
                  <a:close/>
                </a:path>
                <a:path w="3877309" h="176529">
                  <a:moveTo>
                    <a:pt x="1388110" y="2540"/>
                  </a:moveTo>
                  <a:lnTo>
                    <a:pt x="1375410" y="2540"/>
                  </a:lnTo>
                  <a:lnTo>
                    <a:pt x="1372870" y="22860"/>
                  </a:lnTo>
                  <a:lnTo>
                    <a:pt x="1376680" y="21590"/>
                  </a:lnTo>
                  <a:lnTo>
                    <a:pt x="1379220" y="22860"/>
                  </a:lnTo>
                  <a:lnTo>
                    <a:pt x="1383030" y="24130"/>
                  </a:lnTo>
                  <a:lnTo>
                    <a:pt x="1384300" y="25400"/>
                  </a:lnTo>
                  <a:lnTo>
                    <a:pt x="1388110" y="2540"/>
                  </a:lnTo>
                  <a:close/>
                </a:path>
                <a:path w="3877309" h="176529">
                  <a:moveTo>
                    <a:pt x="1468120" y="16510"/>
                  </a:moveTo>
                  <a:lnTo>
                    <a:pt x="1463040" y="0"/>
                  </a:lnTo>
                  <a:lnTo>
                    <a:pt x="1460500" y="5080"/>
                  </a:lnTo>
                  <a:lnTo>
                    <a:pt x="1459230" y="10160"/>
                  </a:lnTo>
                  <a:lnTo>
                    <a:pt x="1456690" y="15240"/>
                  </a:lnTo>
                  <a:lnTo>
                    <a:pt x="1459230" y="20320"/>
                  </a:lnTo>
                  <a:lnTo>
                    <a:pt x="1468120" y="16510"/>
                  </a:lnTo>
                  <a:close/>
                </a:path>
                <a:path w="3877309" h="176529">
                  <a:moveTo>
                    <a:pt x="3253740" y="74930"/>
                  </a:moveTo>
                  <a:lnTo>
                    <a:pt x="3252470" y="69850"/>
                  </a:lnTo>
                  <a:lnTo>
                    <a:pt x="3249930" y="62230"/>
                  </a:lnTo>
                  <a:lnTo>
                    <a:pt x="3246120" y="57150"/>
                  </a:lnTo>
                  <a:lnTo>
                    <a:pt x="3244850" y="49530"/>
                  </a:lnTo>
                  <a:lnTo>
                    <a:pt x="3244850" y="41910"/>
                  </a:lnTo>
                  <a:lnTo>
                    <a:pt x="3246120" y="31750"/>
                  </a:lnTo>
                  <a:lnTo>
                    <a:pt x="3238500" y="27940"/>
                  </a:lnTo>
                  <a:lnTo>
                    <a:pt x="3235960" y="20320"/>
                  </a:lnTo>
                  <a:lnTo>
                    <a:pt x="3235960" y="11430"/>
                  </a:lnTo>
                  <a:lnTo>
                    <a:pt x="3233420" y="3810"/>
                  </a:lnTo>
                  <a:lnTo>
                    <a:pt x="3233420" y="34290"/>
                  </a:lnTo>
                  <a:lnTo>
                    <a:pt x="3234690" y="62230"/>
                  </a:lnTo>
                  <a:lnTo>
                    <a:pt x="3237230" y="91440"/>
                  </a:lnTo>
                  <a:lnTo>
                    <a:pt x="3241040" y="119380"/>
                  </a:lnTo>
                  <a:lnTo>
                    <a:pt x="3237230" y="127000"/>
                  </a:lnTo>
                  <a:lnTo>
                    <a:pt x="3235960" y="135890"/>
                  </a:lnTo>
                  <a:lnTo>
                    <a:pt x="3237230" y="146050"/>
                  </a:lnTo>
                  <a:lnTo>
                    <a:pt x="3238500" y="153670"/>
                  </a:lnTo>
                  <a:lnTo>
                    <a:pt x="3242310" y="138430"/>
                  </a:lnTo>
                  <a:lnTo>
                    <a:pt x="3244850" y="123190"/>
                  </a:lnTo>
                  <a:lnTo>
                    <a:pt x="3246120" y="106680"/>
                  </a:lnTo>
                  <a:lnTo>
                    <a:pt x="3249930" y="91440"/>
                  </a:lnTo>
                  <a:lnTo>
                    <a:pt x="3253740" y="82550"/>
                  </a:lnTo>
                  <a:lnTo>
                    <a:pt x="3253740" y="74930"/>
                  </a:lnTo>
                  <a:close/>
                </a:path>
                <a:path w="3877309" h="176529">
                  <a:moveTo>
                    <a:pt x="3345180" y="6350"/>
                  </a:moveTo>
                  <a:lnTo>
                    <a:pt x="3343910" y="2540"/>
                  </a:lnTo>
                  <a:lnTo>
                    <a:pt x="3338830" y="0"/>
                  </a:lnTo>
                  <a:lnTo>
                    <a:pt x="3332480" y="0"/>
                  </a:lnTo>
                  <a:lnTo>
                    <a:pt x="3328670" y="3810"/>
                  </a:lnTo>
                  <a:lnTo>
                    <a:pt x="3327400" y="7620"/>
                  </a:lnTo>
                  <a:lnTo>
                    <a:pt x="3329940" y="13970"/>
                  </a:lnTo>
                  <a:lnTo>
                    <a:pt x="3332480" y="16510"/>
                  </a:lnTo>
                  <a:lnTo>
                    <a:pt x="3340100" y="16510"/>
                  </a:lnTo>
                  <a:lnTo>
                    <a:pt x="3343910" y="15240"/>
                  </a:lnTo>
                  <a:lnTo>
                    <a:pt x="3345180" y="12700"/>
                  </a:lnTo>
                  <a:lnTo>
                    <a:pt x="3345180" y="6350"/>
                  </a:lnTo>
                  <a:close/>
                </a:path>
                <a:path w="3877309" h="176529">
                  <a:moveTo>
                    <a:pt x="3441700" y="3810"/>
                  </a:moveTo>
                  <a:lnTo>
                    <a:pt x="3440430" y="3810"/>
                  </a:lnTo>
                  <a:lnTo>
                    <a:pt x="3440430" y="12700"/>
                  </a:lnTo>
                  <a:lnTo>
                    <a:pt x="3441700" y="12700"/>
                  </a:lnTo>
                  <a:lnTo>
                    <a:pt x="3441700" y="3810"/>
                  </a:lnTo>
                  <a:close/>
                </a:path>
                <a:path w="3877309" h="176529">
                  <a:moveTo>
                    <a:pt x="3877310" y="2540"/>
                  </a:moveTo>
                  <a:lnTo>
                    <a:pt x="3873500" y="2540"/>
                  </a:lnTo>
                  <a:lnTo>
                    <a:pt x="3869690" y="3810"/>
                  </a:lnTo>
                  <a:lnTo>
                    <a:pt x="3865880" y="6350"/>
                  </a:lnTo>
                  <a:lnTo>
                    <a:pt x="3858260" y="8890"/>
                  </a:lnTo>
                  <a:lnTo>
                    <a:pt x="3854450" y="11430"/>
                  </a:lnTo>
                  <a:lnTo>
                    <a:pt x="3850640" y="12700"/>
                  </a:lnTo>
                  <a:lnTo>
                    <a:pt x="3846830" y="15240"/>
                  </a:lnTo>
                  <a:lnTo>
                    <a:pt x="3846830" y="57150"/>
                  </a:lnTo>
                  <a:lnTo>
                    <a:pt x="3851910" y="138430"/>
                  </a:lnTo>
                  <a:lnTo>
                    <a:pt x="3855720" y="176530"/>
                  </a:lnTo>
                  <a:lnTo>
                    <a:pt x="3865880" y="156210"/>
                  </a:lnTo>
                  <a:lnTo>
                    <a:pt x="3870960" y="134620"/>
                  </a:lnTo>
                  <a:lnTo>
                    <a:pt x="3873500" y="91440"/>
                  </a:lnTo>
                  <a:lnTo>
                    <a:pt x="3872230" y="69850"/>
                  </a:lnTo>
                  <a:lnTo>
                    <a:pt x="3872230" y="46990"/>
                  </a:lnTo>
                  <a:lnTo>
                    <a:pt x="3873500" y="24130"/>
                  </a:lnTo>
                  <a:lnTo>
                    <a:pt x="3877310" y="2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3515359" y="4164329"/>
              <a:ext cx="2540" cy="26670"/>
            </a:xfrm>
            <a:custGeom>
              <a:avLst/>
              <a:gdLst/>
              <a:ahLst/>
              <a:cxnLst/>
              <a:rect l="l" t="t" r="r" b="b"/>
              <a:pathLst>
                <a:path w="2539" h="26670">
                  <a:moveTo>
                    <a:pt x="2539" y="0"/>
                  </a:moveTo>
                  <a:lnTo>
                    <a:pt x="0" y="0"/>
                  </a:lnTo>
                  <a:lnTo>
                    <a:pt x="0" y="26670"/>
                  </a:lnTo>
                  <a:lnTo>
                    <a:pt x="2539" y="26670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3472180" y="4163059"/>
              <a:ext cx="3214370" cy="499109"/>
            </a:xfrm>
            <a:custGeom>
              <a:avLst/>
              <a:gdLst/>
              <a:ahLst/>
              <a:cxnLst/>
              <a:rect l="l" t="t" r="r" b="b"/>
              <a:pathLst>
                <a:path w="3214370" h="499110">
                  <a:moveTo>
                    <a:pt x="38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3810" y="2540"/>
                  </a:lnTo>
                  <a:lnTo>
                    <a:pt x="3810" y="0"/>
                  </a:lnTo>
                  <a:close/>
                </a:path>
                <a:path w="3214370" h="499110">
                  <a:moveTo>
                    <a:pt x="162560" y="20320"/>
                  </a:moveTo>
                  <a:lnTo>
                    <a:pt x="161290" y="11430"/>
                  </a:lnTo>
                  <a:lnTo>
                    <a:pt x="157480" y="6350"/>
                  </a:lnTo>
                  <a:lnTo>
                    <a:pt x="149860" y="6350"/>
                  </a:lnTo>
                  <a:lnTo>
                    <a:pt x="144780" y="30480"/>
                  </a:lnTo>
                  <a:lnTo>
                    <a:pt x="149860" y="33020"/>
                  </a:lnTo>
                  <a:lnTo>
                    <a:pt x="160020" y="27940"/>
                  </a:lnTo>
                  <a:lnTo>
                    <a:pt x="162560" y="20320"/>
                  </a:lnTo>
                  <a:close/>
                </a:path>
                <a:path w="3214370" h="499110">
                  <a:moveTo>
                    <a:pt x="1684020" y="62230"/>
                  </a:moveTo>
                  <a:lnTo>
                    <a:pt x="1682750" y="55880"/>
                  </a:lnTo>
                  <a:lnTo>
                    <a:pt x="1678940" y="52070"/>
                  </a:lnTo>
                  <a:lnTo>
                    <a:pt x="1673860" y="48260"/>
                  </a:lnTo>
                  <a:lnTo>
                    <a:pt x="1673860" y="40640"/>
                  </a:lnTo>
                  <a:lnTo>
                    <a:pt x="1634490" y="27940"/>
                  </a:lnTo>
                  <a:lnTo>
                    <a:pt x="1626870" y="24130"/>
                  </a:lnTo>
                  <a:lnTo>
                    <a:pt x="1628140" y="17780"/>
                  </a:lnTo>
                  <a:lnTo>
                    <a:pt x="1630680" y="8890"/>
                  </a:lnTo>
                  <a:lnTo>
                    <a:pt x="1629410" y="1270"/>
                  </a:lnTo>
                  <a:lnTo>
                    <a:pt x="1621790" y="6350"/>
                  </a:lnTo>
                  <a:lnTo>
                    <a:pt x="1619250" y="12700"/>
                  </a:lnTo>
                  <a:lnTo>
                    <a:pt x="1619250" y="20320"/>
                  </a:lnTo>
                  <a:lnTo>
                    <a:pt x="1621790" y="35560"/>
                  </a:lnTo>
                  <a:lnTo>
                    <a:pt x="1620520" y="43180"/>
                  </a:lnTo>
                  <a:lnTo>
                    <a:pt x="1615440" y="48260"/>
                  </a:lnTo>
                  <a:lnTo>
                    <a:pt x="1604010" y="52070"/>
                  </a:lnTo>
                  <a:lnTo>
                    <a:pt x="1597660" y="62230"/>
                  </a:lnTo>
                  <a:lnTo>
                    <a:pt x="1595120" y="73660"/>
                  </a:lnTo>
                  <a:lnTo>
                    <a:pt x="1595120" y="83820"/>
                  </a:lnTo>
                  <a:lnTo>
                    <a:pt x="1597660" y="95250"/>
                  </a:lnTo>
                  <a:lnTo>
                    <a:pt x="1604010" y="105410"/>
                  </a:lnTo>
                  <a:lnTo>
                    <a:pt x="1607820" y="116840"/>
                  </a:lnTo>
                  <a:lnTo>
                    <a:pt x="1612900" y="127000"/>
                  </a:lnTo>
                  <a:lnTo>
                    <a:pt x="1616710" y="137160"/>
                  </a:lnTo>
                  <a:lnTo>
                    <a:pt x="1623060" y="140970"/>
                  </a:lnTo>
                  <a:lnTo>
                    <a:pt x="1629410" y="142240"/>
                  </a:lnTo>
                  <a:lnTo>
                    <a:pt x="1640840" y="142240"/>
                  </a:lnTo>
                  <a:lnTo>
                    <a:pt x="1647190" y="140970"/>
                  </a:lnTo>
                  <a:lnTo>
                    <a:pt x="1653540" y="138430"/>
                  </a:lnTo>
                  <a:lnTo>
                    <a:pt x="1659890" y="138430"/>
                  </a:lnTo>
                  <a:lnTo>
                    <a:pt x="1666240" y="139700"/>
                  </a:lnTo>
                  <a:lnTo>
                    <a:pt x="1662430" y="134620"/>
                  </a:lnTo>
                  <a:lnTo>
                    <a:pt x="1672590" y="129540"/>
                  </a:lnTo>
                  <a:lnTo>
                    <a:pt x="1677670" y="121920"/>
                  </a:lnTo>
                  <a:lnTo>
                    <a:pt x="1681480" y="113030"/>
                  </a:lnTo>
                  <a:lnTo>
                    <a:pt x="1684020" y="92710"/>
                  </a:lnTo>
                  <a:lnTo>
                    <a:pt x="1684020" y="62230"/>
                  </a:lnTo>
                  <a:close/>
                </a:path>
                <a:path w="3214370" h="499110">
                  <a:moveTo>
                    <a:pt x="3214370" y="26670"/>
                  </a:moveTo>
                  <a:lnTo>
                    <a:pt x="3211830" y="22860"/>
                  </a:lnTo>
                  <a:lnTo>
                    <a:pt x="3183890" y="17780"/>
                  </a:lnTo>
                  <a:lnTo>
                    <a:pt x="3169920" y="13970"/>
                  </a:lnTo>
                  <a:lnTo>
                    <a:pt x="3100070" y="1270"/>
                  </a:lnTo>
                  <a:lnTo>
                    <a:pt x="3097517" y="73660"/>
                  </a:lnTo>
                  <a:lnTo>
                    <a:pt x="3096260" y="82550"/>
                  </a:lnTo>
                  <a:lnTo>
                    <a:pt x="3098800" y="93980"/>
                  </a:lnTo>
                  <a:lnTo>
                    <a:pt x="3098800" y="102870"/>
                  </a:lnTo>
                  <a:lnTo>
                    <a:pt x="3089910" y="107950"/>
                  </a:lnTo>
                  <a:lnTo>
                    <a:pt x="3097517" y="115570"/>
                  </a:lnTo>
                  <a:lnTo>
                    <a:pt x="3102610" y="124460"/>
                  </a:lnTo>
                  <a:lnTo>
                    <a:pt x="3106420" y="134620"/>
                  </a:lnTo>
                  <a:lnTo>
                    <a:pt x="3111500" y="154940"/>
                  </a:lnTo>
                  <a:lnTo>
                    <a:pt x="3114040" y="166370"/>
                  </a:lnTo>
                  <a:lnTo>
                    <a:pt x="3116567" y="176530"/>
                  </a:lnTo>
                  <a:lnTo>
                    <a:pt x="3119120" y="187960"/>
                  </a:lnTo>
                  <a:lnTo>
                    <a:pt x="3111500" y="223520"/>
                  </a:lnTo>
                  <a:lnTo>
                    <a:pt x="3106420" y="297180"/>
                  </a:lnTo>
                  <a:lnTo>
                    <a:pt x="3106420" y="373380"/>
                  </a:lnTo>
                  <a:lnTo>
                    <a:pt x="3107690" y="412750"/>
                  </a:lnTo>
                  <a:lnTo>
                    <a:pt x="3107690" y="450850"/>
                  </a:lnTo>
                  <a:lnTo>
                    <a:pt x="3105150" y="487680"/>
                  </a:lnTo>
                  <a:lnTo>
                    <a:pt x="3112770" y="487680"/>
                  </a:lnTo>
                  <a:lnTo>
                    <a:pt x="3122917" y="393700"/>
                  </a:lnTo>
                  <a:lnTo>
                    <a:pt x="3128010" y="294640"/>
                  </a:lnTo>
                  <a:lnTo>
                    <a:pt x="3131820" y="194310"/>
                  </a:lnTo>
                  <a:lnTo>
                    <a:pt x="3131820" y="102870"/>
                  </a:lnTo>
                  <a:lnTo>
                    <a:pt x="3134360" y="93980"/>
                  </a:lnTo>
                  <a:lnTo>
                    <a:pt x="3135617" y="83820"/>
                  </a:lnTo>
                  <a:lnTo>
                    <a:pt x="3138170" y="74930"/>
                  </a:lnTo>
                  <a:lnTo>
                    <a:pt x="3144520" y="69850"/>
                  </a:lnTo>
                  <a:lnTo>
                    <a:pt x="3147060" y="76200"/>
                  </a:lnTo>
                  <a:lnTo>
                    <a:pt x="3148317" y="83820"/>
                  </a:lnTo>
                  <a:lnTo>
                    <a:pt x="3147060" y="92710"/>
                  </a:lnTo>
                  <a:lnTo>
                    <a:pt x="3144520" y="100330"/>
                  </a:lnTo>
                  <a:lnTo>
                    <a:pt x="3140710" y="196850"/>
                  </a:lnTo>
                  <a:lnTo>
                    <a:pt x="3130550" y="397510"/>
                  </a:lnTo>
                  <a:lnTo>
                    <a:pt x="3126740" y="499110"/>
                  </a:lnTo>
                  <a:lnTo>
                    <a:pt x="3155950" y="499110"/>
                  </a:lnTo>
                  <a:lnTo>
                    <a:pt x="3162300" y="386080"/>
                  </a:lnTo>
                  <a:lnTo>
                    <a:pt x="3164840" y="276860"/>
                  </a:lnTo>
                  <a:lnTo>
                    <a:pt x="3162300" y="55880"/>
                  </a:lnTo>
                  <a:lnTo>
                    <a:pt x="3164840" y="49530"/>
                  </a:lnTo>
                  <a:lnTo>
                    <a:pt x="3166110" y="43180"/>
                  </a:lnTo>
                  <a:lnTo>
                    <a:pt x="3168650" y="39370"/>
                  </a:lnTo>
                  <a:lnTo>
                    <a:pt x="3175000" y="38100"/>
                  </a:lnTo>
                  <a:lnTo>
                    <a:pt x="3172460" y="125730"/>
                  </a:lnTo>
                  <a:lnTo>
                    <a:pt x="3171190" y="214630"/>
                  </a:lnTo>
                  <a:lnTo>
                    <a:pt x="3171190" y="396240"/>
                  </a:lnTo>
                  <a:lnTo>
                    <a:pt x="3173717" y="345440"/>
                  </a:lnTo>
                  <a:lnTo>
                    <a:pt x="3181350" y="250190"/>
                  </a:lnTo>
                  <a:lnTo>
                    <a:pt x="3183890" y="201930"/>
                  </a:lnTo>
                  <a:lnTo>
                    <a:pt x="3191510" y="160020"/>
                  </a:lnTo>
                  <a:lnTo>
                    <a:pt x="3191510" y="118110"/>
                  </a:lnTo>
                  <a:lnTo>
                    <a:pt x="3192780" y="76200"/>
                  </a:lnTo>
                  <a:lnTo>
                    <a:pt x="3201670" y="35560"/>
                  </a:lnTo>
                  <a:lnTo>
                    <a:pt x="3206750" y="35560"/>
                  </a:lnTo>
                  <a:lnTo>
                    <a:pt x="3209290" y="36830"/>
                  </a:lnTo>
                  <a:lnTo>
                    <a:pt x="3213100" y="38100"/>
                  </a:lnTo>
                  <a:lnTo>
                    <a:pt x="3214370" y="40640"/>
                  </a:lnTo>
                  <a:lnTo>
                    <a:pt x="3214370" y="266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6002020" y="4171950"/>
              <a:ext cx="35560" cy="8890"/>
            </a:xfrm>
            <a:custGeom>
              <a:avLst/>
              <a:gdLst/>
              <a:ahLst/>
              <a:cxnLst/>
              <a:rect l="l" t="t" r="r" b="b"/>
              <a:pathLst>
                <a:path w="35560" h="8889">
                  <a:moveTo>
                    <a:pt x="35559" y="0"/>
                  </a:moveTo>
                  <a:lnTo>
                    <a:pt x="31750" y="0"/>
                  </a:lnTo>
                  <a:lnTo>
                    <a:pt x="27939" y="1269"/>
                  </a:lnTo>
                  <a:lnTo>
                    <a:pt x="22859" y="2539"/>
                  </a:lnTo>
                  <a:lnTo>
                    <a:pt x="19050" y="2539"/>
                  </a:lnTo>
                  <a:lnTo>
                    <a:pt x="13969" y="5080"/>
                  </a:lnTo>
                  <a:lnTo>
                    <a:pt x="8889" y="5080"/>
                  </a:lnTo>
                  <a:lnTo>
                    <a:pt x="5079" y="3810"/>
                  </a:lnTo>
                  <a:lnTo>
                    <a:pt x="0" y="2539"/>
                  </a:lnTo>
                  <a:lnTo>
                    <a:pt x="0" y="6350"/>
                  </a:lnTo>
                  <a:lnTo>
                    <a:pt x="10159" y="8889"/>
                  </a:lnTo>
                  <a:lnTo>
                    <a:pt x="19050" y="8889"/>
                  </a:lnTo>
                  <a:lnTo>
                    <a:pt x="24129" y="6350"/>
                  </a:lnTo>
                  <a:lnTo>
                    <a:pt x="27939" y="5080"/>
                  </a:lnTo>
                  <a:lnTo>
                    <a:pt x="35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2971800" y="4168139"/>
              <a:ext cx="3008630" cy="35560"/>
            </a:xfrm>
            <a:custGeom>
              <a:avLst/>
              <a:gdLst/>
              <a:ahLst/>
              <a:cxnLst/>
              <a:rect l="l" t="t" r="r" b="b"/>
              <a:pathLst>
                <a:path w="3008629" h="35560">
                  <a:moveTo>
                    <a:pt x="7620" y="6350"/>
                  </a:moveTo>
                  <a:lnTo>
                    <a:pt x="2540" y="1270"/>
                  </a:lnTo>
                  <a:lnTo>
                    <a:pt x="0" y="3810"/>
                  </a:lnTo>
                  <a:lnTo>
                    <a:pt x="5080" y="8890"/>
                  </a:lnTo>
                  <a:lnTo>
                    <a:pt x="7620" y="6350"/>
                  </a:lnTo>
                  <a:close/>
                </a:path>
                <a:path w="3008629" h="35560">
                  <a:moveTo>
                    <a:pt x="59690" y="7620"/>
                  </a:moveTo>
                  <a:lnTo>
                    <a:pt x="55880" y="8890"/>
                  </a:lnTo>
                  <a:lnTo>
                    <a:pt x="58420" y="8890"/>
                  </a:lnTo>
                  <a:lnTo>
                    <a:pt x="59690" y="7620"/>
                  </a:lnTo>
                  <a:close/>
                </a:path>
                <a:path w="3008629" h="35560">
                  <a:moveTo>
                    <a:pt x="68580" y="6350"/>
                  </a:moveTo>
                  <a:lnTo>
                    <a:pt x="64770" y="5080"/>
                  </a:lnTo>
                  <a:lnTo>
                    <a:pt x="60960" y="6350"/>
                  </a:lnTo>
                  <a:lnTo>
                    <a:pt x="59690" y="7620"/>
                  </a:lnTo>
                  <a:lnTo>
                    <a:pt x="62230" y="8890"/>
                  </a:lnTo>
                  <a:lnTo>
                    <a:pt x="66040" y="7620"/>
                  </a:lnTo>
                  <a:lnTo>
                    <a:pt x="68580" y="6350"/>
                  </a:lnTo>
                  <a:close/>
                </a:path>
                <a:path w="3008629" h="35560">
                  <a:moveTo>
                    <a:pt x="186690" y="1270"/>
                  </a:moveTo>
                  <a:lnTo>
                    <a:pt x="180340" y="1270"/>
                  </a:lnTo>
                  <a:lnTo>
                    <a:pt x="180340" y="3810"/>
                  </a:lnTo>
                  <a:lnTo>
                    <a:pt x="186690" y="3810"/>
                  </a:lnTo>
                  <a:lnTo>
                    <a:pt x="186690" y="1270"/>
                  </a:lnTo>
                  <a:close/>
                </a:path>
                <a:path w="3008629" h="35560">
                  <a:moveTo>
                    <a:pt x="204470" y="3810"/>
                  </a:moveTo>
                  <a:lnTo>
                    <a:pt x="199390" y="6350"/>
                  </a:lnTo>
                  <a:lnTo>
                    <a:pt x="193040" y="8890"/>
                  </a:lnTo>
                  <a:lnTo>
                    <a:pt x="187960" y="12700"/>
                  </a:lnTo>
                  <a:lnTo>
                    <a:pt x="185420" y="17780"/>
                  </a:lnTo>
                  <a:lnTo>
                    <a:pt x="186690" y="17780"/>
                  </a:lnTo>
                  <a:lnTo>
                    <a:pt x="194310" y="16510"/>
                  </a:lnTo>
                  <a:lnTo>
                    <a:pt x="204470" y="6350"/>
                  </a:lnTo>
                  <a:lnTo>
                    <a:pt x="204470" y="3810"/>
                  </a:lnTo>
                  <a:close/>
                </a:path>
                <a:path w="3008629" h="35560">
                  <a:moveTo>
                    <a:pt x="1013460" y="8890"/>
                  </a:moveTo>
                  <a:lnTo>
                    <a:pt x="1004570" y="8890"/>
                  </a:lnTo>
                  <a:lnTo>
                    <a:pt x="1000760" y="7620"/>
                  </a:lnTo>
                  <a:lnTo>
                    <a:pt x="998220" y="6350"/>
                  </a:lnTo>
                  <a:lnTo>
                    <a:pt x="996950" y="12700"/>
                  </a:lnTo>
                  <a:lnTo>
                    <a:pt x="994410" y="17780"/>
                  </a:lnTo>
                  <a:lnTo>
                    <a:pt x="994410" y="25400"/>
                  </a:lnTo>
                  <a:lnTo>
                    <a:pt x="995680" y="30480"/>
                  </a:lnTo>
                  <a:lnTo>
                    <a:pt x="1010920" y="33020"/>
                  </a:lnTo>
                  <a:lnTo>
                    <a:pt x="1013460" y="8890"/>
                  </a:lnTo>
                  <a:close/>
                </a:path>
                <a:path w="3008629" h="35560">
                  <a:moveTo>
                    <a:pt x="1525270" y="0"/>
                  </a:moveTo>
                  <a:lnTo>
                    <a:pt x="1521460" y="0"/>
                  </a:lnTo>
                  <a:lnTo>
                    <a:pt x="1521460" y="3810"/>
                  </a:lnTo>
                  <a:lnTo>
                    <a:pt x="1525270" y="3810"/>
                  </a:lnTo>
                  <a:lnTo>
                    <a:pt x="1525270" y="0"/>
                  </a:lnTo>
                  <a:close/>
                </a:path>
                <a:path w="3008629" h="35560">
                  <a:moveTo>
                    <a:pt x="3008630" y="27940"/>
                  </a:moveTo>
                  <a:lnTo>
                    <a:pt x="3006090" y="3810"/>
                  </a:lnTo>
                  <a:lnTo>
                    <a:pt x="3008630" y="35560"/>
                  </a:lnTo>
                  <a:lnTo>
                    <a:pt x="3008630" y="279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4739639" y="4173219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>
                  <a:moveTo>
                    <a:pt x="2539" y="0"/>
                  </a:moveTo>
                  <a:lnTo>
                    <a:pt x="0" y="1269"/>
                  </a:lnTo>
                  <a:lnTo>
                    <a:pt x="0" y="12699"/>
                  </a:lnTo>
                  <a:lnTo>
                    <a:pt x="3810" y="12699"/>
                  </a:lnTo>
                  <a:lnTo>
                    <a:pt x="7620" y="11429"/>
                  </a:lnTo>
                  <a:lnTo>
                    <a:pt x="10160" y="8889"/>
                  </a:lnTo>
                  <a:lnTo>
                    <a:pt x="12700" y="5079"/>
                  </a:lnTo>
                  <a:lnTo>
                    <a:pt x="10160" y="2539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3409950" y="4173219"/>
              <a:ext cx="3401060" cy="487680"/>
            </a:xfrm>
            <a:custGeom>
              <a:avLst/>
              <a:gdLst/>
              <a:ahLst/>
              <a:cxnLst/>
              <a:rect l="l" t="t" r="r" b="b"/>
              <a:pathLst>
                <a:path w="3401059" h="487679">
                  <a:moveTo>
                    <a:pt x="12700" y="3810"/>
                  </a:moveTo>
                  <a:lnTo>
                    <a:pt x="10160" y="11430"/>
                  </a:lnTo>
                  <a:lnTo>
                    <a:pt x="7620" y="20320"/>
                  </a:lnTo>
                  <a:lnTo>
                    <a:pt x="0" y="40640"/>
                  </a:lnTo>
                  <a:lnTo>
                    <a:pt x="10160" y="45720"/>
                  </a:lnTo>
                  <a:lnTo>
                    <a:pt x="12700" y="3810"/>
                  </a:lnTo>
                  <a:close/>
                </a:path>
                <a:path w="3401059" h="487679">
                  <a:moveTo>
                    <a:pt x="593090" y="3810"/>
                  </a:moveTo>
                  <a:lnTo>
                    <a:pt x="584200" y="6350"/>
                  </a:lnTo>
                  <a:lnTo>
                    <a:pt x="581660" y="12700"/>
                  </a:lnTo>
                  <a:lnTo>
                    <a:pt x="581660" y="21590"/>
                  </a:lnTo>
                  <a:lnTo>
                    <a:pt x="577850" y="30480"/>
                  </a:lnTo>
                  <a:lnTo>
                    <a:pt x="593090" y="33020"/>
                  </a:lnTo>
                  <a:lnTo>
                    <a:pt x="593090" y="3810"/>
                  </a:lnTo>
                  <a:close/>
                </a:path>
                <a:path w="3401059" h="487679">
                  <a:moveTo>
                    <a:pt x="712470" y="1270"/>
                  </a:moveTo>
                  <a:lnTo>
                    <a:pt x="699770" y="1270"/>
                  </a:lnTo>
                  <a:lnTo>
                    <a:pt x="699770" y="3810"/>
                  </a:lnTo>
                  <a:lnTo>
                    <a:pt x="712470" y="3810"/>
                  </a:lnTo>
                  <a:lnTo>
                    <a:pt x="712470" y="1270"/>
                  </a:lnTo>
                  <a:close/>
                </a:path>
                <a:path w="3401059" h="487679">
                  <a:moveTo>
                    <a:pt x="3401060" y="264160"/>
                  </a:moveTo>
                  <a:lnTo>
                    <a:pt x="3397250" y="212090"/>
                  </a:lnTo>
                  <a:lnTo>
                    <a:pt x="3392170" y="158750"/>
                  </a:lnTo>
                  <a:lnTo>
                    <a:pt x="3388360" y="106680"/>
                  </a:lnTo>
                  <a:lnTo>
                    <a:pt x="3383280" y="53340"/>
                  </a:lnTo>
                  <a:lnTo>
                    <a:pt x="3380740" y="1270"/>
                  </a:lnTo>
                  <a:lnTo>
                    <a:pt x="3376930" y="0"/>
                  </a:lnTo>
                  <a:lnTo>
                    <a:pt x="3374390" y="1270"/>
                  </a:lnTo>
                  <a:lnTo>
                    <a:pt x="3370580" y="3810"/>
                  </a:lnTo>
                  <a:lnTo>
                    <a:pt x="3366770" y="3810"/>
                  </a:lnTo>
                  <a:lnTo>
                    <a:pt x="3359150" y="60960"/>
                  </a:lnTo>
                  <a:lnTo>
                    <a:pt x="3354070" y="119380"/>
                  </a:lnTo>
                  <a:lnTo>
                    <a:pt x="3350260" y="179070"/>
                  </a:lnTo>
                  <a:lnTo>
                    <a:pt x="3347720" y="241300"/>
                  </a:lnTo>
                  <a:lnTo>
                    <a:pt x="3345180" y="361950"/>
                  </a:lnTo>
                  <a:lnTo>
                    <a:pt x="3342640" y="421640"/>
                  </a:lnTo>
                  <a:lnTo>
                    <a:pt x="3338830" y="481330"/>
                  </a:lnTo>
                  <a:lnTo>
                    <a:pt x="3347720" y="486410"/>
                  </a:lnTo>
                  <a:lnTo>
                    <a:pt x="3354070" y="487680"/>
                  </a:lnTo>
                  <a:lnTo>
                    <a:pt x="3360420" y="485140"/>
                  </a:lnTo>
                  <a:lnTo>
                    <a:pt x="3366770" y="480060"/>
                  </a:lnTo>
                  <a:lnTo>
                    <a:pt x="3376930" y="472440"/>
                  </a:lnTo>
                  <a:lnTo>
                    <a:pt x="3383280" y="473710"/>
                  </a:lnTo>
                  <a:lnTo>
                    <a:pt x="3392170" y="481330"/>
                  </a:lnTo>
                  <a:lnTo>
                    <a:pt x="3392170" y="420370"/>
                  </a:lnTo>
                  <a:lnTo>
                    <a:pt x="3398520" y="369570"/>
                  </a:lnTo>
                  <a:lnTo>
                    <a:pt x="3401060" y="316230"/>
                  </a:lnTo>
                  <a:lnTo>
                    <a:pt x="3401060" y="2641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4790439" y="4175760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>
                  <a:moveTo>
                    <a:pt x="6350" y="0"/>
                  </a:moveTo>
                  <a:lnTo>
                    <a:pt x="2539" y="1269"/>
                  </a:lnTo>
                  <a:lnTo>
                    <a:pt x="0" y="1269"/>
                  </a:lnTo>
                  <a:lnTo>
                    <a:pt x="0" y="8889"/>
                  </a:lnTo>
                  <a:lnTo>
                    <a:pt x="1270" y="11429"/>
                  </a:lnTo>
                  <a:lnTo>
                    <a:pt x="5080" y="12700"/>
                  </a:lnTo>
                  <a:lnTo>
                    <a:pt x="8889" y="11429"/>
                  </a:lnTo>
                  <a:lnTo>
                    <a:pt x="11430" y="10159"/>
                  </a:lnTo>
                  <a:lnTo>
                    <a:pt x="12700" y="6350"/>
                  </a:lnTo>
                  <a:lnTo>
                    <a:pt x="11430" y="2539"/>
                  </a:lnTo>
                  <a:lnTo>
                    <a:pt x="10160" y="126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3002280" y="4178299"/>
              <a:ext cx="3417570" cy="34290"/>
            </a:xfrm>
            <a:custGeom>
              <a:avLst/>
              <a:gdLst/>
              <a:ahLst/>
              <a:cxnLst/>
              <a:rect l="l" t="t" r="r" b="b"/>
              <a:pathLst>
                <a:path w="3417570" h="34289">
                  <a:moveTo>
                    <a:pt x="7620" y="2540"/>
                  </a:moveTo>
                  <a:lnTo>
                    <a:pt x="6350" y="0"/>
                  </a:lnTo>
                  <a:lnTo>
                    <a:pt x="0" y="0"/>
                  </a:lnTo>
                  <a:lnTo>
                    <a:pt x="7620" y="2540"/>
                  </a:lnTo>
                  <a:close/>
                </a:path>
                <a:path w="3417570" h="34289">
                  <a:moveTo>
                    <a:pt x="77470" y="5080"/>
                  </a:moveTo>
                  <a:lnTo>
                    <a:pt x="67310" y="0"/>
                  </a:lnTo>
                  <a:lnTo>
                    <a:pt x="52070" y="10160"/>
                  </a:lnTo>
                  <a:lnTo>
                    <a:pt x="77470" y="5080"/>
                  </a:lnTo>
                  <a:close/>
                </a:path>
                <a:path w="3417570" h="34289">
                  <a:moveTo>
                    <a:pt x="119380" y="2540"/>
                  </a:moveTo>
                  <a:lnTo>
                    <a:pt x="116840" y="1270"/>
                  </a:lnTo>
                  <a:lnTo>
                    <a:pt x="113030" y="0"/>
                  </a:lnTo>
                  <a:lnTo>
                    <a:pt x="88900" y="0"/>
                  </a:lnTo>
                  <a:lnTo>
                    <a:pt x="88900" y="2540"/>
                  </a:lnTo>
                  <a:lnTo>
                    <a:pt x="119380" y="2540"/>
                  </a:lnTo>
                  <a:close/>
                </a:path>
                <a:path w="3417570" h="34289">
                  <a:moveTo>
                    <a:pt x="472440" y="22860"/>
                  </a:moveTo>
                  <a:lnTo>
                    <a:pt x="469900" y="12700"/>
                  </a:lnTo>
                  <a:lnTo>
                    <a:pt x="469900" y="0"/>
                  </a:lnTo>
                  <a:lnTo>
                    <a:pt x="467360" y="27940"/>
                  </a:lnTo>
                  <a:lnTo>
                    <a:pt x="472440" y="22860"/>
                  </a:lnTo>
                  <a:close/>
                </a:path>
                <a:path w="3417570" h="34289">
                  <a:moveTo>
                    <a:pt x="671830" y="26670"/>
                  </a:moveTo>
                  <a:lnTo>
                    <a:pt x="669290" y="24130"/>
                  </a:lnTo>
                  <a:lnTo>
                    <a:pt x="669290" y="22860"/>
                  </a:lnTo>
                  <a:lnTo>
                    <a:pt x="652780" y="20320"/>
                  </a:lnTo>
                  <a:lnTo>
                    <a:pt x="652780" y="15240"/>
                  </a:lnTo>
                  <a:lnTo>
                    <a:pt x="654050" y="12700"/>
                  </a:lnTo>
                  <a:lnTo>
                    <a:pt x="655320" y="11430"/>
                  </a:lnTo>
                  <a:lnTo>
                    <a:pt x="659130" y="8890"/>
                  </a:lnTo>
                  <a:lnTo>
                    <a:pt x="661670" y="10160"/>
                  </a:lnTo>
                  <a:lnTo>
                    <a:pt x="661670" y="3810"/>
                  </a:lnTo>
                  <a:lnTo>
                    <a:pt x="659130" y="2540"/>
                  </a:lnTo>
                  <a:lnTo>
                    <a:pt x="652780" y="7620"/>
                  </a:lnTo>
                  <a:lnTo>
                    <a:pt x="648970" y="12700"/>
                  </a:lnTo>
                  <a:lnTo>
                    <a:pt x="646430" y="20320"/>
                  </a:lnTo>
                  <a:lnTo>
                    <a:pt x="648970" y="27940"/>
                  </a:lnTo>
                  <a:lnTo>
                    <a:pt x="654050" y="33020"/>
                  </a:lnTo>
                  <a:lnTo>
                    <a:pt x="656590" y="33020"/>
                  </a:lnTo>
                  <a:lnTo>
                    <a:pt x="659130" y="34290"/>
                  </a:lnTo>
                  <a:lnTo>
                    <a:pt x="662940" y="33020"/>
                  </a:lnTo>
                  <a:lnTo>
                    <a:pt x="666750" y="33020"/>
                  </a:lnTo>
                  <a:lnTo>
                    <a:pt x="669290" y="31750"/>
                  </a:lnTo>
                  <a:lnTo>
                    <a:pt x="671830" y="27940"/>
                  </a:lnTo>
                  <a:lnTo>
                    <a:pt x="671830" y="26670"/>
                  </a:lnTo>
                  <a:close/>
                </a:path>
                <a:path w="3417570" h="34289">
                  <a:moveTo>
                    <a:pt x="1019810" y="1270"/>
                  </a:moveTo>
                  <a:lnTo>
                    <a:pt x="1017270" y="0"/>
                  </a:lnTo>
                  <a:lnTo>
                    <a:pt x="1013460" y="30480"/>
                  </a:lnTo>
                  <a:lnTo>
                    <a:pt x="1014730" y="31750"/>
                  </a:lnTo>
                  <a:lnTo>
                    <a:pt x="1019810" y="1270"/>
                  </a:lnTo>
                  <a:close/>
                </a:path>
                <a:path w="3417570" h="34289">
                  <a:moveTo>
                    <a:pt x="1045210" y="7620"/>
                  </a:moveTo>
                  <a:lnTo>
                    <a:pt x="1037590" y="2540"/>
                  </a:lnTo>
                  <a:lnTo>
                    <a:pt x="1035050" y="7620"/>
                  </a:lnTo>
                  <a:lnTo>
                    <a:pt x="1045210" y="7620"/>
                  </a:lnTo>
                  <a:close/>
                </a:path>
                <a:path w="3417570" h="34289">
                  <a:moveTo>
                    <a:pt x="1515110" y="25400"/>
                  </a:moveTo>
                  <a:lnTo>
                    <a:pt x="1512570" y="20320"/>
                  </a:lnTo>
                  <a:lnTo>
                    <a:pt x="1512570" y="7620"/>
                  </a:lnTo>
                  <a:lnTo>
                    <a:pt x="1510030" y="2540"/>
                  </a:lnTo>
                  <a:lnTo>
                    <a:pt x="1504950" y="3810"/>
                  </a:lnTo>
                  <a:lnTo>
                    <a:pt x="1501140" y="5080"/>
                  </a:lnTo>
                  <a:lnTo>
                    <a:pt x="1490980" y="7620"/>
                  </a:lnTo>
                  <a:lnTo>
                    <a:pt x="1498600" y="30480"/>
                  </a:lnTo>
                  <a:lnTo>
                    <a:pt x="1515110" y="25400"/>
                  </a:lnTo>
                  <a:close/>
                </a:path>
                <a:path w="3417570" h="34289">
                  <a:moveTo>
                    <a:pt x="3417570" y="0"/>
                  </a:moveTo>
                  <a:lnTo>
                    <a:pt x="3415030" y="2540"/>
                  </a:lnTo>
                  <a:lnTo>
                    <a:pt x="3417570" y="5080"/>
                  </a:lnTo>
                  <a:lnTo>
                    <a:pt x="34175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4839970" y="4180839"/>
              <a:ext cx="139700" cy="16510"/>
            </a:xfrm>
            <a:custGeom>
              <a:avLst/>
              <a:gdLst/>
              <a:ahLst/>
              <a:cxnLst/>
              <a:rect l="l" t="t" r="r" b="b"/>
              <a:pathLst>
                <a:path w="139700" h="16510">
                  <a:moveTo>
                    <a:pt x="15240" y="2540"/>
                  </a:moveTo>
                  <a:lnTo>
                    <a:pt x="13970" y="1270"/>
                  </a:lnTo>
                  <a:lnTo>
                    <a:pt x="11430" y="0"/>
                  </a:lnTo>
                  <a:lnTo>
                    <a:pt x="7620" y="0"/>
                  </a:lnTo>
                  <a:lnTo>
                    <a:pt x="6350" y="2540"/>
                  </a:lnTo>
                  <a:lnTo>
                    <a:pt x="2540" y="254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1270" y="10160"/>
                  </a:lnTo>
                  <a:lnTo>
                    <a:pt x="2540" y="13970"/>
                  </a:lnTo>
                  <a:lnTo>
                    <a:pt x="3810" y="16510"/>
                  </a:lnTo>
                  <a:lnTo>
                    <a:pt x="7620" y="15240"/>
                  </a:lnTo>
                  <a:lnTo>
                    <a:pt x="12700" y="10160"/>
                  </a:lnTo>
                  <a:lnTo>
                    <a:pt x="15240" y="6350"/>
                  </a:lnTo>
                  <a:lnTo>
                    <a:pt x="15240" y="2540"/>
                  </a:lnTo>
                  <a:close/>
                </a:path>
                <a:path w="139700" h="16510">
                  <a:moveTo>
                    <a:pt x="139700" y="7620"/>
                  </a:moveTo>
                  <a:lnTo>
                    <a:pt x="138430" y="3810"/>
                  </a:lnTo>
                  <a:lnTo>
                    <a:pt x="135890" y="2540"/>
                  </a:lnTo>
                  <a:lnTo>
                    <a:pt x="132080" y="1270"/>
                  </a:lnTo>
                  <a:lnTo>
                    <a:pt x="129540" y="0"/>
                  </a:lnTo>
                  <a:lnTo>
                    <a:pt x="124460" y="10160"/>
                  </a:lnTo>
                  <a:lnTo>
                    <a:pt x="128270" y="12700"/>
                  </a:lnTo>
                  <a:lnTo>
                    <a:pt x="132080" y="12700"/>
                  </a:lnTo>
                  <a:lnTo>
                    <a:pt x="137160" y="11430"/>
                  </a:lnTo>
                  <a:lnTo>
                    <a:pt x="13970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3017519" y="4185919"/>
              <a:ext cx="15240" cy="20320"/>
            </a:xfrm>
            <a:custGeom>
              <a:avLst/>
              <a:gdLst/>
              <a:ahLst/>
              <a:cxnLst/>
              <a:rect l="l" t="t" r="r" b="b"/>
              <a:pathLst>
                <a:path w="15239" h="20320">
                  <a:moveTo>
                    <a:pt x="14577" y="17669"/>
                  </a:moveTo>
                  <a:lnTo>
                    <a:pt x="15240" y="20319"/>
                  </a:lnTo>
                  <a:lnTo>
                    <a:pt x="15240" y="17779"/>
                  </a:lnTo>
                  <a:lnTo>
                    <a:pt x="14577" y="17669"/>
                  </a:lnTo>
                  <a:close/>
                </a:path>
                <a:path w="15239" h="20320">
                  <a:moveTo>
                    <a:pt x="5080" y="0"/>
                  </a:moveTo>
                  <a:lnTo>
                    <a:pt x="0" y="15239"/>
                  </a:lnTo>
                  <a:lnTo>
                    <a:pt x="14577" y="17669"/>
                  </a:lnTo>
                  <a:lnTo>
                    <a:pt x="13969" y="15239"/>
                  </a:lnTo>
                  <a:lnTo>
                    <a:pt x="10160" y="11429"/>
                  </a:lnTo>
                  <a:lnTo>
                    <a:pt x="10160" y="6349"/>
                  </a:lnTo>
                  <a:lnTo>
                    <a:pt x="15240" y="2539"/>
                  </a:lnTo>
                  <a:lnTo>
                    <a:pt x="6350" y="2539"/>
                  </a:lnTo>
                  <a:lnTo>
                    <a:pt x="50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3554729" y="4188460"/>
              <a:ext cx="5080" cy="22860"/>
            </a:xfrm>
            <a:custGeom>
              <a:avLst/>
              <a:gdLst/>
              <a:ahLst/>
              <a:cxnLst/>
              <a:rect l="l" t="t" r="r" b="b"/>
              <a:pathLst>
                <a:path w="5079" h="22860">
                  <a:moveTo>
                    <a:pt x="2540" y="0"/>
                  </a:moveTo>
                  <a:lnTo>
                    <a:pt x="1270" y="6350"/>
                  </a:lnTo>
                  <a:lnTo>
                    <a:pt x="0" y="11429"/>
                  </a:lnTo>
                  <a:lnTo>
                    <a:pt x="0" y="17779"/>
                  </a:lnTo>
                  <a:lnTo>
                    <a:pt x="5080" y="22859"/>
                  </a:lnTo>
                  <a:lnTo>
                    <a:pt x="3810" y="16509"/>
                  </a:lnTo>
                  <a:lnTo>
                    <a:pt x="3810" y="10159"/>
                  </a:lnTo>
                  <a:lnTo>
                    <a:pt x="5080" y="6350"/>
                  </a:lnTo>
                  <a:lnTo>
                    <a:pt x="25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2855036" y="4188459"/>
              <a:ext cx="3959860" cy="694690"/>
            </a:xfrm>
            <a:custGeom>
              <a:avLst/>
              <a:gdLst/>
              <a:ahLst/>
              <a:cxnLst/>
              <a:rect l="l" t="t" r="r" b="b"/>
              <a:pathLst>
                <a:path w="3959859" h="694689">
                  <a:moveTo>
                    <a:pt x="276783" y="10160"/>
                  </a:moveTo>
                  <a:lnTo>
                    <a:pt x="274243" y="15240"/>
                  </a:lnTo>
                  <a:lnTo>
                    <a:pt x="276783" y="15240"/>
                  </a:lnTo>
                  <a:lnTo>
                    <a:pt x="276783" y="10160"/>
                  </a:lnTo>
                  <a:close/>
                </a:path>
                <a:path w="3959859" h="694689">
                  <a:moveTo>
                    <a:pt x="406323" y="675640"/>
                  </a:moveTo>
                  <a:lnTo>
                    <a:pt x="405650" y="674077"/>
                  </a:lnTo>
                  <a:lnTo>
                    <a:pt x="406323" y="679450"/>
                  </a:lnTo>
                  <a:lnTo>
                    <a:pt x="406323" y="675640"/>
                  </a:lnTo>
                  <a:close/>
                </a:path>
                <a:path w="3959859" h="694689">
                  <a:moveTo>
                    <a:pt x="440613" y="661670"/>
                  </a:moveTo>
                  <a:lnTo>
                    <a:pt x="422833" y="613410"/>
                  </a:lnTo>
                  <a:lnTo>
                    <a:pt x="410133" y="563880"/>
                  </a:lnTo>
                  <a:lnTo>
                    <a:pt x="401231" y="513080"/>
                  </a:lnTo>
                  <a:lnTo>
                    <a:pt x="396163" y="487680"/>
                  </a:lnTo>
                  <a:lnTo>
                    <a:pt x="393623" y="462280"/>
                  </a:lnTo>
                  <a:lnTo>
                    <a:pt x="383463" y="458470"/>
                  </a:lnTo>
                  <a:lnTo>
                    <a:pt x="381025" y="427990"/>
                  </a:lnTo>
                  <a:lnTo>
                    <a:pt x="380923" y="425450"/>
                  </a:lnTo>
                  <a:lnTo>
                    <a:pt x="380923" y="396240"/>
                  </a:lnTo>
                  <a:lnTo>
                    <a:pt x="381254" y="393700"/>
                  </a:lnTo>
                  <a:lnTo>
                    <a:pt x="384733" y="367030"/>
                  </a:lnTo>
                  <a:lnTo>
                    <a:pt x="389813" y="337820"/>
                  </a:lnTo>
                  <a:lnTo>
                    <a:pt x="402513" y="279400"/>
                  </a:lnTo>
                  <a:lnTo>
                    <a:pt x="406323" y="251460"/>
                  </a:lnTo>
                  <a:lnTo>
                    <a:pt x="408863" y="222250"/>
                  </a:lnTo>
                  <a:lnTo>
                    <a:pt x="399973" y="196850"/>
                  </a:lnTo>
                  <a:lnTo>
                    <a:pt x="393623" y="171450"/>
                  </a:lnTo>
                  <a:lnTo>
                    <a:pt x="386003" y="146050"/>
                  </a:lnTo>
                  <a:lnTo>
                    <a:pt x="379653" y="120650"/>
                  </a:lnTo>
                  <a:lnTo>
                    <a:pt x="369493" y="95250"/>
                  </a:lnTo>
                  <a:lnTo>
                    <a:pt x="358063" y="73660"/>
                  </a:lnTo>
                  <a:lnTo>
                    <a:pt x="341553" y="52070"/>
                  </a:lnTo>
                  <a:lnTo>
                    <a:pt x="321233" y="35560"/>
                  </a:lnTo>
                  <a:lnTo>
                    <a:pt x="328853" y="49530"/>
                  </a:lnTo>
                  <a:lnTo>
                    <a:pt x="332663" y="52070"/>
                  </a:lnTo>
                  <a:lnTo>
                    <a:pt x="336473" y="53340"/>
                  </a:lnTo>
                  <a:lnTo>
                    <a:pt x="339013" y="55880"/>
                  </a:lnTo>
                  <a:lnTo>
                    <a:pt x="339013" y="60960"/>
                  </a:lnTo>
                  <a:lnTo>
                    <a:pt x="333933" y="62230"/>
                  </a:lnTo>
                  <a:lnTo>
                    <a:pt x="330123" y="64770"/>
                  </a:lnTo>
                  <a:lnTo>
                    <a:pt x="318693" y="64770"/>
                  </a:lnTo>
                  <a:lnTo>
                    <a:pt x="336473" y="116840"/>
                  </a:lnTo>
                  <a:lnTo>
                    <a:pt x="345363" y="165100"/>
                  </a:lnTo>
                  <a:lnTo>
                    <a:pt x="347903" y="215900"/>
                  </a:lnTo>
                  <a:lnTo>
                    <a:pt x="345363" y="266700"/>
                  </a:lnTo>
                  <a:lnTo>
                    <a:pt x="341553" y="318770"/>
                  </a:lnTo>
                  <a:lnTo>
                    <a:pt x="346633" y="325120"/>
                  </a:lnTo>
                  <a:lnTo>
                    <a:pt x="341553" y="337820"/>
                  </a:lnTo>
                  <a:lnTo>
                    <a:pt x="340283" y="351790"/>
                  </a:lnTo>
                  <a:lnTo>
                    <a:pt x="342823" y="367030"/>
                  </a:lnTo>
                  <a:lnTo>
                    <a:pt x="346633" y="381000"/>
                  </a:lnTo>
                  <a:lnTo>
                    <a:pt x="341553" y="386080"/>
                  </a:lnTo>
                  <a:lnTo>
                    <a:pt x="336473" y="389890"/>
                  </a:lnTo>
                  <a:lnTo>
                    <a:pt x="332663" y="393700"/>
                  </a:lnTo>
                  <a:lnTo>
                    <a:pt x="326313" y="393700"/>
                  </a:lnTo>
                  <a:lnTo>
                    <a:pt x="323773" y="341630"/>
                  </a:lnTo>
                  <a:lnTo>
                    <a:pt x="318693" y="336550"/>
                  </a:lnTo>
                  <a:lnTo>
                    <a:pt x="316153" y="330200"/>
                  </a:lnTo>
                  <a:lnTo>
                    <a:pt x="316153" y="318770"/>
                  </a:lnTo>
                  <a:lnTo>
                    <a:pt x="309803" y="304800"/>
                  </a:lnTo>
                  <a:lnTo>
                    <a:pt x="304723" y="289560"/>
                  </a:lnTo>
                  <a:lnTo>
                    <a:pt x="300913" y="274320"/>
                  </a:lnTo>
                  <a:lnTo>
                    <a:pt x="297522" y="254000"/>
                  </a:lnTo>
                  <a:lnTo>
                    <a:pt x="295833" y="243840"/>
                  </a:lnTo>
                  <a:lnTo>
                    <a:pt x="292023" y="227330"/>
                  </a:lnTo>
                  <a:lnTo>
                    <a:pt x="278053" y="179070"/>
                  </a:lnTo>
                  <a:lnTo>
                    <a:pt x="253453" y="134620"/>
                  </a:lnTo>
                  <a:lnTo>
                    <a:pt x="252653" y="133350"/>
                  </a:lnTo>
                  <a:lnTo>
                    <a:pt x="242493" y="118110"/>
                  </a:lnTo>
                  <a:lnTo>
                    <a:pt x="231063" y="104140"/>
                  </a:lnTo>
                  <a:lnTo>
                    <a:pt x="229209" y="101600"/>
                  </a:lnTo>
                  <a:lnTo>
                    <a:pt x="220903" y="90170"/>
                  </a:lnTo>
                  <a:lnTo>
                    <a:pt x="209473" y="74930"/>
                  </a:lnTo>
                  <a:lnTo>
                    <a:pt x="209473" y="64770"/>
                  </a:lnTo>
                  <a:lnTo>
                    <a:pt x="205663" y="55880"/>
                  </a:lnTo>
                  <a:lnTo>
                    <a:pt x="198043" y="46990"/>
                  </a:lnTo>
                  <a:lnTo>
                    <a:pt x="191693" y="39370"/>
                  </a:lnTo>
                  <a:lnTo>
                    <a:pt x="187883" y="48260"/>
                  </a:lnTo>
                  <a:lnTo>
                    <a:pt x="177723" y="83820"/>
                  </a:lnTo>
                  <a:lnTo>
                    <a:pt x="173913" y="91440"/>
                  </a:lnTo>
                  <a:lnTo>
                    <a:pt x="168833" y="96520"/>
                  </a:lnTo>
                  <a:lnTo>
                    <a:pt x="162483" y="101600"/>
                  </a:lnTo>
                  <a:lnTo>
                    <a:pt x="158673" y="96520"/>
                  </a:lnTo>
                  <a:lnTo>
                    <a:pt x="151053" y="91440"/>
                  </a:lnTo>
                  <a:lnTo>
                    <a:pt x="145973" y="90170"/>
                  </a:lnTo>
                  <a:lnTo>
                    <a:pt x="142163" y="87630"/>
                  </a:lnTo>
                  <a:lnTo>
                    <a:pt x="137083" y="86360"/>
                  </a:lnTo>
                  <a:lnTo>
                    <a:pt x="133273" y="83820"/>
                  </a:lnTo>
                  <a:lnTo>
                    <a:pt x="129463" y="80010"/>
                  </a:lnTo>
                  <a:lnTo>
                    <a:pt x="134543" y="74930"/>
                  </a:lnTo>
                  <a:lnTo>
                    <a:pt x="137083" y="73660"/>
                  </a:lnTo>
                  <a:lnTo>
                    <a:pt x="140893" y="72390"/>
                  </a:lnTo>
                  <a:lnTo>
                    <a:pt x="148437" y="15240"/>
                  </a:lnTo>
                  <a:lnTo>
                    <a:pt x="149783" y="5080"/>
                  </a:lnTo>
                  <a:lnTo>
                    <a:pt x="145973" y="11430"/>
                  </a:lnTo>
                  <a:lnTo>
                    <a:pt x="140893" y="13970"/>
                  </a:lnTo>
                  <a:lnTo>
                    <a:pt x="133273" y="15240"/>
                  </a:lnTo>
                  <a:lnTo>
                    <a:pt x="128193" y="12700"/>
                  </a:lnTo>
                  <a:lnTo>
                    <a:pt x="114223" y="17780"/>
                  </a:lnTo>
                  <a:lnTo>
                    <a:pt x="100253" y="24130"/>
                  </a:lnTo>
                  <a:lnTo>
                    <a:pt x="74853" y="36830"/>
                  </a:lnTo>
                  <a:lnTo>
                    <a:pt x="63423" y="44450"/>
                  </a:lnTo>
                  <a:lnTo>
                    <a:pt x="50723" y="53340"/>
                  </a:lnTo>
                  <a:lnTo>
                    <a:pt x="39293" y="60960"/>
                  </a:lnTo>
                  <a:lnTo>
                    <a:pt x="27863" y="69850"/>
                  </a:lnTo>
                  <a:lnTo>
                    <a:pt x="22783" y="95250"/>
                  </a:lnTo>
                  <a:lnTo>
                    <a:pt x="17703" y="121920"/>
                  </a:lnTo>
                  <a:lnTo>
                    <a:pt x="11353" y="149860"/>
                  </a:lnTo>
                  <a:lnTo>
                    <a:pt x="7543" y="179070"/>
                  </a:lnTo>
                  <a:lnTo>
                    <a:pt x="5003" y="207010"/>
                  </a:lnTo>
                  <a:lnTo>
                    <a:pt x="1193" y="234950"/>
                  </a:lnTo>
                  <a:lnTo>
                    <a:pt x="1143" y="292100"/>
                  </a:lnTo>
                  <a:lnTo>
                    <a:pt x="76" y="325120"/>
                  </a:lnTo>
                  <a:lnTo>
                    <a:pt x="0" y="331470"/>
                  </a:lnTo>
                  <a:lnTo>
                    <a:pt x="7543" y="405130"/>
                  </a:lnTo>
                  <a:lnTo>
                    <a:pt x="24053" y="474980"/>
                  </a:lnTo>
                  <a:lnTo>
                    <a:pt x="48183" y="543560"/>
                  </a:lnTo>
                  <a:lnTo>
                    <a:pt x="62153" y="577850"/>
                  </a:lnTo>
                  <a:lnTo>
                    <a:pt x="57073" y="582930"/>
                  </a:lnTo>
                  <a:lnTo>
                    <a:pt x="60883" y="595630"/>
                  </a:lnTo>
                  <a:lnTo>
                    <a:pt x="64693" y="607060"/>
                  </a:lnTo>
                  <a:lnTo>
                    <a:pt x="76123" y="645160"/>
                  </a:lnTo>
                  <a:lnTo>
                    <a:pt x="86283" y="670560"/>
                  </a:lnTo>
                  <a:lnTo>
                    <a:pt x="92633" y="681990"/>
                  </a:lnTo>
                  <a:lnTo>
                    <a:pt x="100253" y="681990"/>
                  </a:lnTo>
                  <a:lnTo>
                    <a:pt x="95173" y="694690"/>
                  </a:lnTo>
                  <a:lnTo>
                    <a:pt x="105333" y="692150"/>
                  </a:lnTo>
                  <a:lnTo>
                    <a:pt x="170103" y="685800"/>
                  </a:lnTo>
                  <a:lnTo>
                    <a:pt x="181533" y="681990"/>
                  </a:lnTo>
                  <a:lnTo>
                    <a:pt x="191693" y="676910"/>
                  </a:lnTo>
                  <a:lnTo>
                    <a:pt x="184073" y="650240"/>
                  </a:lnTo>
                  <a:lnTo>
                    <a:pt x="177723" y="624840"/>
                  </a:lnTo>
                  <a:lnTo>
                    <a:pt x="170103" y="599440"/>
                  </a:lnTo>
                  <a:lnTo>
                    <a:pt x="162483" y="572770"/>
                  </a:lnTo>
                  <a:lnTo>
                    <a:pt x="154863" y="547370"/>
                  </a:lnTo>
                  <a:lnTo>
                    <a:pt x="147243" y="520700"/>
                  </a:lnTo>
                  <a:lnTo>
                    <a:pt x="140893" y="494030"/>
                  </a:lnTo>
                  <a:lnTo>
                    <a:pt x="135178" y="471170"/>
                  </a:lnTo>
                  <a:lnTo>
                    <a:pt x="134543" y="468630"/>
                  </a:lnTo>
                  <a:lnTo>
                    <a:pt x="126923" y="468630"/>
                  </a:lnTo>
                  <a:lnTo>
                    <a:pt x="124383" y="471170"/>
                  </a:lnTo>
                  <a:lnTo>
                    <a:pt x="115493" y="462280"/>
                  </a:lnTo>
                  <a:lnTo>
                    <a:pt x="114223" y="450850"/>
                  </a:lnTo>
                  <a:lnTo>
                    <a:pt x="114223" y="439420"/>
                  </a:lnTo>
                  <a:lnTo>
                    <a:pt x="115493" y="426720"/>
                  </a:lnTo>
                  <a:lnTo>
                    <a:pt x="118033" y="415290"/>
                  </a:lnTo>
                  <a:lnTo>
                    <a:pt x="120573" y="402590"/>
                  </a:lnTo>
                  <a:lnTo>
                    <a:pt x="132003" y="368300"/>
                  </a:lnTo>
                  <a:lnTo>
                    <a:pt x="131953" y="330200"/>
                  </a:lnTo>
                  <a:lnTo>
                    <a:pt x="129463" y="257810"/>
                  </a:lnTo>
                  <a:lnTo>
                    <a:pt x="118033" y="184150"/>
                  </a:lnTo>
                  <a:lnTo>
                    <a:pt x="95173" y="116840"/>
                  </a:lnTo>
                  <a:lnTo>
                    <a:pt x="78663" y="85090"/>
                  </a:lnTo>
                  <a:lnTo>
                    <a:pt x="82473" y="80010"/>
                  </a:lnTo>
                  <a:lnTo>
                    <a:pt x="86283" y="86360"/>
                  </a:lnTo>
                  <a:lnTo>
                    <a:pt x="91363" y="91440"/>
                  </a:lnTo>
                  <a:lnTo>
                    <a:pt x="95173" y="99060"/>
                  </a:lnTo>
                  <a:lnTo>
                    <a:pt x="98983" y="105410"/>
                  </a:lnTo>
                  <a:lnTo>
                    <a:pt x="104063" y="120650"/>
                  </a:lnTo>
                  <a:lnTo>
                    <a:pt x="107873" y="128270"/>
                  </a:lnTo>
                  <a:lnTo>
                    <a:pt x="110413" y="134620"/>
                  </a:lnTo>
                  <a:lnTo>
                    <a:pt x="115493" y="149860"/>
                  </a:lnTo>
                  <a:lnTo>
                    <a:pt x="120573" y="163830"/>
                  </a:lnTo>
                  <a:lnTo>
                    <a:pt x="126923" y="177800"/>
                  </a:lnTo>
                  <a:lnTo>
                    <a:pt x="140893" y="205740"/>
                  </a:lnTo>
                  <a:lnTo>
                    <a:pt x="144703" y="219710"/>
                  </a:lnTo>
                  <a:lnTo>
                    <a:pt x="147243" y="234950"/>
                  </a:lnTo>
                  <a:lnTo>
                    <a:pt x="147243" y="248920"/>
                  </a:lnTo>
                  <a:lnTo>
                    <a:pt x="151053" y="238760"/>
                  </a:lnTo>
                  <a:lnTo>
                    <a:pt x="145973" y="190500"/>
                  </a:lnTo>
                  <a:lnTo>
                    <a:pt x="129463" y="160020"/>
                  </a:lnTo>
                  <a:lnTo>
                    <a:pt x="130733" y="153670"/>
                  </a:lnTo>
                  <a:lnTo>
                    <a:pt x="129463" y="146050"/>
                  </a:lnTo>
                  <a:lnTo>
                    <a:pt x="130733" y="140970"/>
                  </a:lnTo>
                  <a:lnTo>
                    <a:pt x="134543" y="134620"/>
                  </a:lnTo>
                  <a:lnTo>
                    <a:pt x="138353" y="134620"/>
                  </a:lnTo>
                  <a:lnTo>
                    <a:pt x="140893" y="137160"/>
                  </a:lnTo>
                  <a:lnTo>
                    <a:pt x="142163" y="139700"/>
                  </a:lnTo>
                  <a:lnTo>
                    <a:pt x="144703" y="142240"/>
                  </a:lnTo>
                  <a:lnTo>
                    <a:pt x="145973" y="154940"/>
                  </a:lnTo>
                  <a:lnTo>
                    <a:pt x="149783" y="167640"/>
                  </a:lnTo>
                  <a:lnTo>
                    <a:pt x="153593" y="179070"/>
                  </a:lnTo>
                  <a:lnTo>
                    <a:pt x="158673" y="191770"/>
                  </a:lnTo>
                  <a:lnTo>
                    <a:pt x="166293" y="217170"/>
                  </a:lnTo>
                  <a:lnTo>
                    <a:pt x="156133" y="257810"/>
                  </a:lnTo>
                  <a:lnTo>
                    <a:pt x="151053" y="260350"/>
                  </a:lnTo>
                  <a:lnTo>
                    <a:pt x="147243" y="264160"/>
                  </a:lnTo>
                  <a:lnTo>
                    <a:pt x="145973" y="267970"/>
                  </a:lnTo>
                  <a:lnTo>
                    <a:pt x="145973" y="273050"/>
                  </a:lnTo>
                  <a:lnTo>
                    <a:pt x="149783" y="279400"/>
                  </a:lnTo>
                  <a:lnTo>
                    <a:pt x="175183" y="254000"/>
                  </a:lnTo>
                  <a:lnTo>
                    <a:pt x="181533" y="261620"/>
                  </a:lnTo>
                  <a:lnTo>
                    <a:pt x="167563" y="275590"/>
                  </a:lnTo>
                  <a:lnTo>
                    <a:pt x="163753" y="281940"/>
                  </a:lnTo>
                  <a:lnTo>
                    <a:pt x="159943" y="287020"/>
                  </a:lnTo>
                  <a:lnTo>
                    <a:pt x="158673" y="292100"/>
                  </a:lnTo>
                  <a:lnTo>
                    <a:pt x="156133" y="298450"/>
                  </a:lnTo>
                  <a:lnTo>
                    <a:pt x="154863" y="303530"/>
                  </a:lnTo>
                  <a:lnTo>
                    <a:pt x="149783" y="308610"/>
                  </a:lnTo>
                  <a:lnTo>
                    <a:pt x="147243" y="308610"/>
                  </a:lnTo>
                  <a:lnTo>
                    <a:pt x="145973" y="317500"/>
                  </a:lnTo>
                  <a:lnTo>
                    <a:pt x="143433" y="330200"/>
                  </a:lnTo>
                  <a:lnTo>
                    <a:pt x="144703" y="341630"/>
                  </a:lnTo>
                  <a:lnTo>
                    <a:pt x="149783" y="350520"/>
                  </a:lnTo>
                  <a:lnTo>
                    <a:pt x="144703" y="436880"/>
                  </a:lnTo>
                  <a:lnTo>
                    <a:pt x="152323" y="469900"/>
                  </a:lnTo>
                  <a:lnTo>
                    <a:pt x="159943" y="500380"/>
                  </a:lnTo>
                  <a:lnTo>
                    <a:pt x="175183" y="563880"/>
                  </a:lnTo>
                  <a:lnTo>
                    <a:pt x="181533" y="594360"/>
                  </a:lnTo>
                  <a:lnTo>
                    <a:pt x="189153" y="627380"/>
                  </a:lnTo>
                  <a:lnTo>
                    <a:pt x="196773" y="657860"/>
                  </a:lnTo>
                  <a:lnTo>
                    <a:pt x="204393" y="689610"/>
                  </a:lnTo>
                  <a:lnTo>
                    <a:pt x="217093" y="689610"/>
                  </a:lnTo>
                  <a:lnTo>
                    <a:pt x="232333" y="685800"/>
                  </a:lnTo>
                  <a:lnTo>
                    <a:pt x="238683" y="683260"/>
                  </a:lnTo>
                  <a:lnTo>
                    <a:pt x="243763" y="681990"/>
                  </a:lnTo>
                  <a:lnTo>
                    <a:pt x="248843" y="681990"/>
                  </a:lnTo>
                  <a:lnTo>
                    <a:pt x="272973" y="657860"/>
                  </a:lnTo>
                  <a:lnTo>
                    <a:pt x="304723" y="599440"/>
                  </a:lnTo>
                  <a:lnTo>
                    <a:pt x="322503" y="532130"/>
                  </a:lnTo>
                  <a:lnTo>
                    <a:pt x="333933" y="425450"/>
                  </a:lnTo>
                  <a:lnTo>
                    <a:pt x="339013" y="426720"/>
                  </a:lnTo>
                  <a:lnTo>
                    <a:pt x="342823" y="427990"/>
                  </a:lnTo>
                  <a:lnTo>
                    <a:pt x="345363" y="430530"/>
                  </a:lnTo>
                  <a:lnTo>
                    <a:pt x="349173" y="433070"/>
                  </a:lnTo>
                  <a:lnTo>
                    <a:pt x="359333" y="514350"/>
                  </a:lnTo>
                  <a:lnTo>
                    <a:pt x="361873" y="554990"/>
                  </a:lnTo>
                  <a:lnTo>
                    <a:pt x="364413" y="596900"/>
                  </a:lnTo>
                  <a:lnTo>
                    <a:pt x="377113" y="617220"/>
                  </a:lnTo>
                  <a:lnTo>
                    <a:pt x="396163" y="660400"/>
                  </a:lnTo>
                  <a:lnTo>
                    <a:pt x="402513" y="666750"/>
                  </a:lnTo>
                  <a:lnTo>
                    <a:pt x="405650" y="674077"/>
                  </a:lnTo>
                  <a:lnTo>
                    <a:pt x="405053" y="669290"/>
                  </a:lnTo>
                  <a:lnTo>
                    <a:pt x="406323" y="664210"/>
                  </a:lnTo>
                  <a:lnTo>
                    <a:pt x="408863" y="662940"/>
                  </a:lnTo>
                  <a:lnTo>
                    <a:pt x="420281" y="662940"/>
                  </a:lnTo>
                  <a:lnTo>
                    <a:pt x="426631" y="665480"/>
                  </a:lnTo>
                  <a:lnTo>
                    <a:pt x="434263" y="664210"/>
                  </a:lnTo>
                  <a:lnTo>
                    <a:pt x="437438" y="662940"/>
                  </a:lnTo>
                  <a:lnTo>
                    <a:pt x="440613" y="661670"/>
                  </a:lnTo>
                  <a:close/>
                </a:path>
                <a:path w="3959859" h="694689">
                  <a:moveTo>
                    <a:pt x="1334693" y="7620"/>
                  </a:moveTo>
                  <a:lnTo>
                    <a:pt x="1325803" y="7620"/>
                  </a:lnTo>
                  <a:lnTo>
                    <a:pt x="1325803" y="25400"/>
                  </a:lnTo>
                  <a:lnTo>
                    <a:pt x="1332153" y="25400"/>
                  </a:lnTo>
                  <a:lnTo>
                    <a:pt x="1334693" y="17780"/>
                  </a:lnTo>
                  <a:lnTo>
                    <a:pt x="1334693" y="7620"/>
                  </a:lnTo>
                  <a:close/>
                </a:path>
                <a:path w="3959859" h="694689">
                  <a:moveTo>
                    <a:pt x="1358823" y="8890"/>
                  </a:moveTo>
                  <a:lnTo>
                    <a:pt x="1353743" y="5080"/>
                  </a:lnTo>
                  <a:lnTo>
                    <a:pt x="1346123" y="6350"/>
                  </a:lnTo>
                  <a:lnTo>
                    <a:pt x="1343583" y="11430"/>
                  </a:lnTo>
                  <a:lnTo>
                    <a:pt x="1344853" y="19050"/>
                  </a:lnTo>
                  <a:lnTo>
                    <a:pt x="1343583" y="25400"/>
                  </a:lnTo>
                  <a:lnTo>
                    <a:pt x="1356283" y="22860"/>
                  </a:lnTo>
                  <a:lnTo>
                    <a:pt x="1356283" y="17780"/>
                  </a:lnTo>
                  <a:lnTo>
                    <a:pt x="1358823" y="11430"/>
                  </a:lnTo>
                  <a:lnTo>
                    <a:pt x="1358823" y="8890"/>
                  </a:lnTo>
                  <a:close/>
                </a:path>
                <a:path w="3959859" h="694689">
                  <a:moveTo>
                    <a:pt x="1495983" y="0"/>
                  </a:moveTo>
                  <a:lnTo>
                    <a:pt x="1485823" y="0"/>
                  </a:lnTo>
                  <a:lnTo>
                    <a:pt x="1485823" y="2540"/>
                  </a:lnTo>
                  <a:lnTo>
                    <a:pt x="1495983" y="2540"/>
                  </a:lnTo>
                  <a:lnTo>
                    <a:pt x="1495983" y="0"/>
                  </a:lnTo>
                  <a:close/>
                </a:path>
                <a:path w="3959859" h="694689">
                  <a:moveTo>
                    <a:pt x="1616633" y="21590"/>
                  </a:moveTo>
                  <a:lnTo>
                    <a:pt x="1614093" y="15240"/>
                  </a:lnTo>
                  <a:lnTo>
                    <a:pt x="1612823" y="10160"/>
                  </a:lnTo>
                  <a:lnTo>
                    <a:pt x="1610283" y="5080"/>
                  </a:lnTo>
                  <a:lnTo>
                    <a:pt x="1605203" y="6350"/>
                  </a:lnTo>
                  <a:lnTo>
                    <a:pt x="1597583" y="11430"/>
                  </a:lnTo>
                  <a:lnTo>
                    <a:pt x="1596313" y="15240"/>
                  </a:lnTo>
                  <a:lnTo>
                    <a:pt x="1597583" y="22860"/>
                  </a:lnTo>
                  <a:lnTo>
                    <a:pt x="1601393" y="27940"/>
                  </a:lnTo>
                  <a:lnTo>
                    <a:pt x="1607743" y="30480"/>
                  </a:lnTo>
                  <a:lnTo>
                    <a:pt x="1615363" y="26670"/>
                  </a:lnTo>
                  <a:lnTo>
                    <a:pt x="1616633" y="21590"/>
                  </a:lnTo>
                  <a:close/>
                </a:path>
                <a:path w="3959859" h="694689">
                  <a:moveTo>
                    <a:pt x="1633143" y="24130"/>
                  </a:moveTo>
                  <a:lnTo>
                    <a:pt x="1628063" y="2540"/>
                  </a:lnTo>
                  <a:lnTo>
                    <a:pt x="1625523" y="2540"/>
                  </a:lnTo>
                  <a:lnTo>
                    <a:pt x="1630603" y="25400"/>
                  </a:lnTo>
                  <a:lnTo>
                    <a:pt x="1633143" y="24130"/>
                  </a:lnTo>
                  <a:close/>
                </a:path>
                <a:path w="3959859" h="694689">
                  <a:moveTo>
                    <a:pt x="3042843" y="12700"/>
                  </a:moveTo>
                  <a:lnTo>
                    <a:pt x="3035223" y="7620"/>
                  </a:lnTo>
                  <a:lnTo>
                    <a:pt x="2972993" y="0"/>
                  </a:lnTo>
                  <a:lnTo>
                    <a:pt x="3042843" y="12700"/>
                  </a:lnTo>
                  <a:close/>
                </a:path>
                <a:path w="3959859" h="694689">
                  <a:moveTo>
                    <a:pt x="3271443" y="271780"/>
                  </a:moveTo>
                  <a:lnTo>
                    <a:pt x="3270173" y="181610"/>
                  </a:lnTo>
                  <a:lnTo>
                    <a:pt x="3267633" y="93980"/>
                  </a:lnTo>
                  <a:lnTo>
                    <a:pt x="3266363" y="5080"/>
                  </a:lnTo>
                  <a:lnTo>
                    <a:pt x="3260013" y="21590"/>
                  </a:lnTo>
                  <a:lnTo>
                    <a:pt x="3257473" y="36830"/>
                  </a:lnTo>
                  <a:lnTo>
                    <a:pt x="3256203" y="55880"/>
                  </a:lnTo>
                  <a:lnTo>
                    <a:pt x="3251123" y="72390"/>
                  </a:lnTo>
                  <a:lnTo>
                    <a:pt x="3258743" y="363220"/>
                  </a:lnTo>
                  <a:lnTo>
                    <a:pt x="3268903" y="363220"/>
                  </a:lnTo>
                  <a:lnTo>
                    <a:pt x="3271443" y="271780"/>
                  </a:lnTo>
                  <a:close/>
                </a:path>
                <a:path w="3959859" h="694689">
                  <a:moveTo>
                    <a:pt x="3901249" y="66471"/>
                  </a:moveTo>
                  <a:lnTo>
                    <a:pt x="3896283" y="85090"/>
                  </a:lnTo>
                  <a:lnTo>
                    <a:pt x="3896283" y="121920"/>
                  </a:lnTo>
                  <a:lnTo>
                    <a:pt x="3893743" y="157480"/>
                  </a:lnTo>
                  <a:lnTo>
                    <a:pt x="3884853" y="228600"/>
                  </a:lnTo>
                  <a:lnTo>
                    <a:pt x="3872153" y="298450"/>
                  </a:lnTo>
                  <a:lnTo>
                    <a:pt x="3864533" y="332740"/>
                  </a:lnTo>
                  <a:lnTo>
                    <a:pt x="3859453" y="368300"/>
                  </a:lnTo>
                  <a:lnTo>
                    <a:pt x="3858183" y="381000"/>
                  </a:lnTo>
                  <a:lnTo>
                    <a:pt x="3853103" y="411480"/>
                  </a:lnTo>
                  <a:lnTo>
                    <a:pt x="3851833" y="426720"/>
                  </a:lnTo>
                  <a:lnTo>
                    <a:pt x="3853103" y="440690"/>
                  </a:lnTo>
                  <a:lnTo>
                    <a:pt x="3856913" y="452120"/>
                  </a:lnTo>
                  <a:lnTo>
                    <a:pt x="3865803" y="461010"/>
                  </a:lnTo>
                  <a:lnTo>
                    <a:pt x="3879773" y="462280"/>
                  </a:lnTo>
                  <a:lnTo>
                    <a:pt x="3884853" y="410210"/>
                  </a:lnTo>
                  <a:lnTo>
                    <a:pt x="3889933" y="355600"/>
                  </a:lnTo>
                  <a:lnTo>
                    <a:pt x="3892473" y="298450"/>
                  </a:lnTo>
                  <a:lnTo>
                    <a:pt x="3893743" y="240030"/>
                  </a:lnTo>
                  <a:lnTo>
                    <a:pt x="3896283" y="181610"/>
                  </a:lnTo>
                  <a:lnTo>
                    <a:pt x="3897553" y="121920"/>
                  </a:lnTo>
                  <a:lnTo>
                    <a:pt x="3901249" y="66471"/>
                  </a:lnTo>
                  <a:close/>
                </a:path>
                <a:path w="3959859" h="694689">
                  <a:moveTo>
                    <a:pt x="3906443" y="7620"/>
                  </a:moveTo>
                  <a:lnTo>
                    <a:pt x="3901363" y="26670"/>
                  </a:lnTo>
                  <a:lnTo>
                    <a:pt x="3901363" y="64770"/>
                  </a:lnTo>
                  <a:lnTo>
                    <a:pt x="3906443" y="7620"/>
                  </a:lnTo>
                  <a:close/>
                </a:path>
                <a:path w="3959859" h="694689">
                  <a:moveTo>
                    <a:pt x="3959783" y="163830"/>
                  </a:moveTo>
                  <a:lnTo>
                    <a:pt x="3955973" y="124460"/>
                  </a:lnTo>
                  <a:lnTo>
                    <a:pt x="3955973" y="43180"/>
                  </a:lnTo>
                  <a:lnTo>
                    <a:pt x="3953433" y="2540"/>
                  </a:lnTo>
                  <a:lnTo>
                    <a:pt x="3950893" y="44450"/>
                  </a:lnTo>
                  <a:lnTo>
                    <a:pt x="3952163" y="83820"/>
                  </a:lnTo>
                  <a:lnTo>
                    <a:pt x="3954703" y="124460"/>
                  </a:lnTo>
                  <a:lnTo>
                    <a:pt x="3959783" y="1638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3515359" y="4198619"/>
              <a:ext cx="2540" cy="7620"/>
            </a:xfrm>
            <a:custGeom>
              <a:avLst/>
              <a:gdLst/>
              <a:ahLst/>
              <a:cxnLst/>
              <a:rect l="l" t="t" r="r" b="b"/>
              <a:pathLst>
                <a:path w="2539" h="7620">
                  <a:moveTo>
                    <a:pt x="2539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539" y="7619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4136389" y="4198619"/>
              <a:ext cx="16510" cy="21590"/>
            </a:xfrm>
            <a:custGeom>
              <a:avLst/>
              <a:gdLst/>
              <a:ahLst/>
              <a:cxnLst/>
              <a:rect l="l" t="t" r="r" b="b"/>
              <a:pathLst>
                <a:path w="16510" h="21589">
                  <a:moveTo>
                    <a:pt x="12700" y="0"/>
                  </a:moveTo>
                  <a:lnTo>
                    <a:pt x="2539" y="1269"/>
                  </a:lnTo>
                  <a:lnTo>
                    <a:pt x="0" y="6349"/>
                  </a:lnTo>
                  <a:lnTo>
                    <a:pt x="0" y="21589"/>
                  </a:lnTo>
                  <a:lnTo>
                    <a:pt x="16510" y="21589"/>
                  </a:lnTo>
                  <a:lnTo>
                    <a:pt x="15239" y="16509"/>
                  </a:lnTo>
                  <a:lnTo>
                    <a:pt x="13970" y="10159"/>
                  </a:lnTo>
                  <a:lnTo>
                    <a:pt x="12700" y="5079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4704079" y="4198619"/>
              <a:ext cx="20320" cy="12700"/>
            </a:xfrm>
            <a:custGeom>
              <a:avLst/>
              <a:gdLst/>
              <a:ahLst/>
              <a:cxnLst/>
              <a:rect l="l" t="t" r="r" b="b"/>
              <a:pathLst>
                <a:path w="20320" h="12700">
                  <a:moveTo>
                    <a:pt x="16510" y="0"/>
                  </a:moveTo>
                  <a:lnTo>
                    <a:pt x="5080" y="0"/>
                  </a:lnTo>
                  <a:lnTo>
                    <a:pt x="1270" y="1269"/>
                  </a:lnTo>
                  <a:lnTo>
                    <a:pt x="0" y="5079"/>
                  </a:lnTo>
                  <a:lnTo>
                    <a:pt x="0" y="10159"/>
                  </a:lnTo>
                  <a:lnTo>
                    <a:pt x="2540" y="12699"/>
                  </a:lnTo>
                  <a:lnTo>
                    <a:pt x="7620" y="11429"/>
                  </a:lnTo>
                  <a:lnTo>
                    <a:pt x="12700" y="8889"/>
                  </a:lnTo>
                  <a:lnTo>
                    <a:pt x="17780" y="7619"/>
                  </a:lnTo>
                  <a:lnTo>
                    <a:pt x="20320" y="2539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3324860" y="4201159"/>
              <a:ext cx="1121410" cy="77470"/>
            </a:xfrm>
            <a:custGeom>
              <a:avLst/>
              <a:gdLst/>
              <a:ahLst/>
              <a:cxnLst/>
              <a:rect l="l" t="t" r="r" b="b"/>
              <a:pathLst>
                <a:path w="1121410" h="77470">
                  <a:moveTo>
                    <a:pt x="43180" y="10160"/>
                  </a:moveTo>
                  <a:lnTo>
                    <a:pt x="19050" y="0"/>
                  </a:lnTo>
                  <a:lnTo>
                    <a:pt x="3810" y="49530"/>
                  </a:lnTo>
                  <a:lnTo>
                    <a:pt x="1257" y="55880"/>
                  </a:lnTo>
                  <a:lnTo>
                    <a:pt x="0" y="59690"/>
                  </a:lnTo>
                  <a:lnTo>
                    <a:pt x="1257" y="64770"/>
                  </a:lnTo>
                  <a:lnTo>
                    <a:pt x="3810" y="68580"/>
                  </a:lnTo>
                  <a:lnTo>
                    <a:pt x="11430" y="73660"/>
                  </a:lnTo>
                  <a:lnTo>
                    <a:pt x="16510" y="74930"/>
                  </a:lnTo>
                  <a:lnTo>
                    <a:pt x="20320" y="77470"/>
                  </a:lnTo>
                  <a:lnTo>
                    <a:pt x="24130" y="69850"/>
                  </a:lnTo>
                  <a:lnTo>
                    <a:pt x="26670" y="60960"/>
                  </a:lnTo>
                  <a:lnTo>
                    <a:pt x="34290" y="45720"/>
                  </a:lnTo>
                  <a:lnTo>
                    <a:pt x="38100" y="36830"/>
                  </a:lnTo>
                  <a:lnTo>
                    <a:pt x="39370" y="27940"/>
                  </a:lnTo>
                  <a:lnTo>
                    <a:pt x="41910" y="19050"/>
                  </a:lnTo>
                  <a:lnTo>
                    <a:pt x="43180" y="10160"/>
                  </a:lnTo>
                  <a:close/>
                </a:path>
                <a:path w="1121410" h="77470">
                  <a:moveTo>
                    <a:pt x="756920" y="0"/>
                  </a:moveTo>
                  <a:lnTo>
                    <a:pt x="749300" y="0"/>
                  </a:lnTo>
                  <a:lnTo>
                    <a:pt x="749300" y="22860"/>
                  </a:lnTo>
                  <a:lnTo>
                    <a:pt x="755650" y="22860"/>
                  </a:lnTo>
                  <a:lnTo>
                    <a:pt x="756920" y="17780"/>
                  </a:lnTo>
                  <a:lnTo>
                    <a:pt x="756920" y="0"/>
                  </a:lnTo>
                  <a:close/>
                </a:path>
                <a:path w="1121410" h="77470">
                  <a:moveTo>
                    <a:pt x="802640" y="0"/>
                  </a:moveTo>
                  <a:lnTo>
                    <a:pt x="784860" y="0"/>
                  </a:lnTo>
                  <a:lnTo>
                    <a:pt x="787400" y="19050"/>
                  </a:lnTo>
                  <a:lnTo>
                    <a:pt x="802640" y="19050"/>
                  </a:lnTo>
                  <a:lnTo>
                    <a:pt x="802640" y="0"/>
                  </a:lnTo>
                  <a:close/>
                </a:path>
                <a:path w="1121410" h="77470">
                  <a:moveTo>
                    <a:pt x="948690" y="10160"/>
                  </a:moveTo>
                  <a:lnTo>
                    <a:pt x="947420" y="2540"/>
                  </a:lnTo>
                  <a:lnTo>
                    <a:pt x="943610" y="0"/>
                  </a:lnTo>
                  <a:lnTo>
                    <a:pt x="928370" y="0"/>
                  </a:lnTo>
                  <a:lnTo>
                    <a:pt x="928370" y="12700"/>
                  </a:lnTo>
                  <a:lnTo>
                    <a:pt x="932180" y="11430"/>
                  </a:lnTo>
                  <a:lnTo>
                    <a:pt x="938530" y="13970"/>
                  </a:lnTo>
                  <a:lnTo>
                    <a:pt x="943610" y="15240"/>
                  </a:lnTo>
                  <a:lnTo>
                    <a:pt x="948690" y="10160"/>
                  </a:lnTo>
                  <a:close/>
                </a:path>
                <a:path w="1121410" h="77470">
                  <a:moveTo>
                    <a:pt x="963930" y="0"/>
                  </a:moveTo>
                  <a:lnTo>
                    <a:pt x="953770" y="0"/>
                  </a:lnTo>
                  <a:lnTo>
                    <a:pt x="953770" y="13970"/>
                  </a:lnTo>
                  <a:lnTo>
                    <a:pt x="960120" y="13970"/>
                  </a:lnTo>
                  <a:lnTo>
                    <a:pt x="961390" y="10160"/>
                  </a:lnTo>
                  <a:lnTo>
                    <a:pt x="961390" y="5080"/>
                  </a:lnTo>
                  <a:lnTo>
                    <a:pt x="963930" y="0"/>
                  </a:lnTo>
                  <a:close/>
                </a:path>
                <a:path w="1121410" h="77470">
                  <a:moveTo>
                    <a:pt x="1005840" y="0"/>
                  </a:moveTo>
                  <a:lnTo>
                    <a:pt x="990600" y="0"/>
                  </a:lnTo>
                  <a:lnTo>
                    <a:pt x="990600" y="13970"/>
                  </a:lnTo>
                  <a:lnTo>
                    <a:pt x="1003300" y="13970"/>
                  </a:lnTo>
                  <a:lnTo>
                    <a:pt x="1005840" y="10160"/>
                  </a:lnTo>
                  <a:lnTo>
                    <a:pt x="1005840" y="0"/>
                  </a:lnTo>
                  <a:close/>
                </a:path>
                <a:path w="1121410" h="77470">
                  <a:moveTo>
                    <a:pt x="1068070" y="31750"/>
                  </a:moveTo>
                  <a:lnTo>
                    <a:pt x="1066800" y="20320"/>
                  </a:lnTo>
                  <a:lnTo>
                    <a:pt x="1065872" y="12941"/>
                  </a:lnTo>
                  <a:lnTo>
                    <a:pt x="1062990" y="21590"/>
                  </a:lnTo>
                  <a:lnTo>
                    <a:pt x="1059180" y="31750"/>
                  </a:lnTo>
                  <a:lnTo>
                    <a:pt x="1055370" y="43180"/>
                  </a:lnTo>
                  <a:lnTo>
                    <a:pt x="1068070" y="43180"/>
                  </a:lnTo>
                  <a:lnTo>
                    <a:pt x="1068070" y="31750"/>
                  </a:lnTo>
                  <a:close/>
                </a:path>
                <a:path w="1121410" h="77470">
                  <a:moveTo>
                    <a:pt x="1070610" y="0"/>
                  </a:moveTo>
                  <a:lnTo>
                    <a:pt x="1065530" y="10160"/>
                  </a:lnTo>
                  <a:lnTo>
                    <a:pt x="1065872" y="12941"/>
                  </a:lnTo>
                  <a:lnTo>
                    <a:pt x="1066800" y="10160"/>
                  </a:lnTo>
                  <a:lnTo>
                    <a:pt x="1070610" y="0"/>
                  </a:lnTo>
                  <a:close/>
                </a:path>
                <a:path w="1121410" h="77470">
                  <a:moveTo>
                    <a:pt x="1121410" y="13970"/>
                  </a:moveTo>
                  <a:lnTo>
                    <a:pt x="1120140" y="8890"/>
                  </a:lnTo>
                  <a:lnTo>
                    <a:pt x="1118870" y="5080"/>
                  </a:lnTo>
                  <a:lnTo>
                    <a:pt x="1115060" y="0"/>
                  </a:lnTo>
                  <a:lnTo>
                    <a:pt x="1107440" y="5080"/>
                  </a:lnTo>
                  <a:lnTo>
                    <a:pt x="1106170" y="11430"/>
                  </a:lnTo>
                  <a:lnTo>
                    <a:pt x="1108710" y="19050"/>
                  </a:lnTo>
                  <a:lnTo>
                    <a:pt x="1113790" y="24130"/>
                  </a:lnTo>
                  <a:lnTo>
                    <a:pt x="1121410" y="19050"/>
                  </a:lnTo>
                  <a:lnTo>
                    <a:pt x="1121410" y="139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5024119" y="4201160"/>
              <a:ext cx="20320" cy="17780"/>
            </a:xfrm>
            <a:custGeom>
              <a:avLst/>
              <a:gdLst/>
              <a:ahLst/>
              <a:cxnLst/>
              <a:rect l="l" t="t" r="r" b="b"/>
              <a:pathLst>
                <a:path w="20320" h="17779">
                  <a:moveTo>
                    <a:pt x="17779" y="0"/>
                  </a:moveTo>
                  <a:lnTo>
                    <a:pt x="11429" y="0"/>
                  </a:lnTo>
                  <a:lnTo>
                    <a:pt x="6350" y="2539"/>
                  </a:lnTo>
                  <a:lnTo>
                    <a:pt x="1269" y="6350"/>
                  </a:lnTo>
                  <a:lnTo>
                    <a:pt x="0" y="12700"/>
                  </a:lnTo>
                  <a:lnTo>
                    <a:pt x="5079" y="17779"/>
                  </a:lnTo>
                  <a:lnTo>
                    <a:pt x="8889" y="13969"/>
                  </a:lnTo>
                  <a:lnTo>
                    <a:pt x="10159" y="13969"/>
                  </a:lnTo>
                  <a:lnTo>
                    <a:pt x="15239" y="12700"/>
                  </a:lnTo>
                  <a:lnTo>
                    <a:pt x="19050" y="8889"/>
                  </a:lnTo>
                  <a:lnTo>
                    <a:pt x="20319" y="5079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3619500" y="4201159"/>
              <a:ext cx="2792730" cy="52069"/>
            </a:xfrm>
            <a:custGeom>
              <a:avLst/>
              <a:gdLst/>
              <a:ahLst/>
              <a:cxnLst/>
              <a:rect l="l" t="t" r="r" b="b"/>
              <a:pathLst>
                <a:path w="2792729" h="52070">
                  <a:moveTo>
                    <a:pt x="2540" y="5080"/>
                  </a:moveTo>
                  <a:lnTo>
                    <a:pt x="0" y="5080"/>
                  </a:lnTo>
                  <a:lnTo>
                    <a:pt x="0" y="12700"/>
                  </a:lnTo>
                  <a:lnTo>
                    <a:pt x="2540" y="12700"/>
                  </a:lnTo>
                  <a:lnTo>
                    <a:pt x="2540" y="5080"/>
                  </a:lnTo>
                  <a:close/>
                </a:path>
                <a:path w="2792729" h="52070">
                  <a:moveTo>
                    <a:pt x="445770" y="5080"/>
                  </a:moveTo>
                  <a:lnTo>
                    <a:pt x="417830" y="2540"/>
                  </a:lnTo>
                  <a:lnTo>
                    <a:pt x="415290" y="22860"/>
                  </a:lnTo>
                  <a:lnTo>
                    <a:pt x="445770" y="22860"/>
                  </a:lnTo>
                  <a:lnTo>
                    <a:pt x="445770" y="5080"/>
                  </a:lnTo>
                  <a:close/>
                </a:path>
                <a:path w="2792729" h="52070">
                  <a:moveTo>
                    <a:pt x="480060" y="5080"/>
                  </a:moveTo>
                  <a:lnTo>
                    <a:pt x="477520" y="5080"/>
                  </a:lnTo>
                  <a:lnTo>
                    <a:pt x="477520" y="19050"/>
                  </a:lnTo>
                  <a:lnTo>
                    <a:pt x="480060" y="19050"/>
                  </a:lnTo>
                  <a:lnTo>
                    <a:pt x="480060" y="5080"/>
                  </a:lnTo>
                  <a:close/>
                </a:path>
                <a:path w="2792729" h="52070">
                  <a:moveTo>
                    <a:pt x="608330" y="1270"/>
                  </a:moveTo>
                  <a:lnTo>
                    <a:pt x="604520" y="1270"/>
                  </a:lnTo>
                  <a:lnTo>
                    <a:pt x="604520" y="5080"/>
                  </a:lnTo>
                  <a:lnTo>
                    <a:pt x="608330" y="5080"/>
                  </a:lnTo>
                  <a:lnTo>
                    <a:pt x="608330" y="1270"/>
                  </a:lnTo>
                  <a:close/>
                </a:path>
                <a:path w="2792729" h="52070">
                  <a:moveTo>
                    <a:pt x="731520" y="2540"/>
                  </a:moveTo>
                  <a:lnTo>
                    <a:pt x="723900" y="1270"/>
                  </a:lnTo>
                  <a:lnTo>
                    <a:pt x="721360" y="5080"/>
                  </a:lnTo>
                  <a:lnTo>
                    <a:pt x="721360" y="8890"/>
                  </a:lnTo>
                  <a:lnTo>
                    <a:pt x="718820" y="13970"/>
                  </a:lnTo>
                  <a:lnTo>
                    <a:pt x="725170" y="15240"/>
                  </a:lnTo>
                  <a:lnTo>
                    <a:pt x="728980" y="12700"/>
                  </a:lnTo>
                  <a:lnTo>
                    <a:pt x="731520" y="2540"/>
                  </a:lnTo>
                  <a:close/>
                </a:path>
                <a:path w="2792729" h="52070">
                  <a:moveTo>
                    <a:pt x="1329690" y="52070"/>
                  </a:moveTo>
                  <a:lnTo>
                    <a:pt x="1323340" y="24130"/>
                  </a:lnTo>
                  <a:lnTo>
                    <a:pt x="1310640" y="2540"/>
                  </a:lnTo>
                  <a:lnTo>
                    <a:pt x="1329690" y="52070"/>
                  </a:lnTo>
                  <a:close/>
                </a:path>
                <a:path w="2792729" h="52070">
                  <a:moveTo>
                    <a:pt x="2792730" y="0"/>
                  </a:moveTo>
                  <a:lnTo>
                    <a:pt x="2791460" y="0"/>
                  </a:lnTo>
                  <a:lnTo>
                    <a:pt x="2791460" y="36830"/>
                  </a:lnTo>
                  <a:lnTo>
                    <a:pt x="2792730" y="36830"/>
                  </a:lnTo>
                  <a:lnTo>
                    <a:pt x="27927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4753609" y="4207510"/>
              <a:ext cx="20320" cy="12700"/>
            </a:xfrm>
            <a:custGeom>
              <a:avLst/>
              <a:gdLst/>
              <a:ahLst/>
              <a:cxnLst/>
              <a:rect l="l" t="t" r="r" b="b"/>
              <a:pathLst>
                <a:path w="20320" h="12700">
                  <a:moveTo>
                    <a:pt x="15239" y="0"/>
                  </a:moveTo>
                  <a:lnTo>
                    <a:pt x="8889" y="0"/>
                  </a:lnTo>
                  <a:lnTo>
                    <a:pt x="3810" y="2539"/>
                  </a:lnTo>
                  <a:lnTo>
                    <a:pt x="0" y="6350"/>
                  </a:lnTo>
                  <a:lnTo>
                    <a:pt x="8889" y="12700"/>
                  </a:lnTo>
                  <a:lnTo>
                    <a:pt x="20319" y="3809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3011170" y="4207509"/>
              <a:ext cx="3672840" cy="452120"/>
            </a:xfrm>
            <a:custGeom>
              <a:avLst/>
              <a:gdLst/>
              <a:ahLst/>
              <a:cxnLst/>
              <a:rect l="l" t="t" r="r" b="b"/>
              <a:pathLst>
                <a:path w="3672840" h="452120">
                  <a:moveTo>
                    <a:pt x="6350" y="2540"/>
                  </a:moveTo>
                  <a:lnTo>
                    <a:pt x="3810" y="1270"/>
                  </a:lnTo>
                  <a:lnTo>
                    <a:pt x="0" y="12700"/>
                  </a:lnTo>
                  <a:lnTo>
                    <a:pt x="3810" y="15240"/>
                  </a:lnTo>
                  <a:lnTo>
                    <a:pt x="6350" y="2540"/>
                  </a:lnTo>
                  <a:close/>
                </a:path>
                <a:path w="3672840" h="452120">
                  <a:moveTo>
                    <a:pt x="149860" y="17780"/>
                  </a:moveTo>
                  <a:lnTo>
                    <a:pt x="143510" y="7620"/>
                  </a:lnTo>
                  <a:lnTo>
                    <a:pt x="140970" y="7620"/>
                  </a:lnTo>
                  <a:lnTo>
                    <a:pt x="147320" y="17780"/>
                  </a:lnTo>
                  <a:lnTo>
                    <a:pt x="149860" y="17780"/>
                  </a:lnTo>
                  <a:close/>
                </a:path>
                <a:path w="3672840" h="452120">
                  <a:moveTo>
                    <a:pt x="389890" y="12700"/>
                  </a:moveTo>
                  <a:lnTo>
                    <a:pt x="365760" y="6350"/>
                  </a:lnTo>
                  <a:lnTo>
                    <a:pt x="346710" y="73660"/>
                  </a:lnTo>
                  <a:lnTo>
                    <a:pt x="350520" y="74930"/>
                  </a:lnTo>
                  <a:lnTo>
                    <a:pt x="354330" y="74930"/>
                  </a:lnTo>
                  <a:lnTo>
                    <a:pt x="359410" y="76200"/>
                  </a:lnTo>
                  <a:lnTo>
                    <a:pt x="363220" y="77470"/>
                  </a:lnTo>
                  <a:lnTo>
                    <a:pt x="365760" y="78740"/>
                  </a:lnTo>
                  <a:lnTo>
                    <a:pt x="369570" y="80010"/>
                  </a:lnTo>
                  <a:lnTo>
                    <a:pt x="373380" y="80010"/>
                  </a:lnTo>
                  <a:lnTo>
                    <a:pt x="377190" y="78740"/>
                  </a:lnTo>
                  <a:lnTo>
                    <a:pt x="384810" y="29210"/>
                  </a:lnTo>
                  <a:lnTo>
                    <a:pt x="389890" y="12700"/>
                  </a:lnTo>
                  <a:close/>
                </a:path>
                <a:path w="3672840" h="452120">
                  <a:moveTo>
                    <a:pt x="730250" y="45720"/>
                  </a:moveTo>
                  <a:lnTo>
                    <a:pt x="727710" y="7620"/>
                  </a:lnTo>
                  <a:lnTo>
                    <a:pt x="722630" y="7620"/>
                  </a:lnTo>
                  <a:lnTo>
                    <a:pt x="720090" y="8890"/>
                  </a:lnTo>
                  <a:lnTo>
                    <a:pt x="717550" y="11430"/>
                  </a:lnTo>
                  <a:lnTo>
                    <a:pt x="712470" y="11430"/>
                  </a:lnTo>
                  <a:lnTo>
                    <a:pt x="709930" y="24130"/>
                  </a:lnTo>
                  <a:lnTo>
                    <a:pt x="709930" y="29210"/>
                  </a:lnTo>
                  <a:lnTo>
                    <a:pt x="712470" y="34290"/>
                  </a:lnTo>
                  <a:lnTo>
                    <a:pt x="715010" y="38100"/>
                  </a:lnTo>
                  <a:lnTo>
                    <a:pt x="718820" y="41910"/>
                  </a:lnTo>
                  <a:lnTo>
                    <a:pt x="723900" y="43180"/>
                  </a:lnTo>
                  <a:lnTo>
                    <a:pt x="730250" y="45720"/>
                  </a:lnTo>
                  <a:close/>
                </a:path>
                <a:path w="3672840" h="452120">
                  <a:moveTo>
                    <a:pt x="756920" y="36830"/>
                  </a:moveTo>
                  <a:lnTo>
                    <a:pt x="754380" y="27940"/>
                  </a:lnTo>
                  <a:lnTo>
                    <a:pt x="753110" y="20320"/>
                  </a:lnTo>
                  <a:lnTo>
                    <a:pt x="753110" y="13970"/>
                  </a:lnTo>
                  <a:lnTo>
                    <a:pt x="750570" y="7620"/>
                  </a:lnTo>
                  <a:lnTo>
                    <a:pt x="751840" y="36830"/>
                  </a:lnTo>
                  <a:lnTo>
                    <a:pt x="756920" y="36830"/>
                  </a:lnTo>
                  <a:close/>
                </a:path>
                <a:path w="3672840" h="452120">
                  <a:moveTo>
                    <a:pt x="805180" y="33020"/>
                  </a:moveTo>
                  <a:lnTo>
                    <a:pt x="802640" y="27940"/>
                  </a:lnTo>
                  <a:lnTo>
                    <a:pt x="801370" y="21590"/>
                  </a:lnTo>
                  <a:lnTo>
                    <a:pt x="798830" y="16510"/>
                  </a:lnTo>
                  <a:lnTo>
                    <a:pt x="797560" y="11430"/>
                  </a:lnTo>
                  <a:lnTo>
                    <a:pt x="793750" y="7620"/>
                  </a:lnTo>
                  <a:lnTo>
                    <a:pt x="789940" y="5080"/>
                  </a:lnTo>
                  <a:lnTo>
                    <a:pt x="783590" y="3810"/>
                  </a:lnTo>
                  <a:lnTo>
                    <a:pt x="775970" y="6350"/>
                  </a:lnTo>
                  <a:lnTo>
                    <a:pt x="781050" y="30480"/>
                  </a:lnTo>
                  <a:lnTo>
                    <a:pt x="781050" y="21590"/>
                  </a:lnTo>
                  <a:lnTo>
                    <a:pt x="782320" y="20320"/>
                  </a:lnTo>
                  <a:lnTo>
                    <a:pt x="787400" y="20320"/>
                  </a:lnTo>
                  <a:lnTo>
                    <a:pt x="789940" y="22860"/>
                  </a:lnTo>
                  <a:lnTo>
                    <a:pt x="789940" y="33020"/>
                  </a:lnTo>
                  <a:lnTo>
                    <a:pt x="805180" y="33020"/>
                  </a:lnTo>
                  <a:close/>
                </a:path>
                <a:path w="3672840" h="452120">
                  <a:moveTo>
                    <a:pt x="991870" y="7620"/>
                  </a:moveTo>
                  <a:lnTo>
                    <a:pt x="976630" y="7620"/>
                  </a:lnTo>
                  <a:lnTo>
                    <a:pt x="974090" y="6350"/>
                  </a:lnTo>
                  <a:lnTo>
                    <a:pt x="969010" y="6350"/>
                  </a:lnTo>
                  <a:lnTo>
                    <a:pt x="969010" y="3810"/>
                  </a:lnTo>
                  <a:lnTo>
                    <a:pt x="951230" y="1270"/>
                  </a:lnTo>
                  <a:lnTo>
                    <a:pt x="951230" y="8890"/>
                  </a:lnTo>
                  <a:lnTo>
                    <a:pt x="953770" y="12700"/>
                  </a:lnTo>
                  <a:lnTo>
                    <a:pt x="963930" y="17780"/>
                  </a:lnTo>
                  <a:lnTo>
                    <a:pt x="967740" y="13970"/>
                  </a:lnTo>
                  <a:lnTo>
                    <a:pt x="970280" y="12700"/>
                  </a:lnTo>
                  <a:lnTo>
                    <a:pt x="972820" y="13970"/>
                  </a:lnTo>
                  <a:lnTo>
                    <a:pt x="974090" y="16510"/>
                  </a:lnTo>
                  <a:lnTo>
                    <a:pt x="980440" y="22860"/>
                  </a:lnTo>
                  <a:lnTo>
                    <a:pt x="984250" y="24130"/>
                  </a:lnTo>
                  <a:lnTo>
                    <a:pt x="989330" y="24130"/>
                  </a:lnTo>
                  <a:lnTo>
                    <a:pt x="991870" y="7620"/>
                  </a:lnTo>
                  <a:close/>
                </a:path>
                <a:path w="3672840" h="452120">
                  <a:moveTo>
                    <a:pt x="1511300" y="17780"/>
                  </a:moveTo>
                  <a:lnTo>
                    <a:pt x="1510030" y="13970"/>
                  </a:lnTo>
                  <a:lnTo>
                    <a:pt x="1510030" y="8890"/>
                  </a:lnTo>
                  <a:lnTo>
                    <a:pt x="1507490" y="5080"/>
                  </a:lnTo>
                  <a:lnTo>
                    <a:pt x="1501140" y="6350"/>
                  </a:lnTo>
                  <a:lnTo>
                    <a:pt x="1497330" y="8890"/>
                  </a:lnTo>
                  <a:lnTo>
                    <a:pt x="1493520" y="8890"/>
                  </a:lnTo>
                  <a:lnTo>
                    <a:pt x="1490980" y="11430"/>
                  </a:lnTo>
                  <a:lnTo>
                    <a:pt x="1490980" y="16510"/>
                  </a:lnTo>
                  <a:lnTo>
                    <a:pt x="1493520" y="20320"/>
                  </a:lnTo>
                  <a:lnTo>
                    <a:pt x="1499870" y="21590"/>
                  </a:lnTo>
                  <a:lnTo>
                    <a:pt x="1507490" y="20320"/>
                  </a:lnTo>
                  <a:lnTo>
                    <a:pt x="1511300" y="17780"/>
                  </a:lnTo>
                  <a:close/>
                </a:path>
                <a:path w="3672840" h="452120">
                  <a:moveTo>
                    <a:pt x="1976120" y="11430"/>
                  </a:moveTo>
                  <a:lnTo>
                    <a:pt x="1972310" y="8890"/>
                  </a:lnTo>
                  <a:lnTo>
                    <a:pt x="1969770" y="6350"/>
                  </a:lnTo>
                  <a:lnTo>
                    <a:pt x="1965960" y="3810"/>
                  </a:lnTo>
                  <a:lnTo>
                    <a:pt x="1958340" y="1270"/>
                  </a:lnTo>
                  <a:lnTo>
                    <a:pt x="1954530" y="1270"/>
                  </a:lnTo>
                  <a:lnTo>
                    <a:pt x="1950720" y="0"/>
                  </a:lnTo>
                  <a:lnTo>
                    <a:pt x="1945640" y="1270"/>
                  </a:lnTo>
                  <a:lnTo>
                    <a:pt x="1968500" y="38100"/>
                  </a:lnTo>
                  <a:lnTo>
                    <a:pt x="1969770" y="30480"/>
                  </a:lnTo>
                  <a:lnTo>
                    <a:pt x="1973580" y="25400"/>
                  </a:lnTo>
                  <a:lnTo>
                    <a:pt x="1976120" y="19050"/>
                  </a:lnTo>
                  <a:lnTo>
                    <a:pt x="1976120" y="11430"/>
                  </a:lnTo>
                  <a:close/>
                </a:path>
                <a:path w="3672840" h="452120">
                  <a:moveTo>
                    <a:pt x="3672840" y="1270"/>
                  </a:moveTo>
                  <a:lnTo>
                    <a:pt x="3665220" y="20320"/>
                  </a:lnTo>
                  <a:lnTo>
                    <a:pt x="3657600" y="128270"/>
                  </a:lnTo>
                  <a:lnTo>
                    <a:pt x="3655060" y="182880"/>
                  </a:lnTo>
                  <a:lnTo>
                    <a:pt x="3639820" y="398780"/>
                  </a:lnTo>
                  <a:lnTo>
                    <a:pt x="3638550" y="452120"/>
                  </a:lnTo>
                  <a:lnTo>
                    <a:pt x="3641077" y="449580"/>
                  </a:lnTo>
                  <a:lnTo>
                    <a:pt x="3644900" y="447040"/>
                  </a:lnTo>
                  <a:lnTo>
                    <a:pt x="3648710" y="445770"/>
                  </a:lnTo>
                  <a:lnTo>
                    <a:pt x="3652520" y="445770"/>
                  </a:lnTo>
                  <a:lnTo>
                    <a:pt x="3656330" y="443230"/>
                  </a:lnTo>
                  <a:lnTo>
                    <a:pt x="3660140" y="441960"/>
                  </a:lnTo>
                  <a:lnTo>
                    <a:pt x="3661410" y="439420"/>
                  </a:lnTo>
                  <a:lnTo>
                    <a:pt x="3662680" y="434340"/>
                  </a:lnTo>
                  <a:lnTo>
                    <a:pt x="3669030" y="434340"/>
                  </a:lnTo>
                  <a:lnTo>
                    <a:pt x="3670300" y="436880"/>
                  </a:lnTo>
                  <a:lnTo>
                    <a:pt x="3672840" y="12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4805679" y="4215129"/>
              <a:ext cx="12700" cy="10160"/>
            </a:xfrm>
            <a:custGeom>
              <a:avLst/>
              <a:gdLst/>
              <a:ahLst/>
              <a:cxnLst/>
              <a:rect l="l" t="t" r="r" b="b"/>
              <a:pathLst>
                <a:path w="12700" h="10160">
                  <a:moveTo>
                    <a:pt x="12700" y="0"/>
                  </a:moveTo>
                  <a:lnTo>
                    <a:pt x="0" y="0"/>
                  </a:lnTo>
                  <a:lnTo>
                    <a:pt x="5080" y="10160"/>
                  </a:lnTo>
                  <a:lnTo>
                    <a:pt x="8890" y="8890"/>
                  </a:lnTo>
                  <a:lnTo>
                    <a:pt x="11430" y="7620"/>
                  </a:lnTo>
                  <a:lnTo>
                    <a:pt x="12700" y="508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3023870" y="4215129"/>
              <a:ext cx="3886200" cy="196850"/>
            </a:xfrm>
            <a:custGeom>
              <a:avLst/>
              <a:gdLst/>
              <a:ahLst/>
              <a:cxnLst/>
              <a:rect l="l" t="t" r="r" b="b"/>
              <a:pathLst>
                <a:path w="3886200" h="196850">
                  <a:moveTo>
                    <a:pt x="12700" y="12700"/>
                  </a:moveTo>
                  <a:lnTo>
                    <a:pt x="6350" y="19050"/>
                  </a:lnTo>
                  <a:lnTo>
                    <a:pt x="3810" y="26670"/>
                  </a:lnTo>
                  <a:lnTo>
                    <a:pt x="2540" y="35560"/>
                  </a:lnTo>
                  <a:lnTo>
                    <a:pt x="0" y="43180"/>
                  </a:lnTo>
                  <a:lnTo>
                    <a:pt x="12700" y="12700"/>
                  </a:lnTo>
                  <a:close/>
                </a:path>
                <a:path w="3886200" h="196850">
                  <a:moveTo>
                    <a:pt x="121920" y="2540"/>
                  </a:moveTo>
                  <a:lnTo>
                    <a:pt x="118110" y="2540"/>
                  </a:lnTo>
                  <a:lnTo>
                    <a:pt x="118110" y="5080"/>
                  </a:lnTo>
                  <a:lnTo>
                    <a:pt x="121920" y="5080"/>
                  </a:lnTo>
                  <a:lnTo>
                    <a:pt x="121920" y="2540"/>
                  </a:lnTo>
                  <a:close/>
                </a:path>
                <a:path w="3886200" h="196850">
                  <a:moveTo>
                    <a:pt x="149860" y="24130"/>
                  </a:moveTo>
                  <a:lnTo>
                    <a:pt x="144780" y="17780"/>
                  </a:lnTo>
                  <a:lnTo>
                    <a:pt x="142240" y="17780"/>
                  </a:lnTo>
                  <a:lnTo>
                    <a:pt x="147320" y="25400"/>
                  </a:lnTo>
                  <a:lnTo>
                    <a:pt x="149860" y="24130"/>
                  </a:lnTo>
                  <a:close/>
                </a:path>
                <a:path w="3886200" h="196850">
                  <a:moveTo>
                    <a:pt x="406400" y="41910"/>
                  </a:moveTo>
                  <a:lnTo>
                    <a:pt x="403860" y="35560"/>
                  </a:lnTo>
                  <a:lnTo>
                    <a:pt x="402590" y="30480"/>
                  </a:lnTo>
                  <a:lnTo>
                    <a:pt x="402590" y="19050"/>
                  </a:lnTo>
                  <a:lnTo>
                    <a:pt x="401320" y="13970"/>
                  </a:lnTo>
                  <a:lnTo>
                    <a:pt x="398780" y="10160"/>
                  </a:lnTo>
                  <a:lnTo>
                    <a:pt x="394970" y="8890"/>
                  </a:lnTo>
                  <a:lnTo>
                    <a:pt x="386080" y="8890"/>
                  </a:lnTo>
                  <a:lnTo>
                    <a:pt x="378460" y="44450"/>
                  </a:lnTo>
                  <a:lnTo>
                    <a:pt x="374650" y="60960"/>
                  </a:lnTo>
                  <a:lnTo>
                    <a:pt x="372110" y="77470"/>
                  </a:lnTo>
                  <a:lnTo>
                    <a:pt x="382270" y="82550"/>
                  </a:lnTo>
                  <a:lnTo>
                    <a:pt x="389890" y="82550"/>
                  </a:lnTo>
                  <a:lnTo>
                    <a:pt x="394970" y="78740"/>
                  </a:lnTo>
                  <a:lnTo>
                    <a:pt x="397510" y="72390"/>
                  </a:lnTo>
                  <a:lnTo>
                    <a:pt x="400050" y="54610"/>
                  </a:lnTo>
                  <a:lnTo>
                    <a:pt x="402590" y="46990"/>
                  </a:lnTo>
                  <a:lnTo>
                    <a:pt x="406400" y="41910"/>
                  </a:lnTo>
                  <a:close/>
                </a:path>
                <a:path w="3886200" h="196850">
                  <a:moveTo>
                    <a:pt x="448310" y="21590"/>
                  </a:moveTo>
                  <a:lnTo>
                    <a:pt x="435610" y="43180"/>
                  </a:lnTo>
                  <a:lnTo>
                    <a:pt x="434340" y="44450"/>
                  </a:lnTo>
                  <a:lnTo>
                    <a:pt x="431800" y="45720"/>
                  </a:lnTo>
                  <a:lnTo>
                    <a:pt x="426720" y="43180"/>
                  </a:lnTo>
                  <a:lnTo>
                    <a:pt x="419100" y="58420"/>
                  </a:lnTo>
                  <a:lnTo>
                    <a:pt x="422910" y="77470"/>
                  </a:lnTo>
                  <a:lnTo>
                    <a:pt x="425450" y="97790"/>
                  </a:lnTo>
                  <a:lnTo>
                    <a:pt x="425450" y="116840"/>
                  </a:lnTo>
                  <a:lnTo>
                    <a:pt x="424180" y="135890"/>
                  </a:lnTo>
                  <a:lnTo>
                    <a:pt x="416560" y="135890"/>
                  </a:lnTo>
                  <a:lnTo>
                    <a:pt x="408940" y="66040"/>
                  </a:lnTo>
                  <a:lnTo>
                    <a:pt x="389890" y="133350"/>
                  </a:lnTo>
                  <a:lnTo>
                    <a:pt x="384810" y="123190"/>
                  </a:lnTo>
                  <a:lnTo>
                    <a:pt x="384810" y="111760"/>
                  </a:lnTo>
                  <a:lnTo>
                    <a:pt x="388620" y="101600"/>
                  </a:lnTo>
                  <a:lnTo>
                    <a:pt x="391160" y="90170"/>
                  </a:lnTo>
                  <a:lnTo>
                    <a:pt x="369570" y="85090"/>
                  </a:lnTo>
                  <a:lnTo>
                    <a:pt x="368300" y="96520"/>
                  </a:lnTo>
                  <a:lnTo>
                    <a:pt x="360680" y="121920"/>
                  </a:lnTo>
                  <a:lnTo>
                    <a:pt x="359410" y="133350"/>
                  </a:lnTo>
                  <a:lnTo>
                    <a:pt x="358140" y="138430"/>
                  </a:lnTo>
                  <a:lnTo>
                    <a:pt x="361950" y="144780"/>
                  </a:lnTo>
                  <a:lnTo>
                    <a:pt x="364490" y="149860"/>
                  </a:lnTo>
                  <a:lnTo>
                    <a:pt x="359410" y="154940"/>
                  </a:lnTo>
                  <a:lnTo>
                    <a:pt x="367030" y="158750"/>
                  </a:lnTo>
                  <a:lnTo>
                    <a:pt x="383540" y="161290"/>
                  </a:lnTo>
                  <a:lnTo>
                    <a:pt x="391160" y="160020"/>
                  </a:lnTo>
                  <a:lnTo>
                    <a:pt x="410210" y="157480"/>
                  </a:lnTo>
                  <a:lnTo>
                    <a:pt x="417830" y="154940"/>
                  </a:lnTo>
                  <a:lnTo>
                    <a:pt x="426720" y="154940"/>
                  </a:lnTo>
                  <a:lnTo>
                    <a:pt x="431800" y="163830"/>
                  </a:lnTo>
                  <a:lnTo>
                    <a:pt x="431800" y="196850"/>
                  </a:lnTo>
                  <a:lnTo>
                    <a:pt x="444500" y="196850"/>
                  </a:lnTo>
                  <a:lnTo>
                    <a:pt x="444500" y="148590"/>
                  </a:lnTo>
                  <a:lnTo>
                    <a:pt x="416560" y="146050"/>
                  </a:lnTo>
                  <a:lnTo>
                    <a:pt x="417830" y="140970"/>
                  </a:lnTo>
                  <a:lnTo>
                    <a:pt x="420370" y="138430"/>
                  </a:lnTo>
                  <a:lnTo>
                    <a:pt x="424180" y="137160"/>
                  </a:lnTo>
                  <a:lnTo>
                    <a:pt x="431800" y="137160"/>
                  </a:lnTo>
                  <a:lnTo>
                    <a:pt x="436880" y="138430"/>
                  </a:lnTo>
                  <a:lnTo>
                    <a:pt x="440690" y="138430"/>
                  </a:lnTo>
                  <a:lnTo>
                    <a:pt x="444500" y="137160"/>
                  </a:lnTo>
                  <a:lnTo>
                    <a:pt x="447040" y="127000"/>
                  </a:lnTo>
                  <a:lnTo>
                    <a:pt x="448310" y="111760"/>
                  </a:lnTo>
                  <a:lnTo>
                    <a:pt x="447040" y="93980"/>
                  </a:lnTo>
                  <a:lnTo>
                    <a:pt x="445770" y="80010"/>
                  </a:lnTo>
                  <a:lnTo>
                    <a:pt x="431800" y="80010"/>
                  </a:lnTo>
                  <a:lnTo>
                    <a:pt x="426720" y="77470"/>
                  </a:lnTo>
                  <a:lnTo>
                    <a:pt x="425450" y="76200"/>
                  </a:lnTo>
                  <a:lnTo>
                    <a:pt x="426720" y="76200"/>
                  </a:lnTo>
                  <a:lnTo>
                    <a:pt x="427990" y="73660"/>
                  </a:lnTo>
                  <a:lnTo>
                    <a:pt x="436880" y="73660"/>
                  </a:lnTo>
                  <a:lnTo>
                    <a:pt x="443230" y="71120"/>
                  </a:lnTo>
                  <a:lnTo>
                    <a:pt x="447040" y="64770"/>
                  </a:lnTo>
                  <a:lnTo>
                    <a:pt x="448310" y="57150"/>
                  </a:lnTo>
                  <a:lnTo>
                    <a:pt x="448310" y="21590"/>
                  </a:lnTo>
                  <a:close/>
                </a:path>
                <a:path w="3886200" h="196850">
                  <a:moveTo>
                    <a:pt x="581660" y="5080"/>
                  </a:moveTo>
                  <a:lnTo>
                    <a:pt x="575310" y="7620"/>
                  </a:lnTo>
                  <a:lnTo>
                    <a:pt x="568960" y="8890"/>
                  </a:lnTo>
                  <a:lnTo>
                    <a:pt x="542290" y="8890"/>
                  </a:lnTo>
                  <a:lnTo>
                    <a:pt x="537210" y="10160"/>
                  </a:lnTo>
                  <a:lnTo>
                    <a:pt x="533400" y="12700"/>
                  </a:lnTo>
                  <a:lnTo>
                    <a:pt x="533400" y="10160"/>
                  </a:lnTo>
                  <a:lnTo>
                    <a:pt x="494030" y="12700"/>
                  </a:lnTo>
                  <a:lnTo>
                    <a:pt x="494030" y="34290"/>
                  </a:lnTo>
                  <a:lnTo>
                    <a:pt x="491490" y="50800"/>
                  </a:lnTo>
                  <a:lnTo>
                    <a:pt x="486410" y="41910"/>
                  </a:lnTo>
                  <a:lnTo>
                    <a:pt x="487680" y="31750"/>
                  </a:lnTo>
                  <a:lnTo>
                    <a:pt x="487680" y="21590"/>
                  </a:lnTo>
                  <a:lnTo>
                    <a:pt x="485140" y="12700"/>
                  </a:lnTo>
                  <a:lnTo>
                    <a:pt x="458470" y="12700"/>
                  </a:lnTo>
                  <a:lnTo>
                    <a:pt x="458470" y="24130"/>
                  </a:lnTo>
                  <a:lnTo>
                    <a:pt x="457200" y="29210"/>
                  </a:lnTo>
                  <a:lnTo>
                    <a:pt x="453390" y="30480"/>
                  </a:lnTo>
                  <a:lnTo>
                    <a:pt x="455930" y="40640"/>
                  </a:lnTo>
                  <a:lnTo>
                    <a:pt x="457200" y="48260"/>
                  </a:lnTo>
                  <a:lnTo>
                    <a:pt x="457200" y="71120"/>
                  </a:lnTo>
                  <a:lnTo>
                    <a:pt x="462280" y="69850"/>
                  </a:lnTo>
                  <a:lnTo>
                    <a:pt x="467360" y="69850"/>
                  </a:lnTo>
                  <a:lnTo>
                    <a:pt x="471170" y="71120"/>
                  </a:lnTo>
                  <a:lnTo>
                    <a:pt x="476250" y="72390"/>
                  </a:lnTo>
                  <a:lnTo>
                    <a:pt x="480060" y="72390"/>
                  </a:lnTo>
                  <a:lnTo>
                    <a:pt x="483870" y="71120"/>
                  </a:lnTo>
                  <a:lnTo>
                    <a:pt x="491490" y="66040"/>
                  </a:lnTo>
                  <a:lnTo>
                    <a:pt x="495300" y="68580"/>
                  </a:lnTo>
                  <a:lnTo>
                    <a:pt x="505460" y="71120"/>
                  </a:lnTo>
                  <a:lnTo>
                    <a:pt x="516890" y="71120"/>
                  </a:lnTo>
                  <a:lnTo>
                    <a:pt x="521970" y="69850"/>
                  </a:lnTo>
                  <a:lnTo>
                    <a:pt x="527050" y="69850"/>
                  </a:lnTo>
                  <a:lnTo>
                    <a:pt x="533400" y="71120"/>
                  </a:lnTo>
                  <a:lnTo>
                    <a:pt x="533400" y="64770"/>
                  </a:lnTo>
                  <a:lnTo>
                    <a:pt x="535940" y="63500"/>
                  </a:lnTo>
                  <a:lnTo>
                    <a:pt x="543560" y="71120"/>
                  </a:lnTo>
                  <a:lnTo>
                    <a:pt x="556260" y="72390"/>
                  </a:lnTo>
                  <a:lnTo>
                    <a:pt x="565150" y="67310"/>
                  </a:lnTo>
                  <a:lnTo>
                    <a:pt x="568960" y="59690"/>
                  </a:lnTo>
                  <a:lnTo>
                    <a:pt x="571500" y="49530"/>
                  </a:lnTo>
                  <a:lnTo>
                    <a:pt x="574040" y="25400"/>
                  </a:lnTo>
                  <a:lnTo>
                    <a:pt x="576580" y="13970"/>
                  </a:lnTo>
                  <a:lnTo>
                    <a:pt x="581660" y="5080"/>
                  </a:lnTo>
                  <a:close/>
                </a:path>
                <a:path w="3886200" h="196850">
                  <a:moveTo>
                    <a:pt x="608330" y="8890"/>
                  </a:moveTo>
                  <a:lnTo>
                    <a:pt x="593090" y="8890"/>
                  </a:lnTo>
                  <a:lnTo>
                    <a:pt x="590550" y="30480"/>
                  </a:lnTo>
                  <a:lnTo>
                    <a:pt x="598170" y="26670"/>
                  </a:lnTo>
                  <a:lnTo>
                    <a:pt x="604520" y="22860"/>
                  </a:lnTo>
                  <a:lnTo>
                    <a:pt x="608330" y="17780"/>
                  </a:lnTo>
                  <a:lnTo>
                    <a:pt x="608330" y="8890"/>
                  </a:lnTo>
                  <a:close/>
                </a:path>
                <a:path w="3886200" h="196850">
                  <a:moveTo>
                    <a:pt x="652780" y="0"/>
                  </a:moveTo>
                  <a:lnTo>
                    <a:pt x="647700" y="0"/>
                  </a:lnTo>
                  <a:lnTo>
                    <a:pt x="647700" y="3810"/>
                  </a:lnTo>
                  <a:lnTo>
                    <a:pt x="652780" y="3810"/>
                  </a:lnTo>
                  <a:lnTo>
                    <a:pt x="652780" y="0"/>
                  </a:lnTo>
                  <a:close/>
                </a:path>
                <a:path w="3886200" h="196850">
                  <a:moveTo>
                    <a:pt x="692150" y="31750"/>
                  </a:moveTo>
                  <a:lnTo>
                    <a:pt x="689610" y="17780"/>
                  </a:lnTo>
                  <a:lnTo>
                    <a:pt x="688340" y="3810"/>
                  </a:lnTo>
                  <a:lnTo>
                    <a:pt x="678180" y="6350"/>
                  </a:lnTo>
                  <a:lnTo>
                    <a:pt x="671830" y="7620"/>
                  </a:lnTo>
                  <a:lnTo>
                    <a:pt x="668020" y="8890"/>
                  </a:lnTo>
                  <a:lnTo>
                    <a:pt x="670560" y="22860"/>
                  </a:lnTo>
                  <a:lnTo>
                    <a:pt x="670560" y="36830"/>
                  </a:lnTo>
                  <a:lnTo>
                    <a:pt x="674370" y="50800"/>
                  </a:lnTo>
                  <a:lnTo>
                    <a:pt x="680720" y="63500"/>
                  </a:lnTo>
                  <a:lnTo>
                    <a:pt x="681990" y="60960"/>
                  </a:lnTo>
                  <a:lnTo>
                    <a:pt x="690880" y="60960"/>
                  </a:lnTo>
                  <a:lnTo>
                    <a:pt x="692150" y="45720"/>
                  </a:lnTo>
                  <a:lnTo>
                    <a:pt x="692150" y="31750"/>
                  </a:lnTo>
                  <a:close/>
                </a:path>
                <a:path w="3886200" h="196850">
                  <a:moveTo>
                    <a:pt x="756920" y="13970"/>
                  </a:moveTo>
                  <a:lnTo>
                    <a:pt x="755650" y="10160"/>
                  </a:lnTo>
                  <a:lnTo>
                    <a:pt x="751840" y="15240"/>
                  </a:lnTo>
                  <a:lnTo>
                    <a:pt x="753110" y="19050"/>
                  </a:lnTo>
                  <a:lnTo>
                    <a:pt x="755650" y="22860"/>
                  </a:lnTo>
                  <a:lnTo>
                    <a:pt x="756920" y="25400"/>
                  </a:lnTo>
                  <a:lnTo>
                    <a:pt x="756920" y="13970"/>
                  </a:lnTo>
                  <a:close/>
                </a:path>
                <a:path w="3886200" h="196850">
                  <a:moveTo>
                    <a:pt x="938530" y="17780"/>
                  </a:moveTo>
                  <a:lnTo>
                    <a:pt x="935990" y="17780"/>
                  </a:lnTo>
                  <a:lnTo>
                    <a:pt x="935990" y="22860"/>
                  </a:lnTo>
                  <a:lnTo>
                    <a:pt x="938530" y="22860"/>
                  </a:lnTo>
                  <a:lnTo>
                    <a:pt x="938530" y="17780"/>
                  </a:lnTo>
                  <a:close/>
                </a:path>
                <a:path w="3886200" h="196850">
                  <a:moveTo>
                    <a:pt x="993140" y="3810"/>
                  </a:moveTo>
                  <a:lnTo>
                    <a:pt x="991870" y="3810"/>
                  </a:lnTo>
                  <a:lnTo>
                    <a:pt x="991870" y="16510"/>
                  </a:lnTo>
                  <a:lnTo>
                    <a:pt x="993140" y="16510"/>
                  </a:lnTo>
                  <a:lnTo>
                    <a:pt x="993140" y="3810"/>
                  </a:lnTo>
                  <a:close/>
                </a:path>
                <a:path w="3886200" h="196850">
                  <a:moveTo>
                    <a:pt x="1042035" y="27305"/>
                  </a:moveTo>
                  <a:lnTo>
                    <a:pt x="1041400" y="26670"/>
                  </a:lnTo>
                  <a:lnTo>
                    <a:pt x="1041984" y="26289"/>
                  </a:lnTo>
                  <a:lnTo>
                    <a:pt x="1041400" y="25400"/>
                  </a:lnTo>
                  <a:lnTo>
                    <a:pt x="1041400" y="16510"/>
                  </a:lnTo>
                  <a:lnTo>
                    <a:pt x="1012190" y="16510"/>
                  </a:lnTo>
                  <a:lnTo>
                    <a:pt x="1008380" y="17780"/>
                  </a:lnTo>
                  <a:lnTo>
                    <a:pt x="1009650" y="20320"/>
                  </a:lnTo>
                  <a:lnTo>
                    <a:pt x="1010920" y="21590"/>
                  </a:lnTo>
                  <a:lnTo>
                    <a:pt x="1010920" y="25400"/>
                  </a:lnTo>
                  <a:lnTo>
                    <a:pt x="1016000" y="26670"/>
                  </a:lnTo>
                  <a:lnTo>
                    <a:pt x="1019810" y="27940"/>
                  </a:lnTo>
                  <a:lnTo>
                    <a:pt x="1024890" y="29210"/>
                  </a:lnTo>
                  <a:lnTo>
                    <a:pt x="1036320" y="29210"/>
                  </a:lnTo>
                  <a:lnTo>
                    <a:pt x="1042035" y="27305"/>
                  </a:lnTo>
                  <a:close/>
                </a:path>
                <a:path w="3886200" h="196850">
                  <a:moveTo>
                    <a:pt x="1043940" y="29210"/>
                  </a:moveTo>
                  <a:lnTo>
                    <a:pt x="1042543" y="27139"/>
                  </a:lnTo>
                  <a:lnTo>
                    <a:pt x="1042035" y="27305"/>
                  </a:lnTo>
                  <a:lnTo>
                    <a:pt x="1043940" y="29210"/>
                  </a:lnTo>
                  <a:close/>
                </a:path>
                <a:path w="3886200" h="196850">
                  <a:moveTo>
                    <a:pt x="1045210" y="24130"/>
                  </a:moveTo>
                  <a:lnTo>
                    <a:pt x="1041984" y="26289"/>
                  </a:lnTo>
                  <a:lnTo>
                    <a:pt x="1042543" y="27139"/>
                  </a:lnTo>
                  <a:lnTo>
                    <a:pt x="1043940" y="26670"/>
                  </a:lnTo>
                  <a:lnTo>
                    <a:pt x="1045210" y="25400"/>
                  </a:lnTo>
                  <a:lnTo>
                    <a:pt x="1045210" y="24130"/>
                  </a:lnTo>
                  <a:close/>
                </a:path>
                <a:path w="3886200" h="196850">
                  <a:moveTo>
                    <a:pt x="1061720" y="29210"/>
                  </a:moveTo>
                  <a:lnTo>
                    <a:pt x="1059180" y="25400"/>
                  </a:lnTo>
                  <a:lnTo>
                    <a:pt x="1057910" y="22860"/>
                  </a:lnTo>
                  <a:lnTo>
                    <a:pt x="1057910" y="16510"/>
                  </a:lnTo>
                  <a:lnTo>
                    <a:pt x="1050290" y="16510"/>
                  </a:lnTo>
                  <a:lnTo>
                    <a:pt x="1054100" y="34290"/>
                  </a:lnTo>
                  <a:lnTo>
                    <a:pt x="1061720" y="29210"/>
                  </a:lnTo>
                  <a:close/>
                </a:path>
                <a:path w="3886200" h="196850">
                  <a:moveTo>
                    <a:pt x="1103630" y="17780"/>
                  </a:moveTo>
                  <a:lnTo>
                    <a:pt x="1099820" y="16510"/>
                  </a:lnTo>
                  <a:lnTo>
                    <a:pt x="1088390" y="16510"/>
                  </a:lnTo>
                  <a:lnTo>
                    <a:pt x="1088390" y="25400"/>
                  </a:lnTo>
                  <a:lnTo>
                    <a:pt x="1103630" y="25400"/>
                  </a:lnTo>
                  <a:lnTo>
                    <a:pt x="1103630" y="17780"/>
                  </a:lnTo>
                  <a:close/>
                </a:path>
                <a:path w="3886200" h="196850">
                  <a:moveTo>
                    <a:pt x="1129030" y="12700"/>
                  </a:moveTo>
                  <a:lnTo>
                    <a:pt x="1121410" y="12700"/>
                  </a:lnTo>
                  <a:lnTo>
                    <a:pt x="1117600" y="13970"/>
                  </a:lnTo>
                  <a:lnTo>
                    <a:pt x="1113790" y="13970"/>
                  </a:lnTo>
                  <a:lnTo>
                    <a:pt x="1109980" y="17780"/>
                  </a:lnTo>
                  <a:lnTo>
                    <a:pt x="1108710" y="21590"/>
                  </a:lnTo>
                  <a:lnTo>
                    <a:pt x="1109980" y="25400"/>
                  </a:lnTo>
                  <a:lnTo>
                    <a:pt x="1122680" y="25400"/>
                  </a:lnTo>
                  <a:lnTo>
                    <a:pt x="1125220" y="24130"/>
                  </a:lnTo>
                  <a:lnTo>
                    <a:pt x="1129030" y="20320"/>
                  </a:lnTo>
                  <a:lnTo>
                    <a:pt x="1129030" y="12700"/>
                  </a:lnTo>
                  <a:close/>
                </a:path>
                <a:path w="3886200" h="196850">
                  <a:moveTo>
                    <a:pt x="1168400" y="25400"/>
                  </a:moveTo>
                  <a:lnTo>
                    <a:pt x="1165860" y="5080"/>
                  </a:lnTo>
                  <a:lnTo>
                    <a:pt x="1156970" y="5080"/>
                  </a:lnTo>
                  <a:lnTo>
                    <a:pt x="1156970" y="25400"/>
                  </a:lnTo>
                  <a:lnTo>
                    <a:pt x="1168400" y="25400"/>
                  </a:lnTo>
                  <a:close/>
                </a:path>
                <a:path w="3886200" h="196850">
                  <a:moveTo>
                    <a:pt x="1184910" y="5080"/>
                  </a:moveTo>
                  <a:lnTo>
                    <a:pt x="1173480" y="5080"/>
                  </a:lnTo>
                  <a:lnTo>
                    <a:pt x="1173480" y="25400"/>
                  </a:lnTo>
                  <a:lnTo>
                    <a:pt x="1184910" y="25400"/>
                  </a:lnTo>
                  <a:lnTo>
                    <a:pt x="1184910" y="5080"/>
                  </a:lnTo>
                  <a:close/>
                </a:path>
                <a:path w="3886200" h="196850">
                  <a:moveTo>
                    <a:pt x="1200150" y="5080"/>
                  </a:moveTo>
                  <a:lnTo>
                    <a:pt x="1197610" y="5080"/>
                  </a:lnTo>
                  <a:lnTo>
                    <a:pt x="1197610" y="25400"/>
                  </a:lnTo>
                  <a:lnTo>
                    <a:pt x="1200150" y="25400"/>
                  </a:lnTo>
                  <a:lnTo>
                    <a:pt x="1200150" y="5080"/>
                  </a:lnTo>
                  <a:close/>
                </a:path>
                <a:path w="3886200" h="196850">
                  <a:moveTo>
                    <a:pt x="1248410" y="8890"/>
                  </a:moveTo>
                  <a:lnTo>
                    <a:pt x="1242060" y="7620"/>
                  </a:lnTo>
                  <a:lnTo>
                    <a:pt x="1236980" y="7620"/>
                  </a:lnTo>
                  <a:lnTo>
                    <a:pt x="1233170" y="8890"/>
                  </a:lnTo>
                  <a:lnTo>
                    <a:pt x="1229360" y="11430"/>
                  </a:lnTo>
                  <a:lnTo>
                    <a:pt x="1225550" y="22860"/>
                  </a:lnTo>
                  <a:lnTo>
                    <a:pt x="1224280" y="29210"/>
                  </a:lnTo>
                  <a:lnTo>
                    <a:pt x="1244600" y="29210"/>
                  </a:lnTo>
                  <a:lnTo>
                    <a:pt x="1244600" y="17780"/>
                  </a:lnTo>
                  <a:lnTo>
                    <a:pt x="1245870" y="12700"/>
                  </a:lnTo>
                  <a:lnTo>
                    <a:pt x="1248410" y="8890"/>
                  </a:lnTo>
                  <a:close/>
                </a:path>
                <a:path w="3886200" h="196850">
                  <a:moveTo>
                    <a:pt x="1259840" y="8890"/>
                  </a:moveTo>
                  <a:lnTo>
                    <a:pt x="1254760" y="8890"/>
                  </a:lnTo>
                  <a:lnTo>
                    <a:pt x="1253490" y="30480"/>
                  </a:lnTo>
                  <a:lnTo>
                    <a:pt x="1257300" y="30480"/>
                  </a:lnTo>
                  <a:lnTo>
                    <a:pt x="1259840" y="20320"/>
                  </a:lnTo>
                  <a:lnTo>
                    <a:pt x="1259840" y="8890"/>
                  </a:lnTo>
                  <a:close/>
                </a:path>
                <a:path w="3886200" h="196850">
                  <a:moveTo>
                    <a:pt x="1304290" y="8890"/>
                  </a:moveTo>
                  <a:lnTo>
                    <a:pt x="1291590" y="8890"/>
                  </a:lnTo>
                  <a:lnTo>
                    <a:pt x="1292860" y="17780"/>
                  </a:lnTo>
                  <a:lnTo>
                    <a:pt x="1291590" y="27940"/>
                  </a:lnTo>
                  <a:lnTo>
                    <a:pt x="1294130" y="35560"/>
                  </a:lnTo>
                  <a:lnTo>
                    <a:pt x="1304290" y="35560"/>
                  </a:lnTo>
                  <a:lnTo>
                    <a:pt x="1304290" y="8890"/>
                  </a:lnTo>
                  <a:close/>
                </a:path>
                <a:path w="3886200" h="196850">
                  <a:moveTo>
                    <a:pt x="1322070" y="8890"/>
                  </a:moveTo>
                  <a:lnTo>
                    <a:pt x="1314450" y="8890"/>
                  </a:lnTo>
                  <a:lnTo>
                    <a:pt x="1314450" y="35560"/>
                  </a:lnTo>
                  <a:lnTo>
                    <a:pt x="1318260" y="29210"/>
                  </a:lnTo>
                  <a:lnTo>
                    <a:pt x="1322070" y="8890"/>
                  </a:lnTo>
                  <a:close/>
                </a:path>
                <a:path w="3886200" h="196850">
                  <a:moveTo>
                    <a:pt x="1427480" y="30480"/>
                  </a:moveTo>
                  <a:lnTo>
                    <a:pt x="1426210" y="25400"/>
                  </a:lnTo>
                  <a:lnTo>
                    <a:pt x="1423670" y="21590"/>
                  </a:lnTo>
                  <a:lnTo>
                    <a:pt x="1422400" y="16510"/>
                  </a:lnTo>
                  <a:lnTo>
                    <a:pt x="1410970" y="21590"/>
                  </a:lnTo>
                  <a:lnTo>
                    <a:pt x="1413510" y="26670"/>
                  </a:lnTo>
                  <a:lnTo>
                    <a:pt x="1414780" y="31750"/>
                  </a:lnTo>
                  <a:lnTo>
                    <a:pt x="1418590" y="36830"/>
                  </a:lnTo>
                  <a:lnTo>
                    <a:pt x="1423670" y="35560"/>
                  </a:lnTo>
                  <a:lnTo>
                    <a:pt x="1427480" y="30480"/>
                  </a:lnTo>
                  <a:close/>
                </a:path>
                <a:path w="3886200" h="196850">
                  <a:moveTo>
                    <a:pt x="1451610" y="17780"/>
                  </a:moveTo>
                  <a:lnTo>
                    <a:pt x="1446530" y="8890"/>
                  </a:lnTo>
                  <a:lnTo>
                    <a:pt x="1431290" y="16510"/>
                  </a:lnTo>
                  <a:lnTo>
                    <a:pt x="1436370" y="29210"/>
                  </a:lnTo>
                  <a:lnTo>
                    <a:pt x="1451610" y="17780"/>
                  </a:lnTo>
                  <a:close/>
                </a:path>
                <a:path w="3886200" h="196850">
                  <a:moveTo>
                    <a:pt x="1466850" y="5080"/>
                  </a:moveTo>
                  <a:lnTo>
                    <a:pt x="1461770" y="5080"/>
                  </a:lnTo>
                  <a:lnTo>
                    <a:pt x="1466850" y="10160"/>
                  </a:lnTo>
                  <a:lnTo>
                    <a:pt x="1466850" y="5080"/>
                  </a:lnTo>
                  <a:close/>
                </a:path>
                <a:path w="3886200" h="196850">
                  <a:moveTo>
                    <a:pt x="2908300" y="8890"/>
                  </a:moveTo>
                  <a:lnTo>
                    <a:pt x="2811780" y="0"/>
                  </a:lnTo>
                  <a:lnTo>
                    <a:pt x="2834640" y="5080"/>
                  </a:lnTo>
                  <a:lnTo>
                    <a:pt x="2872740" y="8890"/>
                  </a:lnTo>
                  <a:lnTo>
                    <a:pt x="2908300" y="8890"/>
                  </a:lnTo>
                  <a:close/>
                </a:path>
                <a:path w="3886200" h="196850">
                  <a:moveTo>
                    <a:pt x="3291840" y="11430"/>
                  </a:moveTo>
                  <a:lnTo>
                    <a:pt x="3289300" y="8890"/>
                  </a:lnTo>
                  <a:lnTo>
                    <a:pt x="3285490" y="6350"/>
                  </a:lnTo>
                  <a:lnTo>
                    <a:pt x="3280410" y="3810"/>
                  </a:lnTo>
                  <a:lnTo>
                    <a:pt x="3272790" y="3810"/>
                  </a:lnTo>
                  <a:lnTo>
                    <a:pt x="3268980" y="7620"/>
                  </a:lnTo>
                  <a:lnTo>
                    <a:pt x="3267710" y="12700"/>
                  </a:lnTo>
                  <a:lnTo>
                    <a:pt x="3270250" y="16510"/>
                  </a:lnTo>
                  <a:lnTo>
                    <a:pt x="3274060" y="17780"/>
                  </a:lnTo>
                  <a:lnTo>
                    <a:pt x="3276600" y="19050"/>
                  </a:lnTo>
                  <a:lnTo>
                    <a:pt x="3282950" y="19050"/>
                  </a:lnTo>
                  <a:lnTo>
                    <a:pt x="3286760" y="17780"/>
                  </a:lnTo>
                  <a:lnTo>
                    <a:pt x="3289300" y="16510"/>
                  </a:lnTo>
                  <a:lnTo>
                    <a:pt x="3291840" y="12700"/>
                  </a:lnTo>
                  <a:lnTo>
                    <a:pt x="3291840" y="11430"/>
                  </a:lnTo>
                  <a:close/>
                </a:path>
                <a:path w="3886200" h="196850">
                  <a:moveTo>
                    <a:pt x="3886200" y="21590"/>
                  </a:moveTo>
                  <a:lnTo>
                    <a:pt x="3863340" y="21590"/>
                  </a:lnTo>
                  <a:lnTo>
                    <a:pt x="3860800" y="22860"/>
                  </a:lnTo>
                  <a:lnTo>
                    <a:pt x="3856990" y="22860"/>
                  </a:lnTo>
                  <a:lnTo>
                    <a:pt x="3860800" y="24130"/>
                  </a:lnTo>
                  <a:lnTo>
                    <a:pt x="3868420" y="29210"/>
                  </a:lnTo>
                  <a:lnTo>
                    <a:pt x="3870960" y="31750"/>
                  </a:lnTo>
                  <a:lnTo>
                    <a:pt x="3878580" y="36830"/>
                  </a:lnTo>
                  <a:lnTo>
                    <a:pt x="3882390" y="38100"/>
                  </a:lnTo>
                  <a:lnTo>
                    <a:pt x="3886200" y="38100"/>
                  </a:lnTo>
                  <a:lnTo>
                    <a:pt x="3886200" y="215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3559809" y="4237989"/>
              <a:ext cx="3810" cy="33020"/>
            </a:xfrm>
            <a:custGeom>
              <a:avLst/>
              <a:gdLst/>
              <a:ahLst/>
              <a:cxnLst/>
              <a:rect l="l" t="t" r="r" b="b"/>
              <a:pathLst>
                <a:path w="3810" h="33020">
                  <a:moveTo>
                    <a:pt x="2539" y="0"/>
                  </a:moveTo>
                  <a:lnTo>
                    <a:pt x="0" y="0"/>
                  </a:lnTo>
                  <a:lnTo>
                    <a:pt x="2539" y="33020"/>
                  </a:lnTo>
                  <a:lnTo>
                    <a:pt x="3810" y="33020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3657599" y="4237989"/>
              <a:ext cx="24130" cy="27940"/>
            </a:xfrm>
            <a:custGeom>
              <a:avLst/>
              <a:gdLst/>
              <a:ahLst/>
              <a:cxnLst/>
              <a:rect l="l" t="t" r="r" b="b"/>
              <a:pathLst>
                <a:path w="24129" h="27939">
                  <a:moveTo>
                    <a:pt x="21589" y="0"/>
                  </a:moveTo>
                  <a:lnTo>
                    <a:pt x="16510" y="2540"/>
                  </a:lnTo>
                  <a:lnTo>
                    <a:pt x="6350" y="10160"/>
                  </a:lnTo>
                  <a:lnTo>
                    <a:pt x="1270" y="12700"/>
                  </a:lnTo>
                  <a:lnTo>
                    <a:pt x="0" y="20320"/>
                  </a:lnTo>
                  <a:lnTo>
                    <a:pt x="2539" y="24130"/>
                  </a:lnTo>
                  <a:lnTo>
                    <a:pt x="3810" y="25400"/>
                  </a:lnTo>
                  <a:lnTo>
                    <a:pt x="7620" y="24130"/>
                  </a:lnTo>
                  <a:lnTo>
                    <a:pt x="11429" y="24130"/>
                  </a:lnTo>
                  <a:lnTo>
                    <a:pt x="16510" y="22860"/>
                  </a:lnTo>
                  <a:lnTo>
                    <a:pt x="20320" y="24130"/>
                  </a:lnTo>
                  <a:lnTo>
                    <a:pt x="24129" y="279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4831079" y="4237989"/>
              <a:ext cx="19050" cy="12700"/>
            </a:xfrm>
            <a:custGeom>
              <a:avLst/>
              <a:gdLst/>
              <a:ahLst/>
              <a:cxnLst/>
              <a:rect l="l" t="t" r="r" b="b"/>
              <a:pathLst>
                <a:path w="19050" h="12700">
                  <a:moveTo>
                    <a:pt x="12700" y="0"/>
                  </a:moveTo>
                  <a:lnTo>
                    <a:pt x="5080" y="0"/>
                  </a:lnTo>
                  <a:lnTo>
                    <a:pt x="3810" y="3810"/>
                  </a:lnTo>
                  <a:lnTo>
                    <a:pt x="1270" y="6350"/>
                  </a:lnTo>
                  <a:lnTo>
                    <a:pt x="0" y="8890"/>
                  </a:lnTo>
                  <a:lnTo>
                    <a:pt x="1270" y="12700"/>
                  </a:lnTo>
                  <a:lnTo>
                    <a:pt x="15240" y="12700"/>
                  </a:lnTo>
                  <a:lnTo>
                    <a:pt x="16510" y="10160"/>
                  </a:lnTo>
                  <a:lnTo>
                    <a:pt x="19050" y="7620"/>
                  </a:lnTo>
                  <a:lnTo>
                    <a:pt x="19050" y="6350"/>
                  </a:lnTo>
                  <a:lnTo>
                    <a:pt x="16510" y="254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3982719" y="4240529"/>
              <a:ext cx="17780" cy="3810"/>
            </a:xfrm>
            <a:custGeom>
              <a:avLst/>
              <a:gdLst/>
              <a:ahLst/>
              <a:cxnLst/>
              <a:rect l="l" t="t" r="r" b="b"/>
              <a:pathLst>
                <a:path w="17779" h="3810">
                  <a:moveTo>
                    <a:pt x="2539" y="0"/>
                  </a:moveTo>
                  <a:lnTo>
                    <a:pt x="0" y="3810"/>
                  </a:lnTo>
                  <a:lnTo>
                    <a:pt x="17779" y="3810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4894579" y="4243069"/>
              <a:ext cx="27940" cy="13970"/>
            </a:xfrm>
            <a:custGeom>
              <a:avLst/>
              <a:gdLst/>
              <a:ahLst/>
              <a:cxnLst/>
              <a:rect l="l" t="t" r="r" b="b"/>
              <a:pathLst>
                <a:path w="27939" h="13970">
                  <a:moveTo>
                    <a:pt x="24130" y="0"/>
                  </a:moveTo>
                  <a:lnTo>
                    <a:pt x="20320" y="0"/>
                  </a:lnTo>
                  <a:lnTo>
                    <a:pt x="16510" y="1269"/>
                  </a:lnTo>
                  <a:lnTo>
                    <a:pt x="12700" y="1269"/>
                  </a:lnTo>
                  <a:lnTo>
                    <a:pt x="5080" y="3809"/>
                  </a:lnTo>
                  <a:lnTo>
                    <a:pt x="2540" y="6349"/>
                  </a:lnTo>
                  <a:lnTo>
                    <a:pt x="0" y="10159"/>
                  </a:lnTo>
                  <a:lnTo>
                    <a:pt x="10160" y="12699"/>
                  </a:lnTo>
                  <a:lnTo>
                    <a:pt x="15240" y="12699"/>
                  </a:lnTo>
                  <a:lnTo>
                    <a:pt x="20320" y="13969"/>
                  </a:lnTo>
                  <a:lnTo>
                    <a:pt x="22860" y="10159"/>
                  </a:lnTo>
                  <a:lnTo>
                    <a:pt x="25400" y="7619"/>
                  </a:lnTo>
                  <a:lnTo>
                    <a:pt x="27940" y="3809"/>
                  </a:lnTo>
                  <a:lnTo>
                    <a:pt x="27940" y="1269"/>
                  </a:lnTo>
                  <a:lnTo>
                    <a:pt x="241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3787140" y="4245609"/>
              <a:ext cx="2635250" cy="302260"/>
            </a:xfrm>
            <a:custGeom>
              <a:avLst/>
              <a:gdLst/>
              <a:ahLst/>
              <a:cxnLst/>
              <a:rect l="l" t="t" r="r" b="b"/>
              <a:pathLst>
                <a:path w="2635250" h="302260">
                  <a:moveTo>
                    <a:pt x="31750" y="7620"/>
                  </a:moveTo>
                  <a:lnTo>
                    <a:pt x="26670" y="5080"/>
                  </a:lnTo>
                  <a:lnTo>
                    <a:pt x="19050" y="5080"/>
                  </a:lnTo>
                  <a:lnTo>
                    <a:pt x="15240" y="7620"/>
                  </a:lnTo>
                  <a:lnTo>
                    <a:pt x="12700" y="10160"/>
                  </a:lnTo>
                  <a:lnTo>
                    <a:pt x="5080" y="12700"/>
                  </a:lnTo>
                  <a:lnTo>
                    <a:pt x="1270" y="11430"/>
                  </a:lnTo>
                  <a:lnTo>
                    <a:pt x="0" y="17780"/>
                  </a:lnTo>
                  <a:lnTo>
                    <a:pt x="1270" y="24130"/>
                  </a:lnTo>
                  <a:lnTo>
                    <a:pt x="1270" y="29210"/>
                  </a:lnTo>
                  <a:lnTo>
                    <a:pt x="5080" y="35560"/>
                  </a:lnTo>
                  <a:lnTo>
                    <a:pt x="31750" y="7620"/>
                  </a:lnTo>
                  <a:close/>
                </a:path>
                <a:path w="2635250" h="302260">
                  <a:moveTo>
                    <a:pt x="2635250" y="77470"/>
                  </a:moveTo>
                  <a:lnTo>
                    <a:pt x="2632710" y="0"/>
                  </a:lnTo>
                  <a:lnTo>
                    <a:pt x="2625090" y="12700"/>
                  </a:lnTo>
                  <a:lnTo>
                    <a:pt x="2623820" y="20320"/>
                  </a:lnTo>
                  <a:lnTo>
                    <a:pt x="2623820" y="27940"/>
                  </a:lnTo>
                  <a:lnTo>
                    <a:pt x="2628900" y="297180"/>
                  </a:lnTo>
                  <a:lnTo>
                    <a:pt x="2635250" y="302260"/>
                  </a:lnTo>
                  <a:lnTo>
                    <a:pt x="2635250" y="774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4777739" y="4250689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>
                  <a:moveTo>
                    <a:pt x="10160" y="0"/>
                  </a:moveTo>
                  <a:lnTo>
                    <a:pt x="5080" y="0"/>
                  </a:lnTo>
                  <a:lnTo>
                    <a:pt x="1270" y="1270"/>
                  </a:lnTo>
                  <a:lnTo>
                    <a:pt x="0" y="5080"/>
                  </a:lnTo>
                  <a:lnTo>
                    <a:pt x="0" y="12700"/>
                  </a:lnTo>
                  <a:lnTo>
                    <a:pt x="12700" y="12700"/>
                  </a:lnTo>
                  <a:lnTo>
                    <a:pt x="1270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3082290" y="4254499"/>
              <a:ext cx="1450340" cy="40640"/>
            </a:xfrm>
            <a:custGeom>
              <a:avLst/>
              <a:gdLst/>
              <a:ahLst/>
              <a:cxnLst/>
              <a:rect l="l" t="t" r="r" b="b"/>
              <a:pathLst>
                <a:path w="1450339" h="40639">
                  <a:moveTo>
                    <a:pt x="24130" y="40640"/>
                  </a:moveTo>
                  <a:lnTo>
                    <a:pt x="1270" y="2540"/>
                  </a:lnTo>
                  <a:lnTo>
                    <a:pt x="0" y="3810"/>
                  </a:lnTo>
                  <a:lnTo>
                    <a:pt x="21590" y="40640"/>
                  </a:lnTo>
                  <a:lnTo>
                    <a:pt x="24130" y="40640"/>
                  </a:lnTo>
                  <a:close/>
                </a:path>
                <a:path w="1450339" h="40639">
                  <a:moveTo>
                    <a:pt x="83820" y="0"/>
                  </a:moveTo>
                  <a:lnTo>
                    <a:pt x="78740" y="0"/>
                  </a:lnTo>
                  <a:lnTo>
                    <a:pt x="78740" y="3810"/>
                  </a:lnTo>
                  <a:lnTo>
                    <a:pt x="83820" y="3810"/>
                  </a:lnTo>
                  <a:lnTo>
                    <a:pt x="83820" y="0"/>
                  </a:lnTo>
                  <a:close/>
                </a:path>
                <a:path w="1450339" h="40639">
                  <a:moveTo>
                    <a:pt x="892810" y="29210"/>
                  </a:moveTo>
                  <a:lnTo>
                    <a:pt x="890270" y="27940"/>
                  </a:lnTo>
                  <a:lnTo>
                    <a:pt x="890270" y="20320"/>
                  </a:lnTo>
                  <a:lnTo>
                    <a:pt x="889000" y="12700"/>
                  </a:lnTo>
                  <a:lnTo>
                    <a:pt x="885190" y="5080"/>
                  </a:lnTo>
                  <a:lnTo>
                    <a:pt x="880110" y="1270"/>
                  </a:lnTo>
                  <a:lnTo>
                    <a:pt x="872490" y="2540"/>
                  </a:lnTo>
                  <a:lnTo>
                    <a:pt x="871220" y="8890"/>
                  </a:lnTo>
                  <a:lnTo>
                    <a:pt x="868680" y="17780"/>
                  </a:lnTo>
                  <a:lnTo>
                    <a:pt x="868680" y="25400"/>
                  </a:lnTo>
                  <a:lnTo>
                    <a:pt x="871220" y="34290"/>
                  </a:lnTo>
                  <a:lnTo>
                    <a:pt x="873760" y="33020"/>
                  </a:lnTo>
                  <a:lnTo>
                    <a:pt x="876300" y="33020"/>
                  </a:lnTo>
                  <a:lnTo>
                    <a:pt x="880110" y="34290"/>
                  </a:lnTo>
                  <a:lnTo>
                    <a:pt x="887730" y="34290"/>
                  </a:lnTo>
                  <a:lnTo>
                    <a:pt x="889000" y="33020"/>
                  </a:lnTo>
                  <a:lnTo>
                    <a:pt x="891540" y="31750"/>
                  </a:lnTo>
                  <a:lnTo>
                    <a:pt x="892810" y="29210"/>
                  </a:lnTo>
                  <a:close/>
                </a:path>
                <a:path w="1450339" h="40639">
                  <a:moveTo>
                    <a:pt x="915670" y="11430"/>
                  </a:moveTo>
                  <a:lnTo>
                    <a:pt x="897890" y="8890"/>
                  </a:lnTo>
                  <a:lnTo>
                    <a:pt x="897890" y="11430"/>
                  </a:lnTo>
                  <a:lnTo>
                    <a:pt x="894080" y="24130"/>
                  </a:lnTo>
                  <a:lnTo>
                    <a:pt x="892810" y="29210"/>
                  </a:lnTo>
                  <a:lnTo>
                    <a:pt x="894080" y="30480"/>
                  </a:lnTo>
                  <a:lnTo>
                    <a:pt x="896620" y="31750"/>
                  </a:lnTo>
                  <a:lnTo>
                    <a:pt x="896620" y="35560"/>
                  </a:lnTo>
                  <a:lnTo>
                    <a:pt x="915670" y="38100"/>
                  </a:lnTo>
                  <a:lnTo>
                    <a:pt x="915670" y="11430"/>
                  </a:lnTo>
                  <a:close/>
                </a:path>
                <a:path w="1450339" h="40639">
                  <a:moveTo>
                    <a:pt x="1450340" y="21590"/>
                  </a:moveTo>
                  <a:lnTo>
                    <a:pt x="1447800" y="2540"/>
                  </a:lnTo>
                  <a:lnTo>
                    <a:pt x="1442720" y="3810"/>
                  </a:lnTo>
                  <a:lnTo>
                    <a:pt x="1436370" y="3810"/>
                  </a:lnTo>
                  <a:lnTo>
                    <a:pt x="1430020" y="5080"/>
                  </a:lnTo>
                  <a:lnTo>
                    <a:pt x="1427480" y="11430"/>
                  </a:lnTo>
                  <a:lnTo>
                    <a:pt x="1427480" y="16510"/>
                  </a:lnTo>
                  <a:lnTo>
                    <a:pt x="1428750" y="20320"/>
                  </a:lnTo>
                  <a:lnTo>
                    <a:pt x="1431290" y="21590"/>
                  </a:lnTo>
                  <a:lnTo>
                    <a:pt x="1433830" y="24130"/>
                  </a:lnTo>
                  <a:lnTo>
                    <a:pt x="1442720" y="24130"/>
                  </a:lnTo>
                  <a:lnTo>
                    <a:pt x="1446530" y="21590"/>
                  </a:lnTo>
                  <a:lnTo>
                    <a:pt x="1450340" y="215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6828789" y="4258310"/>
              <a:ext cx="85089" cy="97789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3609340" y="4260849"/>
              <a:ext cx="218440" cy="64769"/>
            </a:xfrm>
            <a:custGeom>
              <a:avLst/>
              <a:gdLst/>
              <a:ahLst/>
              <a:cxnLst/>
              <a:rect l="l" t="t" r="r" b="b"/>
              <a:pathLst>
                <a:path w="218439" h="64770">
                  <a:moveTo>
                    <a:pt x="22860" y="12700"/>
                  </a:moveTo>
                  <a:lnTo>
                    <a:pt x="20320" y="8890"/>
                  </a:lnTo>
                  <a:lnTo>
                    <a:pt x="16510" y="6350"/>
                  </a:lnTo>
                  <a:lnTo>
                    <a:pt x="10160" y="5080"/>
                  </a:lnTo>
                  <a:lnTo>
                    <a:pt x="5080" y="5080"/>
                  </a:lnTo>
                  <a:lnTo>
                    <a:pt x="3810" y="10160"/>
                  </a:lnTo>
                  <a:lnTo>
                    <a:pt x="1270" y="15240"/>
                  </a:lnTo>
                  <a:lnTo>
                    <a:pt x="0" y="20320"/>
                  </a:lnTo>
                  <a:lnTo>
                    <a:pt x="2540" y="25400"/>
                  </a:lnTo>
                  <a:lnTo>
                    <a:pt x="12700" y="25400"/>
                  </a:lnTo>
                  <a:lnTo>
                    <a:pt x="16510" y="22860"/>
                  </a:lnTo>
                  <a:lnTo>
                    <a:pt x="21590" y="20320"/>
                  </a:lnTo>
                  <a:lnTo>
                    <a:pt x="22860" y="17780"/>
                  </a:lnTo>
                  <a:lnTo>
                    <a:pt x="22860" y="12700"/>
                  </a:lnTo>
                  <a:close/>
                </a:path>
                <a:path w="218439" h="64770">
                  <a:moveTo>
                    <a:pt x="173990" y="27940"/>
                  </a:moveTo>
                  <a:lnTo>
                    <a:pt x="167640" y="21590"/>
                  </a:lnTo>
                  <a:lnTo>
                    <a:pt x="160020" y="8890"/>
                  </a:lnTo>
                  <a:lnTo>
                    <a:pt x="157480" y="2540"/>
                  </a:lnTo>
                  <a:lnTo>
                    <a:pt x="148590" y="27940"/>
                  </a:lnTo>
                  <a:lnTo>
                    <a:pt x="140970" y="24130"/>
                  </a:lnTo>
                  <a:lnTo>
                    <a:pt x="137160" y="17780"/>
                  </a:lnTo>
                  <a:lnTo>
                    <a:pt x="134620" y="2540"/>
                  </a:lnTo>
                  <a:lnTo>
                    <a:pt x="123190" y="2540"/>
                  </a:lnTo>
                  <a:lnTo>
                    <a:pt x="119380" y="0"/>
                  </a:lnTo>
                  <a:lnTo>
                    <a:pt x="116840" y="13970"/>
                  </a:lnTo>
                  <a:lnTo>
                    <a:pt x="118110" y="29210"/>
                  </a:lnTo>
                  <a:lnTo>
                    <a:pt x="123190" y="43180"/>
                  </a:lnTo>
                  <a:lnTo>
                    <a:pt x="132080" y="54610"/>
                  </a:lnTo>
                  <a:lnTo>
                    <a:pt x="137160" y="55880"/>
                  </a:lnTo>
                  <a:lnTo>
                    <a:pt x="143510" y="54610"/>
                  </a:lnTo>
                  <a:lnTo>
                    <a:pt x="148590" y="52070"/>
                  </a:lnTo>
                  <a:lnTo>
                    <a:pt x="158750" y="41910"/>
                  </a:lnTo>
                  <a:lnTo>
                    <a:pt x="165100" y="36830"/>
                  </a:lnTo>
                  <a:lnTo>
                    <a:pt x="173990" y="27940"/>
                  </a:lnTo>
                  <a:close/>
                </a:path>
                <a:path w="218439" h="64770">
                  <a:moveTo>
                    <a:pt x="218440" y="30480"/>
                  </a:moveTo>
                  <a:lnTo>
                    <a:pt x="215900" y="13970"/>
                  </a:lnTo>
                  <a:lnTo>
                    <a:pt x="214630" y="0"/>
                  </a:lnTo>
                  <a:lnTo>
                    <a:pt x="184150" y="29210"/>
                  </a:lnTo>
                  <a:lnTo>
                    <a:pt x="214630" y="64770"/>
                  </a:lnTo>
                  <a:lnTo>
                    <a:pt x="218440" y="49530"/>
                  </a:lnTo>
                  <a:lnTo>
                    <a:pt x="218440" y="304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5005069" y="426592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13969" y="0"/>
                  </a:moveTo>
                  <a:lnTo>
                    <a:pt x="8889" y="0"/>
                  </a:lnTo>
                  <a:lnTo>
                    <a:pt x="3809" y="1270"/>
                  </a:lnTo>
                  <a:lnTo>
                    <a:pt x="0" y="5080"/>
                  </a:lnTo>
                  <a:lnTo>
                    <a:pt x="0" y="10160"/>
                  </a:lnTo>
                  <a:lnTo>
                    <a:pt x="3809" y="11430"/>
                  </a:lnTo>
                  <a:lnTo>
                    <a:pt x="7619" y="13970"/>
                  </a:lnTo>
                  <a:lnTo>
                    <a:pt x="10159" y="13970"/>
                  </a:lnTo>
                  <a:lnTo>
                    <a:pt x="13969" y="12700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4497070" y="4265929"/>
              <a:ext cx="1005840" cy="12700"/>
            </a:xfrm>
            <a:custGeom>
              <a:avLst/>
              <a:gdLst/>
              <a:ahLst/>
              <a:cxnLst/>
              <a:rect l="l" t="t" r="r" b="b"/>
              <a:pathLst>
                <a:path w="1005839" h="12700">
                  <a:moveTo>
                    <a:pt x="3810" y="5080"/>
                  </a:moveTo>
                  <a:lnTo>
                    <a:pt x="0" y="2540"/>
                  </a:lnTo>
                  <a:lnTo>
                    <a:pt x="3810" y="12700"/>
                  </a:lnTo>
                  <a:lnTo>
                    <a:pt x="3810" y="5080"/>
                  </a:lnTo>
                  <a:close/>
                </a:path>
                <a:path w="1005839" h="12700">
                  <a:moveTo>
                    <a:pt x="1005840" y="10160"/>
                  </a:moveTo>
                  <a:lnTo>
                    <a:pt x="988060" y="0"/>
                  </a:lnTo>
                  <a:lnTo>
                    <a:pt x="988060" y="2540"/>
                  </a:lnTo>
                  <a:lnTo>
                    <a:pt x="1005840" y="12700"/>
                  </a:lnTo>
                  <a:lnTo>
                    <a:pt x="1005840" y="101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3515359" y="4269739"/>
              <a:ext cx="5080" cy="8890"/>
            </a:xfrm>
            <a:custGeom>
              <a:avLst/>
              <a:gdLst/>
              <a:ahLst/>
              <a:cxnLst/>
              <a:rect l="l" t="t" r="r" b="b"/>
              <a:pathLst>
                <a:path w="5079" h="8889">
                  <a:moveTo>
                    <a:pt x="1269" y="0"/>
                  </a:moveTo>
                  <a:lnTo>
                    <a:pt x="0" y="1270"/>
                  </a:lnTo>
                  <a:lnTo>
                    <a:pt x="2539" y="8890"/>
                  </a:lnTo>
                  <a:lnTo>
                    <a:pt x="5079" y="8890"/>
                  </a:lnTo>
                  <a:lnTo>
                    <a:pt x="12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4197350" y="4272279"/>
              <a:ext cx="285750" cy="20320"/>
            </a:xfrm>
            <a:custGeom>
              <a:avLst/>
              <a:gdLst/>
              <a:ahLst/>
              <a:cxnLst/>
              <a:rect l="l" t="t" r="r" b="b"/>
              <a:pathLst>
                <a:path w="285750" h="20320">
                  <a:moveTo>
                    <a:pt x="8890" y="1270"/>
                  </a:moveTo>
                  <a:lnTo>
                    <a:pt x="1270" y="1270"/>
                  </a:lnTo>
                  <a:lnTo>
                    <a:pt x="0" y="10160"/>
                  </a:lnTo>
                  <a:lnTo>
                    <a:pt x="3810" y="11430"/>
                  </a:lnTo>
                  <a:lnTo>
                    <a:pt x="7620" y="7620"/>
                  </a:lnTo>
                  <a:lnTo>
                    <a:pt x="8890" y="1270"/>
                  </a:lnTo>
                  <a:close/>
                </a:path>
                <a:path w="285750" h="20320">
                  <a:moveTo>
                    <a:pt x="27940" y="11430"/>
                  </a:moveTo>
                  <a:lnTo>
                    <a:pt x="24130" y="7620"/>
                  </a:lnTo>
                  <a:lnTo>
                    <a:pt x="20320" y="5080"/>
                  </a:lnTo>
                  <a:lnTo>
                    <a:pt x="16510" y="1270"/>
                  </a:lnTo>
                  <a:lnTo>
                    <a:pt x="13970" y="8890"/>
                  </a:lnTo>
                  <a:lnTo>
                    <a:pt x="17780" y="12700"/>
                  </a:lnTo>
                  <a:lnTo>
                    <a:pt x="21590" y="15240"/>
                  </a:lnTo>
                  <a:lnTo>
                    <a:pt x="24130" y="16510"/>
                  </a:lnTo>
                  <a:lnTo>
                    <a:pt x="27940" y="11430"/>
                  </a:lnTo>
                  <a:close/>
                </a:path>
                <a:path w="285750" h="20320">
                  <a:moveTo>
                    <a:pt x="148590" y="8890"/>
                  </a:moveTo>
                  <a:lnTo>
                    <a:pt x="138430" y="1270"/>
                  </a:lnTo>
                  <a:lnTo>
                    <a:pt x="138430" y="7620"/>
                  </a:lnTo>
                  <a:lnTo>
                    <a:pt x="140970" y="11430"/>
                  </a:lnTo>
                  <a:lnTo>
                    <a:pt x="147320" y="12700"/>
                  </a:lnTo>
                  <a:lnTo>
                    <a:pt x="148590" y="8890"/>
                  </a:lnTo>
                  <a:close/>
                </a:path>
                <a:path w="285750" h="20320">
                  <a:moveTo>
                    <a:pt x="181610" y="1270"/>
                  </a:moveTo>
                  <a:lnTo>
                    <a:pt x="176530" y="0"/>
                  </a:lnTo>
                  <a:lnTo>
                    <a:pt x="175260" y="2540"/>
                  </a:lnTo>
                  <a:lnTo>
                    <a:pt x="173990" y="6350"/>
                  </a:lnTo>
                  <a:lnTo>
                    <a:pt x="170180" y="8890"/>
                  </a:lnTo>
                  <a:lnTo>
                    <a:pt x="176530" y="8890"/>
                  </a:lnTo>
                  <a:lnTo>
                    <a:pt x="177800" y="6350"/>
                  </a:lnTo>
                  <a:lnTo>
                    <a:pt x="179070" y="5080"/>
                  </a:lnTo>
                  <a:lnTo>
                    <a:pt x="181610" y="3810"/>
                  </a:lnTo>
                  <a:lnTo>
                    <a:pt x="181610" y="1270"/>
                  </a:lnTo>
                  <a:close/>
                </a:path>
                <a:path w="285750" h="20320">
                  <a:moveTo>
                    <a:pt x="213360" y="3810"/>
                  </a:moveTo>
                  <a:lnTo>
                    <a:pt x="210820" y="1270"/>
                  </a:lnTo>
                  <a:lnTo>
                    <a:pt x="208280" y="0"/>
                  </a:lnTo>
                  <a:lnTo>
                    <a:pt x="205740" y="1270"/>
                  </a:lnTo>
                  <a:lnTo>
                    <a:pt x="203200" y="1270"/>
                  </a:lnTo>
                  <a:lnTo>
                    <a:pt x="213360" y="6350"/>
                  </a:lnTo>
                  <a:lnTo>
                    <a:pt x="213360" y="3810"/>
                  </a:lnTo>
                  <a:close/>
                </a:path>
                <a:path w="285750" h="20320">
                  <a:moveTo>
                    <a:pt x="285750" y="6350"/>
                  </a:moveTo>
                  <a:lnTo>
                    <a:pt x="281940" y="2540"/>
                  </a:lnTo>
                  <a:lnTo>
                    <a:pt x="275590" y="3810"/>
                  </a:lnTo>
                  <a:lnTo>
                    <a:pt x="267970" y="6350"/>
                  </a:lnTo>
                  <a:lnTo>
                    <a:pt x="267970" y="17780"/>
                  </a:lnTo>
                  <a:lnTo>
                    <a:pt x="270510" y="20320"/>
                  </a:lnTo>
                  <a:lnTo>
                    <a:pt x="275590" y="20320"/>
                  </a:lnTo>
                  <a:lnTo>
                    <a:pt x="279400" y="19050"/>
                  </a:lnTo>
                  <a:lnTo>
                    <a:pt x="281940" y="17780"/>
                  </a:lnTo>
                  <a:lnTo>
                    <a:pt x="285750" y="16510"/>
                  </a:lnTo>
                  <a:lnTo>
                    <a:pt x="28575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4672329" y="4273550"/>
              <a:ext cx="12700" cy="10160"/>
            </a:xfrm>
            <a:custGeom>
              <a:avLst/>
              <a:gdLst/>
              <a:ahLst/>
              <a:cxnLst/>
              <a:rect l="l" t="t" r="r" b="b"/>
              <a:pathLst>
                <a:path w="12700" h="10160">
                  <a:moveTo>
                    <a:pt x="1143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5080" y="10160"/>
                  </a:lnTo>
                  <a:lnTo>
                    <a:pt x="8890" y="8889"/>
                  </a:lnTo>
                  <a:lnTo>
                    <a:pt x="10160" y="6350"/>
                  </a:lnTo>
                  <a:lnTo>
                    <a:pt x="12700" y="508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4022090" y="4276089"/>
              <a:ext cx="2296160" cy="54610"/>
            </a:xfrm>
            <a:custGeom>
              <a:avLst/>
              <a:gdLst/>
              <a:ahLst/>
              <a:cxnLst/>
              <a:rect l="l" t="t" r="r" b="b"/>
              <a:pathLst>
                <a:path w="2296160" h="54610">
                  <a:moveTo>
                    <a:pt x="17780" y="15240"/>
                  </a:moveTo>
                  <a:lnTo>
                    <a:pt x="17348" y="12700"/>
                  </a:lnTo>
                  <a:lnTo>
                    <a:pt x="16510" y="7620"/>
                  </a:lnTo>
                  <a:lnTo>
                    <a:pt x="12700" y="2540"/>
                  </a:lnTo>
                  <a:lnTo>
                    <a:pt x="5080" y="0"/>
                  </a:lnTo>
                  <a:lnTo>
                    <a:pt x="3810" y="3810"/>
                  </a:lnTo>
                  <a:lnTo>
                    <a:pt x="1270" y="7620"/>
                  </a:lnTo>
                  <a:lnTo>
                    <a:pt x="0" y="11430"/>
                  </a:lnTo>
                  <a:lnTo>
                    <a:pt x="2540" y="13970"/>
                  </a:lnTo>
                  <a:lnTo>
                    <a:pt x="8890" y="13970"/>
                  </a:lnTo>
                  <a:lnTo>
                    <a:pt x="10160" y="12700"/>
                  </a:lnTo>
                  <a:lnTo>
                    <a:pt x="17780" y="19050"/>
                  </a:lnTo>
                  <a:lnTo>
                    <a:pt x="17780" y="15240"/>
                  </a:lnTo>
                  <a:close/>
                </a:path>
                <a:path w="2296160" h="54610">
                  <a:moveTo>
                    <a:pt x="20320" y="54610"/>
                  </a:moveTo>
                  <a:lnTo>
                    <a:pt x="17780" y="46990"/>
                  </a:lnTo>
                  <a:lnTo>
                    <a:pt x="16510" y="39370"/>
                  </a:lnTo>
                  <a:lnTo>
                    <a:pt x="16510" y="30480"/>
                  </a:lnTo>
                  <a:lnTo>
                    <a:pt x="17564" y="24130"/>
                  </a:lnTo>
                  <a:lnTo>
                    <a:pt x="17780" y="22860"/>
                  </a:lnTo>
                  <a:lnTo>
                    <a:pt x="17780" y="19050"/>
                  </a:lnTo>
                  <a:lnTo>
                    <a:pt x="13970" y="24130"/>
                  </a:lnTo>
                  <a:lnTo>
                    <a:pt x="11430" y="24130"/>
                  </a:lnTo>
                  <a:lnTo>
                    <a:pt x="7620" y="21590"/>
                  </a:lnTo>
                  <a:lnTo>
                    <a:pt x="2540" y="21590"/>
                  </a:lnTo>
                  <a:lnTo>
                    <a:pt x="2540" y="50800"/>
                  </a:lnTo>
                  <a:lnTo>
                    <a:pt x="20320" y="54610"/>
                  </a:lnTo>
                  <a:close/>
                </a:path>
                <a:path w="2296160" h="54610">
                  <a:moveTo>
                    <a:pt x="110490" y="7620"/>
                  </a:moveTo>
                  <a:lnTo>
                    <a:pt x="109220" y="3810"/>
                  </a:lnTo>
                  <a:lnTo>
                    <a:pt x="106680" y="2540"/>
                  </a:lnTo>
                  <a:lnTo>
                    <a:pt x="92710" y="5080"/>
                  </a:lnTo>
                  <a:lnTo>
                    <a:pt x="92710" y="12700"/>
                  </a:lnTo>
                  <a:lnTo>
                    <a:pt x="93980" y="16510"/>
                  </a:lnTo>
                  <a:lnTo>
                    <a:pt x="99060" y="17780"/>
                  </a:lnTo>
                  <a:lnTo>
                    <a:pt x="105410" y="16510"/>
                  </a:lnTo>
                  <a:lnTo>
                    <a:pt x="109220" y="16510"/>
                  </a:lnTo>
                  <a:lnTo>
                    <a:pt x="109220" y="12700"/>
                  </a:lnTo>
                  <a:lnTo>
                    <a:pt x="110490" y="7620"/>
                  </a:lnTo>
                  <a:close/>
                </a:path>
                <a:path w="2296160" h="54610">
                  <a:moveTo>
                    <a:pt x="134620" y="0"/>
                  </a:moveTo>
                  <a:lnTo>
                    <a:pt x="119380" y="0"/>
                  </a:lnTo>
                  <a:lnTo>
                    <a:pt x="118110" y="5080"/>
                  </a:lnTo>
                  <a:lnTo>
                    <a:pt x="118110" y="16510"/>
                  </a:lnTo>
                  <a:lnTo>
                    <a:pt x="134620" y="16510"/>
                  </a:lnTo>
                  <a:lnTo>
                    <a:pt x="134620" y="0"/>
                  </a:lnTo>
                  <a:close/>
                </a:path>
                <a:path w="2296160" h="54610">
                  <a:moveTo>
                    <a:pt x="170180" y="0"/>
                  </a:moveTo>
                  <a:lnTo>
                    <a:pt x="158750" y="0"/>
                  </a:lnTo>
                  <a:lnTo>
                    <a:pt x="158750" y="12700"/>
                  </a:lnTo>
                  <a:lnTo>
                    <a:pt x="167640" y="12700"/>
                  </a:lnTo>
                  <a:lnTo>
                    <a:pt x="170180" y="8890"/>
                  </a:lnTo>
                  <a:lnTo>
                    <a:pt x="170180" y="0"/>
                  </a:lnTo>
                  <a:close/>
                </a:path>
                <a:path w="2296160" h="54610">
                  <a:moveTo>
                    <a:pt x="2296160" y="7620"/>
                  </a:moveTo>
                  <a:lnTo>
                    <a:pt x="2292350" y="3810"/>
                  </a:lnTo>
                  <a:lnTo>
                    <a:pt x="2280920" y="0"/>
                  </a:lnTo>
                  <a:lnTo>
                    <a:pt x="2278380" y="0"/>
                  </a:lnTo>
                  <a:lnTo>
                    <a:pt x="2274570" y="2540"/>
                  </a:lnTo>
                  <a:lnTo>
                    <a:pt x="2268220" y="2540"/>
                  </a:lnTo>
                  <a:lnTo>
                    <a:pt x="2265680" y="6350"/>
                  </a:lnTo>
                  <a:lnTo>
                    <a:pt x="2265680" y="12700"/>
                  </a:lnTo>
                  <a:lnTo>
                    <a:pt x="2273300" y="5080"/>
                  </a:lnTo>
                  <a:lnTo>
                    <a:pt x="2279650" y="5080"/>
                  </a:lnTo>
                  <a:lnTo>
                    <a:pt x="2284730" y="3810"/>
                  </a:lnTo>
                  <a:lnTo>
                    <a:pt x="2291080" y="6350"/>
                  </a:lnTo>
                  <a:lnTo>
                    <a:pt x="2293620" y="10160"/>
                  </a:lnTo>
                  <a:lnTo>
                    <a:pt x="2296160" y="8890"/>
                  </a:lnTo>
                  <a:lnTo>
                    <a:pt x="229616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4719319" y="4278629"/>
              <a:ext cx="8890" cy="7620"/>
            </a:xfrm>
            <a:custGeom>
              <a:avLst/>
              <a:gdLst/>
              <a:ahLst/>
              <a:cxnLst/>
              <a:rect l="l" t="t" r="r" b="b"/>
              <a:pathLst>
                <a:path w="8889" h="7620">
                  <a:moveTo>
                    <a:pt x="3809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079" y="7620"/>
                  </a:lnTo>
                  <a:lnTo>
                    <a:pt x="7619" y="6350"/>
                  </a:lnTo>
                  <a:lnTo>
                    <a:pt x="8889" y="5080"/>
                  </a:lnTo>
                  <a:lnTo>
                    <a:pt x="7619" y="2540"/>
                  </a:lnTo>
                  <a:lnTo>
                    <a:pt x="5079" y="1270"/>
                  </a:lnTo>
                  <a:lnTo>
                    <a:pt x="38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3307067" y="4279899"/>
              <a:ext cx="1153795" cy="152400"/>
            </a:xfrm>
            <a:custGeom>
              <a:avLst/>
              <a:gdLst/>
              <a:ahLst/>
              <a:cxnLst/>
              <a:rect l="l" t="t" r="r" b="b"/>
              <a:pathLst>
                <a:path w="1153795" h="152400">
                  <a:moveTo>
                    <a:pt x="36842" y="3810"/>
                  </a:moveTo>
                  <a:lnTo>
                    <a:pt x="31762" y="3810"/>
                  </a:lnTo>
                  <a:lnTo>
                    <a:pt x="26682" y="2540"/>
                  </a:lnTo>
                  <a:lnTo>
                    <a:pt x="21602" y="0"/>
                  </a:lnTo>
                  <a:lnTo>
                    <a:pt x="16522" y="1270"/>
                  </a:lnTo>
                  <a:lnTo>
                    <a:pt x="8902" y="17780"/>
                  </a:lnTo>
                  <a:lnTo>
                    <a:pt x="3822" y="34290"/>
                  </a:lnTo>
                  <a:lnTo>
                    <a:pt x="0" y="52070"/>
                  </a:lnTo>
                  <a:lnTo>
                    <a:pt x="1282" y="71120"/>
                  </a:lnTo>
                  <a:lnTo>
                    <a:pt x="5092" y="71120"/>
                  </a:lnTo>
                  <a:lnTo>
                    <a:pt x="12700" y="73660"/>
                  </a:lnTo>
                  <a:lnTo>
                    <a:pt x="17792" y="74930"/>
                  </a:lnTo>
                  <a:lnTo>
                    <a:pt x="21602" y="76200"/>
                  </a:lnTo>
                  <a:lnTo>
                    <a:pt x="26682" y="76200"/>
                  </a:lnTo>
                  <a:lnTo>
                    <a:pt x="36842" y="3810"/>
                  </a:lnTo>
                  <a:close/>
                </a:path>
                <a:path w="1153795" h="152400">
                  <a:moveTo>
                    <a:pt x="372122" y="1270"/>
                  </a:moveTo>
                  <a:lnTo>
                    <a:pt x="367042" y="6350"/>
                  </a:lnTo>
                  <a:lnTo>
                    <a:pt x="372122" y="10160"/>
                  </a:lnTo>
                  <a:lnTo>
                    <a:pt x="372122" y="1270"/>
                  </a:lnTo>
                  <a:close/>
                </a:path>
                <a:path w="1153795" h="152400">
                  <a:moveTo>
                    <a:pt x="424103" y="144335"/>
                  </a:moveTo>
                  <a:lnTo>
                    <a:pt x="417842" y="110490"/>
                  </a:lnTo>
                  <a:lnTo>
                    <a:pt x="415302" y="73660"/>
                  </a:lnTo>
                  <a:lnTo>
                    <a:pt x="414032" y="36830"/>
                  </a:lnTo>
                  <a:lnTo>
                    <a:pt x="410222" y="3810"/>
                  </a:lnTo>
                  <a:lnTo>
                    <a:pt x="400062" y="3810"/>
                  </a:lnTo>
                  <a:lnTo>
                    <a:pt x="398792" y="29210"/>
                  </a:lnTo>
                  <a:lnTo>
                    <a:pt x="401332" y="53340"/>
                  </a:lnTo>
                  <a:lnTo>
                    <a:pt x="405142" y="80010"/>
                  </a:lnTo>
                  <a:lnTo>
                    <a:pt x="407682" y="105410"/>
                  </a:lnTo>
                  <a:lnTo>
                    <a:pt x="403872" y="120650"/>
                  </a:lnTo>
                  <a:lnTo>
                    <a:pt x="405142" y="130810"/>
                  </a:lnTo>
                  <a:lnTo>
                    <a:pt x="411492" y="138430"/>
                  </a:lnTo>
                  <a:lnTo>
                    <a:pt x="421652" y="143510"/>
                  </a:lnTo>
                  <a:lnTo>
                    <a:pt x="424103" y="144335"/>
                  </a:lnTo>
                  <a:close/>
                </a:path>
                <a:path w="1153795" h="152400">
                  <a:moveTo>
                    <a:pt x="425462" y="144780"/>
                  </a:moveTo>
                  <a:lnTo>
                    <a:pt x="424103" y="144335"/>
                  </a:lnTo>
                  <a:lnTo>
                    <a:pt x="424192" y="144780"/>
                  </a:lnTo>
                  <a:lnTo>
                    <a:pt x="425462" y="144780"/>
                  </a:lnTo>
                  <a:close/>
                </a:path>
                <a:path w="1153795" h="152400">
                  <a:moveTo>
                    <a:pt x="516902" y="120650"/>
                  </a:moveTo>
                  <a:lnTo>
                    <a:pt x="515632" y="121920"/>
                  </a:lnTo>
                  <a:lnTo>
                    <a:pt x="502932" y="121920"/>
                  </a:lnTo>
                  <a:lnTo>
                    <a:pt x="497852" y="123190"/>
                  </a:lnTo>
                  <a:lnTo>
                    <a:pt x="492772" y="125730"/>
                  </a:lnTo>
                  <a:lnTo>
                    <a:pt x="488962" y="128270"/>
                  </a:lnTo>
                  <a:lnTo>
                    <a:pt x="481342" y="135890"/>
                  </a:lnTo>
                  <a:lnTo>
                    <a:pt x="480072" y="139700"/>
                  </a:lnTo>
                  <a:lnTo>
                    <a:pt x="480072" y="144780"/>
                  </a:lnTo>
                  <a:lnTo>
                    <a:pt x="473722" y="143510"/>
                  </a:lnTo>
                  <a:lnTo>
                    <a:pt x="473722" y="127000"/>
                  </a:lnTo>
                  <a:lnTo>
                    <a:pt x="429272" y="130810"/>
                  </a:lnTo>
                  <a:lnTo>
                    <a:pt x="430542" y="133350"/>
                  </a:lnTo>
                  <a:lnTo>
                    <a:pt x="433082" y="135890"/>
                  </a:lnTo>
                  <a:lnTo>
                    <a:pt x="435622" y="139700"/>
                  </a:lnTo>
                  <a:lnTo>
                    <a:pt x="436892" y="143510"/>
                  </a:lnTo>
                  <a:lnTo>
                    <a:pt x="434352" y="144780"/>
                  </a:lnTo>
                  <a:lnTo>
                    <a:pt x="425462" y="144780"/>
                  </a:lnTo>
                  <a:lnTo>
                    <a:pt x="433082" y="147320"/>
                  </a:lnTo>
                  <a:lnTo>
                    <a:pt x="459752" y="149860"/>
                  </a:lnTo>
                  <a:lnTo>
                    <a:pt x="472452" y="152400"/>
                  </a:lnTo>
                  <a:lnTo>
                    <a:pt x="476262" y="144780"/>
                  </a:lnTo>
                  <a:lnTo>
                    <a:pt x="480072" y="147320"/>
                  </a:lnTo>
                  <a:lnTo>
                    <a:pt x="485152" y="149860"/>
                  </a:lnTo>
                  <a:lnTo>
                    <a:pt x="506742" y="149860"/>
                  </a:lnTo>
                  <a:lnTo>
                    <a:pt x="516902" y="147320"/>
                  </a:lnTo>
                  <a:lnTo>
                    <a:pt x="516902" y="120650"/>
                  </a:lnTo>
                  <a:close/>
                </a:path>
                <a:path w="1153795" h="152400">
                  <a:moveTo>
                    <a:pt x="779792" y="6350"/>
                  </a:moveTo>
                  <a:lnTo>
                    <a:pt x="742962" y="3810"/>
                  </a:lnTo>
                  <a:lnTo>
                    <a:pt x="745502" y="8890"/>
                  </a:lnTo>
                  <a:lnTo>
                    <a:pt x="748042" y="11430"/>
                  </a:lnTo>
                  <a:lnTo>
                    <a:pt x="751852" y="13970"/>
                  </a:lnTo>
                  <a:lnTo>
                    <a:pt x="756932" y="15240"/>
                  </a:lnTo>
                  <a:lnTo>
                    <a:pt x="768362" y="11430"/>
                  </a:lnTo>
                  <a:lnTo>
                    <a:pt x="770902" y="8890"/>
                  </a:lnTo>
                  <a:lnTo>
                    <a:pt x="770902" y="12700"/>
                  </a:lnTo>
                  <a:lnTo>
                    <a:pt x="779792" y="12700"/>
                  </a:lnTo>
                  <a:lnTo>
                    <a:pt x="779792" y="6350"/>
                  </a:lnTo>
                  <a:close/>
                </a:path>
                <a:path w="1153795" h="152400">
                  <a:moveTo>
                    <a:pt x="955052" y="7620"/>
                  </a:moveTo>
                  <a:lnTo>
                    <a:pt x="953782" y="1270"/>
                  </a:lnTo>
                  <a:lnTo>
                    <a:pt x="951242" y="0"/>
                  </a:lnTo>
                  <a:lnTo>
                    <a:pt x="947432" y="0"/>
                  </a:lnTo>
                  <a:lnTo>
                    <a:pt x="943622" y="1270"/>
                  </a:lnTo>
                  <a:lnTo>
                    <a:pt x="938542" y="3810"/>
                  </a:lnTo>
                  <a:lnTo>
                    <a:pt x="937272" y="5080"/>
                  </a:lnTo>
                  <a:lnTo>
                    <a:pt x="938542" y="7620"/>
                  </a:lnTo>
                  <a:lnTo>
                    <a:pt x="941082" y="10160"/>
                  </a:lnTo>
                  <a:lnTo>
                    <a:pt x="946162" y="8890"/>
                  </a:lnTo>
                  <a:lnTo>
                    <a:pt x="951242" y="8890"/>
                  </a:lnTo>
                  <a:lnTo>
                    <a:pt x="955052" y="7620"/>
                  </a:lnTo>
                  <a:close/>
                </a:path>
                <a:path w="1153795" h="152400">
                  <a:moveTo>
                    <a:pt x="989342" y="6350"/>
                  </a:moveTo>
                  <a:lnTo>
                    <a:pt x="986802" y="5080"/>
                  </a:lnTo>
                  <a:lnTo>
                    <a:pt x="981722" y="5080"/>
                  </a:lnTo>
                  <a:lnTo>
                    <a:pt x="979182" y="3810"/>
                  </a:lnTo>
                  <a:lnTo>
                    <a:pt x="976642" y="10160"/>
                  </a:lnTo>
                  <a:lnTo>
                    <a:pt x="986802" y="10160"/>
                  </a:lnTo>
                  <a:lnTo>
                    <a:pt x="989342" y="7620"/>
                  </a:lnTo>
                  <a:lnTo>
                    <a:pt x="989342" y="6350"/>
                  </a:lnTo>
                  <a:close/>
                </a:path>
                <a:path w="1153795" h="152400">
                  <a:moveTo>
                    <a:pt x="1082052" y="3810"/>
                  </a:moveTo>
                  <a:lnTo>
                    <a:pt x="1076972" y="8890"/>
                  </a:lnTo>
                  <a:lnTo>
                    <a:pt x="1076972" y="10160"/>
                  </a:lnTo>
                  <a:lnTo>
                    <a:pt x="1082052" y="5080"/>
                  </a:lnTo>
                  <a:lnTo>
                    <a:pt x="1082052" y="3810"/>
                  </a:lnTo>
                  <a:close/>
                </a:path>
                <a:path w="1153795" h="152400">
                  <a:moveTo>
                    <a:pt x="1153172" y="10160"/>
                  </a:moveTo>
                  <a:lnTo>
                    <a:pt x="1151902" y="7620"/>
                  </a:lnTo>
                  <a:lnTo>
                    <a:pt x="1149362" y="5080"/>
                  </a:lnTo>
                  <a:lnTo>
                    <a:pt x="1148092" y="2540"/>
                  </a:lnTo>
                  <a:lnTo>
                    <a:pt x="1144282" y="3810"/>
                  </a:lnTo>
                  <a:lnTo>
                    <a:pt x="1145552" y="20320"/>
                  </a:lnTo>
                  <a:lnTo>
                    <a:pt x="1151902" y="20320"/>
                  </a:lnTo>
                  <a:lnTo>
                    <a:pt x="1153172" y="17780"/>
                  </a:lnTo>
                  <a:lnTo>
                    <a:pt x="1153172" y="101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4899659" y="4282439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6350" y="0"/>
                  </a:moveTo>
                  <a:lnTo>
                    <a:pt x="2539" y="1270"/>
                  </a:lnTo>
                  <a:lnTo>
                    <a:pt x="1269" y="5080"/>
                  </a:lnTo>
                  <a:lnTo>
                    <a:pt x="0" y="10160"/>
                  </a:lnTo>
                  <a:lnTo>
                    <a:pt x="1269" y="13970"/>
                  </a:lnTo>
                  <a:lnTo>
                    <a:pt x="6350" y="15240"/>
                  </a:lnTo>
                  <a:lnTo>
                    <a:pt x="15239" y="7620"/>
                  </a:lnTo>
                  <a:lnTo>
                    <a:pt x="12700" y="6350"/>
                  </a:lnTo>
                  <a:lnTo>
                    <a:pt x="10160" y="12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3341370" y="4282439"/>
              <a:ext cx="3238500" cy="82550"/>
            </a:xfrm>
            <a:custGeom>
              <a:avLst/>
              <a:gdLst/>
              <a:ahLst/>
              <a:cxnLst/>
              <a:rect l="l" t="t" r="r" b="b"/>
              <a:pathLst>
                <a:path w="3238500" h="82550">
                  <a:moveTo>
                    <a:pt x="41910" y="12700"/>
                  </a:moveTo>
                  <a:lnTo>
                    <a:pt x="13970" y="6350"/>
                  </a:lnTo>
                  <a:lnTo>
                    <a:pt x="3810" y="48260"/>
                  </a:lnTo>
                  <a:lnTo>
                    <a:pt x="7620" y="54610"/>
                  </a:lnTo>
                  <a:lnTo>
                    <a:pt x="6350" y="62230"/>
                  </a:lnTo>
                  <a:lnTo>
                    <a:pt x="0" y="74930"/>
                  </a:lnTo>
                  <a:lnTo>
                    <a:pt x="31750" y="82550"/>
                  </a:lnTo>
                  <a:lnTo>
                    <a:pt x="41910" y="12700"/>
                  </a:lnTo>
                  <a:close/>
                </a:path>
                <a:path w="3238500" h="82550">
                  <a:moveTo>
                    <a:pt x="332740" y="20320"/>
                  </a:moveTo>
                  <a:lnTo>
                    <a:pt x="328930" y="11430"/>
                  </a:lnTo>
                  <a:lnTo>
                    <a:pt x="325120" y="6350"/>
                  </a:lnTo>
                  <a:lnTo>
                    <a:pt x="320040" y="6350"/>
                  </a:lnTo>
                  <a:lnTo>
                    <a:pt x="316230" y="8890"/>
                  </a:lnTo>
                  <a:lnTo>
                    <a:pt x="312420" y="12700"/>
                  </a:lnTo>
                  <a:lnTo>
                    <a:pt x="309880" y="19050"/>
                  </a:lnTo>
                  <a:lnTo>
                    <a:pt x="307340" y="26670"/>
                  </a:lnTo>
                  <a:lnTo>
                    <a:pt x="307340" y="33020"/>
                  </a:lnTo>
                  <a:lnTo>
                    <a:pt x="311150" y="36830"/>
                  </a:lnTo>
                  <a:lnTo>
                    <a:pt x="322580" y="40640"/>
                  </a:lnTo>
                  <a:lnTo>
                    <a:pt x="327660" y="38100"/>
                  </a:lnTo>
                  <a:lnTo>
                    <a:pt x="328930" y="31750"/>
                  </a:lnTo>
                  <a:lnTo>
                    <a:pt x="331470" y="26670"/>
                  </a:lnTo>
                  <a:lnTo>
                    <a:pt x="332740" y="20320"/>
                  </a:lnTo>
                  <a:close/>
                </a:path>
                <a:path w="3238500" h="82550">
                  <a:moveTo>
                    <a:pt x="676910" y="0"/>
                  </a:moveTo>
                  <a:lnTo>
                    <a:pt x="674370" y="0"/>
                  </a:lnTo>
                  <a:lnTo>
                    <a:pt x="674370" y="3810"/>
                  </a:lnTo>
                  <a:lnTo>
                    <a:pt x="676910" y="3810"/>
                  </a:lnTo>
                  <a:lnTo>
                    <a:pt x="676910" y="0"/>
                  </a:lnTo>
                  <a:close/>
                </a:path>
                <a:path w="3238500" h="82550">
                  <a:moveTo>
                    <a:pt x="932180" y="3810"/>
                  </a:moveTo>
                  <a:lnTo>
                    <a:pt x="930910" y="3810"/>
                  </a:lnTo>
                  <a:lnTo>
                    <a:pt x="932180" y="7620"/>
                  </a:lnTo>
                  <a:lnTo>
                    <a:pt x="932180" y="3810"/>
                  </a:lnTo>
                  <a:close/>
                </a:path>
                <a:path w="3238500" h="82550">
                  <a:moveTo>
                    <a:pt x="1024890" y="6350"/>
                  </a:moveTo>
                  <a:lnTo>
                    <a:pt x="1019810" y="5080"/>
                  </a:lnTo>
                  <a:lnTo>
                    <a:pt x="1016000" y="2540"/>
                  </a:lnTo>
                  <a:lnTo>
                    <a:pt x="1012190" y="2540"/>
                  </a:lnTo>
                  <a:lnTo>
                    <a:pt x="1009650" y="7620"/>
                  </a:lnTo>
                  <a:lnTo>
                    <a:pt x="1018540" y="16510"/>
                  </a:lnTo>
                  <a:lnTo>
                    <a:pt x="1022350" y="17780"/>
                  </a:lnTo>
                  <a:lnTo>
                    <a:pt x="1024890" y="6350"/>
                  </a:lnTo>
                  <a:close/>
                </a:path>
                <a:path w="3238500" h="82550">
                  <a:moveTo>
                    <a:pt x="1076960" y="17780"/>
                  </a:moveTo>
                  <a:lnTo>
                    <a:pt x="1075690" y="12700"/>
                  </a:lnTo>
                  <a:lnTo>
                    <a:pt x="1073150" y="8890"/>
                  </a:lnTo>
                  <a:lnTo>
                    <a:pt x="1071880" y="3810"/>
                  </a:lnTo>
                  <a:lnTo>
                    <a:pt x="1061720" y="16510"/>
                  </a:lnTo>
                  <a:lnTo>
                    <a:pt x="1060450" y="22860"/>
                  </a:lnTo>
                  <a:lnTo>
                    <a:pt x="1066800" y="30480"/>
                  </a:lnTo>
                  <a:lnTo>
                    <a:pt x="1076960" y="22860"/>
                  </a:lnTo>
                  <a:lnTo>
                    <a:pt x="1076960" y="17780"/>
                  </a:lnTo>
                  <a:close/>
                </a:path>
                <a:path w="3238500" h="82550">
                  <a:moveTo>
                    <a:pt x="1191260" y="22860"/>
                  </a:moveTo>
                  <a:lnTo>
                    <a:pt x="1189990" y="15240"/>
                  </a:lnTo>
                  <a:lnTo>
                    <a:pt x="1187450" y="6350"/>
                  </a:lnTo>
                  <a:lnTo>
                    <a:pt x="1182370" y="2540"/>
                  </a:lnTo>
                  <a:lnTo>
                    <a:pt x="1173480" y="6350"/>
                  </a:lnTo>
                  <a:lnTo>
                    <a:pt x="1173480" y="13970"/>
                  </a:lnTo>
                  <a:lnTo>
                    <a:pt x="1174750" y="20320"/>
                  </a:lnTo>
                  <a:lnTo>
                    <a:pt x="1177290" y="26670"/>
                  </a:lnTo>
                  <a:lnTo>
                    <a:pt x="1178560" y="33020"/>
                  </a:lnTo>
                  <a:lnTo>
                    <a:pt x="1183640" y="34290"/>
                  </a:lnTo>
                  <a:lnTo>
                    <a:pt x="1187450" y="31750"/>
                  </a:lnTo>
                  <a:lnTo>
                    <a:pt x="1189990" y="26670"/>
                  </a:lnTo>
                  <a:lnTo>
                    <a:pt x="1191260" y="22860"/>
                  </a:lnTo>
                  <a:close/>
                </a:path>
                <a:path w="3238500" h="82550">
                  <a:moveTo>
                    <a:pt x="3238500" y="62230"/>
                  </a:moveTo>
                  <a:lnTo>
                    <a:pt x="3232150" y="46990"/>
                  </a:lnTo>
                  <a:lnTo>
                    <a:pt x="3229610" y="38100"/>
                  </a:lnTo>
                  <a:lnTo>
                    <a:pt x="3228327" y="27940"/>
                  </a:lnTo>
                  <a:lnTo>
                    <a:pt x="3225800" y="19050"/>
                  </a:lnTo>
                  <a:lnTo>
                    <a:pt x="3223260" y="12700"/>
                  </a:lnTo>
                  <a:lnTo>
                    <a:pt x="3216910" y="5080"/>
                  </a:lnTo>
                  <a:lnTo>
                    <a:pt x="3211830" y="1270"/>
                  </a:lnTo>
                  <a:lnTo>
                    <a:pt x="3181350" y="43180"/>
                  </a:lnTo>
                  <a:lnTo>
                    <a:pt x="3183877" y="48260"/>
                  </a:lnTo>
                  <a:lnTo>
                    <a:pt x="3186430" y="52070"/>
                  </a:lnTo>
                  <a:lnTo>
                    <a:pt x="3190227" y="55880"/>
                  </a:lnTo>
                  <a:lnTo>
                    <a:pt x="3194050" y="57150"/>
                  </a:lnTo>
                  <a:lnTo>
                    <a:pt x="3197860" y="59690"/>
                  </a:lnTo>
                  <a:lnTo>
                    <a:pt x="3199130" y="62230"/>
                  </a:lnTo>
                  <a:lnTo>
                    <a:pt x="3199130" y="69850"/>
                  </a:lnTo>
                  <a:lnTo>
                    <a:pt x="3202927" y="69850"/>
                  </a:lnTo>
                  <a:lnTo>
                    <a:pt x="3210560" y="67310"/>
                  </a:lnTo>
                  <a:lnTo>
                    <a:pt x="3213100" y="66040"/>
                  </a:lnTo>
                  <a:lnTo>
                    <a:pt x="3199130" y="38100"/>
                  </a:lnTo>
                  <a:lnTo>
                    <a:pt x="3205480" y="35560"/>
                  </a:lnTo>
                  <a:lnTo>
                    <a:pt x="3210560" y="38100"/>
                  </a:lnTo>
                  <a:lnTo>
                    <a:pt x="3214370" y="41910"/>
                  </a:lnTo>
                  <a:lnTo>
                    <a:pt x="3216910" y="46990"/>
                  </a:lnTo>
                  <a:lnTo>
                    <a:pt x="3219450" y="53340"/>
                  </a:lnTo>
                  <a:lnTo>
                    <a:pt x="3224530" y="59690"/>
                  </a:lnTo>
                  <a:lnTo>
                    <a:pt x="3229610" y="62230"/>
                  </a:lnTo>
                  <a:lnTo>
                    <a:pt x="3238500" y="622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4817109" y="4287519"/>
              <a:ext cx="16510" cy="12700"/>
            </a:xfrm>
            <a:custGeom>
              <a:avLst/>
              <a:gdLst/>
              <a:ahLst/>
              <a:cxnLst/>
              <a:rect l="l" t="t" r="r" b="b"/>
              <a:pathLst>
                <a:path w="16510" h="12700">
                  <a:moveTo>
                    <a:pt x="8889" y="0"/>
                  </a:moveTo>
                  <a:lnTo>
                    <a:pt x="3810" y="2539"/>
                  </a:lnTo>
                  <a:lnTo>
                    <a:pt x="0" y="7619"/>
                  </a:lnTo>
                  <a:lnTo>
                    <a:pt x="1269" y="12699"/>
                  </a:lnTo>
                  <a:lnTo>
                    <a:pt x="10160" y="12699"/>
                  </a:lnTo>
                  <a:lnTo>
                    <a:pt x="12700" y="10159"/>
                  </a:lnTo>
                  <a:lnTo>
                    <a:pt x="15239" y="8889"/>
                  </a:lnTo>
                  <a:lnTo>
                    <a:pt x="16510" y="6349"/>
                  </a:lnTo>
                  <a:lnTo>
                    <a:pt x="15239" y="2539"/>
                  </a:lnTo>
                  <a:lnTo>
                    <a:pt x="88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3173730" y="4287519"/>
              <a:ext cx="3131820" cy="199390"/>
            </a:xfrm>
            <a:custGeom>
              <a:avLst/>
              <a:gdLst/>
              <a:ahLst/>
              <a:cxnLst/>
              <a:rect l="l" t="t" r="r" b="b"/>
              <a:pathLst>
                <a:path w="3131820" h="199389">
                  <a:moveTo>
                    <a:pt x="2540" y="7620"/>
                  </a:moveTo>
                  <a:lnTo>
                    <a:pt x="0" y="7620"/>
                  </a:lnTo>
                  <a:lnTo>
                    <a:pt x="0" y="10160"/>
                  </a:lnTo>
                  <a:lnTo>
                    <a:pt x="2540" y="10160"/>
                  </a:lnTo>
                  <a:lnTo>
                    <a:pt x="2540" y="7620"/>
                  </a:lnTo>
                  <a:close/>
                </a:path>
                <a:path w="3131820" h="199389">
                  <a:moveTo>
                    <a:pt x="344170" y="33020"/>
                  </a:moveTo>
                  <a:lnTo>
                    <a:pt x="339090" y="29210"/>
                  </a:lnTo>
                  <a:lnTo>
                    <a:pt x="337820" y="21590"/>
                  </a:lnTo>
                  <a:lnTo>
                    <a:pt x="339090" y="12700"/>
                  </a:lnTo>
                  <a:lnTo>
                    <a:pt x="339090" y="5080"/>
                  </a:lnTo>
                  <a:lnTo>
                    <a:pt x="307340" y="7620"/>
                  </a:lnTo>
                  <a:lnTo>
                    <a:pt x="307340" y="64770"/>
                  </a:lnTo>
                  <a:lnTo>
                    <a:pt x="339090" y="63500"/>
                  </a:lnTo>
                  <a:lnTo>
                    <a:pt x="339090" y="39370"/>
                  </a:lnTo>
                  <a:lnTo>
                    <a:pt x="341630" y="33020"/>
                  </a:lnTo>
                  <a:lnTo>
                    <a:pt x="344170" y="33020"/>
                  </a:lnTo>
                  <a:close/>
                </a:path>
                <a:path w="3131820" h="199389">
                  <a:moveTo>
                    <a:pt x="419100" y="5080"/>
                  </a:moveTo>
                  <a:lnTo>
                    <a:pt x="393700" y="2540"/>
                  </a:lnTo>
                  <a:lnTo>
                    <a:pt x="388620" y="6350"/>
                  </a:lnTo>
                  <a:lnTo>
                    <a:pt x="388620" y="17780"/>
                  </a:lnTo>
                  <a:lnTo>
                    <a:pt x="383540" y="20320"/>
                  </a:lnTo>
                  <a:lnTo>
                    <a:pt x="381000" y="17780"/>
                  </a:lnTo>
                  <a:lnTo>
                    <a:pt x="383540" y="10160"/>
                  </a:lnTo>
                  <a:lnTo>
                    <a:pt x="383540" y="5080"/>
                  </a:lnTo>
                  <a:lnTo>
                    <a:pt x="365760" y="5080"/>
                  </a:lnTo>
                  <a:lnTo>
                    <a:pt x="358140" y="6350"/>
                  </a:lnTo>
                  <a:lnTo>
                    <a:pt x="351790" y="7620"/>
                  </a:lnTo>
                  <a:lnTo>
                    <a:pt x="347980" y="11430"/>
                  </a:lnTo>
                  <a:lnTo>
                    <a:pt x="345440" y="16510"/>
                  </a:lnTo>
                  <a:lnTo>
                    <a:pt x="342900" y="22860"/>
                  </a:lnTo>
                  <a:lnTo>
                    <a:pt x="344170" y="33020"/>
                  </a:lnTo>
                  <a:lnTo>
                    <a:pt x="346710" y="63500"/>
                  </a:lnTo>
                  <a:lnTo>
                    <a:pt x="354330" y="62230"/>
                  </a:lnTo>
                  <a:lnTo>
                    <a:pt x="360680" y="60960"/>
                  </a:lnTo>
                  <a:lnTo>
                    <a:pt x="368300" y="59690"/>
                  </a:lnTo>
                  <a:lnTo>
                    <a:pt x="375920" y="59690"/>
                  </a:lnTo>
                  <a:lnTo>
                    <a:pt x="384810" y="58420"/>
                  </a:lnTo>
                  <a:lnTo>
                    <a:pt x="392430" y="57150"/>
                  </a:lnTo>
                  <a:lnTo>
                    <a:pt x="398780" y="54610"/>
                  </a:lnTo>
                  <a:lnTo>
                    <a:pt x="406400" y="52070"/>
                  </a:lnTo>
                  <a:lnTo>
                    <a:pt x="407670" y="54610"/>
                  </a:lnTo>
                  <a:lnTo>
                    <a:pt x="410210" y="57150"/>
                  </a:lnTo>
                  <a:lnTo>
                    <a:pt x="411480" y="59690"/>
                  </a:lnTo>
                  <a:lnTo>
                    <a:pt x="410210" y="63500"/>
                  </a:lnTo>
                  <a:lnTo>
                    <a:pt x="408940" y="64770"/>
                  </a:lnTo>
                  <a:lnTo>
                    <a:pt x="401320" y="64770"/>
                  </a:lnTo>
                  <a:lnTo>
                    <a:pt x="393700" y="67310"/>
                  </a:lnTo>
                  <a:lnTo>
                    <a:pt x="389890" y="69850"/>
                  </a:lnTo>
                  <a:lnTo>
                    <a:pt x="388620" y="73660"/>
                  </a:lnTo>
                  <a:lnTo>
                    <a:pt x="386080" y="77470"/>
                  </a:lnTo>
                  <a:lnTo>
                    <a:pt x="383540" y="71120"/>
                  </a:lnTo>
                  <a:lnTo>
                    <a:pt x="381000" y="68580"/>
                  </a:lnTo>
                  <a:lnTo>
                    <a:pt x="375920" y="67310"/>
                  </a:lnTo>
                  <a:lnTo>
                    <a:pt x="363220" y="69850"/>
                  </a:lnTo>
                  <a:lnTo>
                    <a:pt x="356870" y="72390"/>
                  </a:lnTo>
                  <a:lnTo>
                    <a:pt x="350520" y="72390"/>
                  </a:lnTo>
                  <a:lnTo>
                    <a:pt x="346710" y="73660"/>
                  </a:lnTo>
                  <a:lnTo>
                    <a:pt x="342900" y="71120"/>
                  </a:lnTo>
                  <a:lnTo>
                    <a:pt x="337820" y="69850"/>
                  </a:lnTo>
                  <a:lnTo>
                    <a:pt x="334010" y="69850"/>
                  </a:lnTo>
                  <a:lnTo>
                    <a:pt x="321310" y="72390"/>
                  </a:lnTo>
                  <a:lnTo>
                    <a:pt x="316230" y="72390"/>
                  </a:lnTo>
                  <a:lnTo>
                    <a:pt x="311150" y="73660"/>
                  </a:lnTo>
                  <a:lnTo>
                    <a:pt x="307340" y="73660"/>
                  </a:lnTo>
                  <a:lnTo>
                    <a:pt x="303530" y="124460"/>
                  </a:lnTo>
                  <a:lnTo>
                    <a:pt x="320040" y="124460"/>
                  </a:lnTo>
                  <a:lnTo>
                    <a:pt x="326390" y="125730"/>
                  </a:lnTo>
                  <a:lnTo>
                    <a:pt x="332740" y="124460"/>
                  </a:lnTo>
                  <a:lnTo>
                    <a:pt x="337820" y="123190"/>
                  </a:lnTo>
                  <a:lnTo>
                    <a:pt x="341630" y="120650"/>
                  </a:lnTo>
                  <a:lnTo>
                    <a:pt x="344170" y="114300"/>
                  </a:lnTo>
                  <a:lnTo>
                    <a:pt x="347980" y="121920"/>
                  </a:lnTo>
                  <a:lnTo>
                    <a:pt x="355600" y="127000"/>
                  </a:lnTo>
                  <a:lnTo>
                    <a:pt x="373380" y="127000"/>
                  </a:lnTo>
                  <a:lnTo>
                    <a:pt x="383540" y="125730"/>
                  </a:lnTo>
                  <a:lnTo>
                    <a:pt x="392430" y="124460"/>
                  </a:lnTo>
                  <a:lnTo>
                    <a:pt x="402590" y="123190"/>
                  </a:lnTo>
                  <a:lnTo>
                    <a:pt x="410210" y="124460"/>
                  </a:lnTo>
                  <a:lnTo>
                    <a:pt x="410298" y="123190"/>
                  </a:lnTo>
                  <a:lnTo>
                    <a:pt x="410959" y="114300"/>
                  </a:lnTo>
                  <a:lnTo>
                    <a:pt x="413702" y="77470"/>
                  </a:lnTo>
                  <a:lnTo>
                    <a:pt x="415594" y="52070"/>
                  </a:lnTo>
                  <a:lnTo>
                    <a:pt x="417957" y="20320"/>
                  </a:lnTo>
                  <a:lnTo>
                    <a:pt x="419100" y="5080"/>
                  </a:lnTo>
                  <a:close/>
                </a:path>
                <a:path w="3131820" h="199389">
                  <a:moveTo>
                    <a:pt x="530860" y="76200"/>
                  </a:moveTo>
                  <a:lnTo>
                    <a:pt x="528320" y="52070"/>
                  </a:lnTo>
                  <a:lnTo>
                    <a:pt x="520700" y="2540"/>
                  </a:lnTo>
                  <a:lnTo>
                    <a:pt x="515620" y="85090"/>
                  </a:lnTo>
                  <a:lnTo>
                    <a:pt x="511810" y="127000"/>
                  </a:lnTo>
                  <a:lnTo>
                    <a:pt x="513080" y="172720"/>
                  </a:lnTo>
                  <a:lnTo>
                    <a:pt x="516890" y="193040"/>
                  </a:lnTo>
                  <a:lnTo>
                    <a:pt x="513080" y="199390"/>
                  </a:lnTo>
                  <a:lnTo>
                    <a:pt x="528320" y="199390"/>
                  </a:lnTo>
                  <a:lnTo>
                    <a:pt x="528320" y="165100"/>
                  </a:lnTo>
                  <a:lnTo>
                    <a:pt x="527050" y="148590"/>
                  </a:lnTo>
                  <a:lnTo>
                    <a:pt x="520700" y="137160"/>
                  </a:lnTo>
                  <a:lnTo>
                    <a:pt x="525780" y="132080"/>
                  </a:lnTo>
                  <a:lnTo>
                    <a:pt x="528320" y="132080"/>
                  </a:lnTo>
                  <a:lnTo>
                    <a:pt x="528320" y="100330"/>
                  </a:lnTo>
                  <a:lnTo>
                    <a:pt x="530860" y="76200"/>
                  </a:lnTo>
                  <a:close/>
                </a:path>
                <a:path w="3131820" h="199389">
                  <a:moveTo>
                    <a:pt x="642620" y="44450"/>
                  </a:moveTo>
                  <a:lnTo>
                    <a:pt x="618490" y="7620"/>
                  </a:lnTo>
                  <a:lnTo>
                    <a:pt x="608330" y="12700"/>
                  </a:lnTo>
                  <a:lnTo>
                    <a:pt x="603250" y="17780"/>
                  </a:lnTo>
                  <a:lnTo>
                    <a:pt x="598170" y="21590"/>
                  </a:lnTo>
                  <a:lnTo>
                    <a:pt x="594360" y="26670"/>
                  </a:lnTo>
                  <a:lnTo>
                    <a:pt x="589280" y="30480"/>
                  </a:lnTo>
                  <a:lnTo>
                    <a:pt x="585470" y="35560"/>
                  </a:lnTo>
                  <a:lnTo>
                    <a:pt x="580390" y="39370"/>
                  </a:lnTo>
                  <a:lnTo>
                    <a:pt x="607060" y="77470"/>
                  </a:lnTo>
                  <a:lnTo>
                    <a:pt x="642620" y="44450"/>
                  </a:lnTo>
                  <a:close/>
                </a:path>
                <a:path w="3131820" h="199389">
                  <a:moveTo>
                    <a:pt x="795020" y="21590"/>
                  </a:moveTo>
                  <a:lnTo>
                    <a:pt x="793750" y="15240"/>
                  </a:lnTo>
                  <a:lnTo>
                    <a:pt x="793750" y="10160"/>
                  </a:lnTo>
                  <a:lnTo>
                    <a:pt x="788670" y="7620"/>
                  </a:lnTo>
                  <a:lnTo>
                    <a:pt x="782320" y="8890"/>
                  </a:lnTo>
                  <a:lnTo>
                    <a:pt x="775970" y="7620"/>
                  </a:lnTo>
                  <a:lnTo>
                    <a:pt x="775970" y="25400"/>
                  </a:lnTo>
                  <a:lnTo>
                    <a:pt x="781050" y="25400"/>
                  </a:lnTo>
                  <a:lnTo>
                    <a:pt x="791210" y="22860"/>
                  </a:lnTo>
                  <a:lnTo>
                    <a:pt x="795020" y="21590"/>
                  </a:lnTo>
                  <a:close/>
                </a:path>
                <a:path w="3131820" h="199389">
                  <a:moveTo>
                    <a:pt x="1019810" y="13970"/>
                  </a:moveTo>
                  <a:lnTo>
                    <a:pt x="1018540" y="7620"/>
                  </a:lnTo>
                  <a:lnTo>
                    <a:pt x="1014730" y="7620"/>
                  </a:lnTo>
                  <a:lnTo>
                    <a:pt x="1013460" y="8890"/>
                  </a:lnTo>
                  <a:lnTo>
                    <a:pt x="1009650" y="10160"/>
                  </a:lnTo>
                  <a:lnTo>
                    <a:pt x="1007110" y="10160"/>
                  </a:lnTo>
                  <a:lnTo>
                    <a:pt x="1010920" y="17780"/>
                  </a:lnTo>
                  <a:lnTo>
                    <a:pt x="1009650" y="26670"/>
                  </a:lnTo>
                  <a:lnTo>
                    <a:pt x="1010920" y="34290"/>
                  </a:lnTo>
                  <a:lnTo>
                    <a:pt x="1019810" y="35560"/>
                  </a:lnTo>
                  <a:lnTo>
                    <a:pt x="1019810" y="13970"/>
                  </a:lnTo>
                  <a:close/>
                </a:path>
                <a:path w="3131820" h="199389">
                  <a:moveTo>
                    <a:pt x="1047750" y="7620"/>
                  </a:moveTo>
                  <a:lnTo>
                    <a:pt x="1045210" y="10160"/>
                  </a:lnTo>
                  <a:lnTo>
                    <a:pt x="1040130" y="12700"/>
                  </a:lnTo>
                  <a:lnTo>
                    <a:pt x="1036320" y="12700"/>
                  </a:lnTo>
                  <a:lnTo>
                    <a:pt x="1028700" y="7620"/>
                  </a:lnTo>
                  <a:lnTo>
                    <a:pt x="1028700" y="35560"/>
                  </a:lnTo>
                  <a:lnTo>
                    <a:pt x="1040130" y="22860"/>
                  </a:lnTo>
                  <a:lnTo>
                    <a:pt x="1045210" y="35560"/>
                  </a:lnTo>
                  <a:lnTo>
                    <a:pt x="1047750" y="7620"/>
                  </a:lnTo>
                  <a:close/>
                </a:path>
                <a:path w="3131820" h="199389">
                  <a:moveTo>
                    <a:pt x="3131820" y="2540"/>
                  </a:moveTo>
                  <a:lnTo>
                    <a:pt x="3128010" y="0"/>
                  </a:lnTo>
                  <a:lnTo>
                    <a:pt x="3124200" y="1270"/>
                  </a:lnTo>
                  <a:lnTo>
                    <a:pt x="3120390" y="3810"/>
                  </a:lnTo>
                  <a:lnTo>
                    <a:pt x="3119120" y="7620"/>
                  </a:lnTo>
                  <a:lnTo>
                    <a:pt x="3131820" y="7620"/>
                  </a:lnTo>
                  <a:lnTo>
                    <a:pt x="3131820" y="2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4762500" y="4295139"/>
              <a:ext cx="13970" cy="12700"/>
            </a:xfrm>
            <a:custGeom>
              <a:avLst/>
              <a:gdLst/>
              <a:ahLst/>
              <a:cxnLst/>
              <a:rect l="l" t="t" r="r" b="b"/>
              <a:pathLst>
                <a:path w="13970" h="12700">
                  <a:moveTo>
                    <a:pt x="1397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8889" y="12700"/>
                  </a:lnTo>
                  <a:lnTo>
                    <a:pt x="11429" y="10160"/>
                  </a:lnTo>
                  <a:lnTo>
                    <a:pt x="12700" y="7620"/>
                  </a:lnTo>
                  <a:lnTo>
                    <a:pt x="13970" y="381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3972560" y="4297679"/>
              <a:ext cx="1614170" cy="34290"/>
            </a:xfrm>
            <a:custGeom>
              <a:avLst/>
              <a:gdLst/>
              <a:ahLst/>
              <a:cxnLst/>
              <a:rect l="l" t="t" r="r" b="b"/>
              <a:pathLst>
                <a:path w="1614170" h="34289">
                  <a:moveTo>
                    <a:pt x="25400" y="2540"/>
                  </a:moveTo>
                  <a:lnTo>
                    <a:pt x="12700" y="2540"/>
                  </a:lnTo>
                  <a:lnTo>
                    <a:pt x="10160" y="3810"/>
                  </a:lnTo>
                  <a:lnTo>
                    <a:pt x="6350" y="3810"/>
                  </a:lnTo>
                  <a:lnTo>
                    <a:pt x="3810" y="6350"/>
                  </a:lnTo>
                  <a:lnTo>
                    <a:pt x="2540" y="8890"/>
                  </a:lnTo>
                  <a:lnTo>
                    <a:pt x="0" y="12700"/>
                  </a:lnTo>
                  <a:lnTo>
                    <a:pt x="6350" y="16510"/>
                  </a:lnTo>
                  <a:lnTo>
                    <a:pt x="16510" y="24130"/>
                  </a:lnTo>
                  <a:lnTo>
                    <a:pt x="22860" y="22860"/>
                  </a:lnTo>
                  <a:lnTo>
                    <a:pt x="25400" y="2540"/>
                  </a:lnTo>
                  <a:close/>
                </a:path>
                <a:path w="1614170" h="34289">
                  <a:moveTo>
                    <a:pt x="114300" y="2540"/>
                  </a:moveTo>
                  <a:lnTo>
                    <a:pt x="107950" y="2540"/>
                  </a:lnTo>
                  <a:lnTo>
                    <a:pt x="105410" y="6350"/>
                  </a:lnTo>
                  <a:lnTo>
                    <a:pt x="104140" y="11430"/>
                  </a:lnTo>
                  <a:lnTo>
                    <a:pt x="100330" y="12700"/>
                  </a:lnTo>
                  <a:lnTo>
                    <a:pt x="97790" y="11430"/>
                  </a:lnTo>
                  <a:lnTo>
                    <a:pt x="97790" y="8890"/>
                  </a:lnTo>
                  <a:lnTo>
                    <a:pt x="96520" y="7620"/>
                  </a:lnTo>
                  <a:lnTo>
                    <a:pt x="96520" y="5080"/>
                  </a:lnTo>
                  <a:lnTo>
                    <a:pt x="88900" y="5080"/>
                  </a:lnTo>
                  <a:lnTo>
                    <a:pt x="85090" y="10160"/>
                  </a:lnTo>
                  <a:lnTo>
                    <a:pt x="82550" y="16510"/>
                  </a:lnTo>
                  <a:lnTo>
                    <a:pt x="82550" y="22860"/>
                  </a:lnTo>
                  <a:lnTo>
                    <a:pt x="83820" y="29210"/>
                  </a:lnTo>
                  <a:lnTo>
                    <a:pt x="100330" y="29210"/>
                  </a:lnTo>
                  <a:lnTo>
                    <a:pt x="97790" y="25400"/>
                  </a:lnTo>
                  <a:lnTo>
                    <a:pt x="100330" y="17780"/>
                  </a:lnTo>
                  <a:lnTo>
                    <a:pt x="101600" y="12700"/>
                  </a:lnTo>
                  <a:lnTo>
                    <a:pt x="104140" y="19050"/>
                  </a:lnTo>
                  <a:lnTo>
                    <a:pt x="105410" y="25400"/>
                  </a:lnTo>
                  <a:lnTo>
                    <a:pt x="107950" y="29210"/>
                  </a:lnTo>
                  <a:lnTo>
                    <a:pt x="114300" y="29210"/>
                  </a:lnTo>
                  <a:lnTo>
                    <a:pt x="114300" y="2540"/>
                  </a:lnTo>
                  <a:close/>
                </a:path>
                <a:path w="1614170" h="34289">
                  <a:moveTo>
                    <a:pt x="161290" y="27940"/>
                  </a:moveTo>
                  <a:lnTo>
                    <a:pt x="158750" y="10160"/>
                  </a:lnTo>
                  <a:lnTo>
                    <a:pt x="154940" y="3810"/>
                  </a:lnTo>
                  <a:lnTo>
                    <a:pt x="144780" y="2540"/>
                  </a:lnTo>
                  <a:lnTo>
                    <a:pt x="143510" y="10160"/>
                  </a:lnTo>
                  <a:lnTo>
                    <a:pt x="143510" y="24130"/>
                  </a:lnTo>
                  <a:lnTo>
                    <a:pt x="147320" y="29210"/>
                  </a:lnTo>
                  <a:lnTo>
                    <a:pt x="149860" y="27940"/>
                  </a:lnTo>
                  <a:lnTo>
                    <a:pt x="161290" y="27940"/>
                  </a:lnTo>
                  <a:close/>
                </a:path>
                <a:path w="1614170" h="34289">
                  <a:moveTo>
                    <a:pt x="189230" y="17780"/>
                  </a:moveTo>
                  <a:lnTo>
                    <a:pt x="187960" y="10160"/>
                  </a:lnTo>
                  <a:lnTo>
                    <a:pt x="184150" y="3810"/>
                  </a:lnTo>
                  <a:lnTo>
                    <a:pt x="177800" y="2540"/>
                  </a:lnTo>
                  <a:lnTo>
                    <a:pt x="168910" y="2540"/>
                  </a:lnTo>
                  <a:lnTo>
                    <a:pt x="168910" y="27940"/>
                  </a:lnTo>
                  <a:lnTo>
                    <a:pt x="189230" y="27940"/>
                  </a:lnTo>
                  <a:lnTo>
                    <a:pt x="189230" y="17780"/>
                  </a:lnTo>
                  <a:close/>
                </a:path>
                <a:path w="1614170" h="34289">
                  <a:moveTo>
                    <a:pt x="287020" y="0"/>
                  </a:moveTo>
                  <a:lnTo>
                    <a:pt x="274320" y="0"/>
                  </a:lnTo>
                  <a:lnTo>
                    <a:pt x="275590" y="22860"/>
                  </a:lnTo>
                  <a:lnTo>
                    <a:pt x="284480" y="22860"/>
                  </a:lnTo>
                  <a:lnTo>
                    <a:pt x="287020" y="16510"/>
                  </a:lnTo>
                  <a:lnTo>
                    <a:pt x="287020" y="0"/>
                  </a:lnTo>
                  <a:close/>
                </a:path>
                <a:path w="1614170" h="34289">
                  <a:moveTo>
                    <a:pt x="300990" y="0"/>
                  </a:moveTo>
                  <a:lnTo>
                    <a:pt x="295910" y="2540"/>
                  </a:lnTo>
                  <a:lnTo>
                    <a:pt x="293370" y="7620"/>
                  </a:lnTo>
                  <a:lnTo>
                    <a:pt x="293370" y="15240"/>
                  </a:lnTo>
                  <a:lnTo>
                    <a:pt x="292100" y="20320"/>
                  </a:lnTo>
                  <a:lnTo>
                    <a:pt x="300990" y="20320"/>
                  </a:lnTo>
                  <a:lnTo>
                    <a:pt x="300990" y="0"/>
                  </a:lnTo>
                  <a:close/>
                </a:path>
                <a:path w="1614170" h="34289">
                  <a:moveTo>
                    <a:pt x="316230" y="2540"/>
                  </a:moveTo>
                  <a:lnTo>
                    <a:pt x="313690" y="0"/>
                  </a:lnTo>
                  <a:lnTo>
                    <a:pt x="311150" y="2540"/>
                  </a:lnTo>
                  <a:lnTo>
                    <a:pt x="316230" y="2540"/>
                  </a:lnTo>
                  <a:close/>
                </a:path>
                <a:path w="1614170" h="34289">
                  <a:moveTo>
                    <a:pt x="350520" y="10160"/>
                  </a:moveTo>
                  <a:lnTo>
                    <a:pt x="346710" y="7620"/>
                  </a:lnTo>
                  <a:lnTo>
                    <a:pt x="342900" y="7620"/>
                  </a:lnTo>
                  <a:lnTo>
                    <a:pt x="339090" y="8890"/>
                  </a:lnTo>
                  <a:lnTo>
                    <a:pt x="331470" y="16510"/>
                  </a:lnTo>
                  <a:lnTo>
                    <a:pt x="328930" y="20320"/>
                  </a:lnTo>
                  <a:lnTo>
                    <a:pt x="325120" y="22860"/>
                  </a:lnTo>
                  <a:lnTo>
                    <a:pt x="321310" y="22860"/>
                  </a:lnTo>
                  <a:lnTo>
                    <a:pt x="325120" y="24130"/>
                  </a:lnTo>
                  <a:lnTo>
                    <a:pt x="328930" y="27940"/>
                  </a:lnTo>
                  <a:lnTo>
                    <a:pt x="331470" y="31750"/>
                  </a:lnTo>
                  <a:lnTo>
                    <a:pt x="336550" y="33020"/>
                  </a:lnTo>
                  <a:lnTo>
                    <a:pt x="341630" y="27940"/>
                  </a:lnTo>
                  <a:lnTo>
                    <a:pt x="346710" y="21590"/>
                  </a:lnTo>
                  <a:lnTo>
                    <a:pt x="349250" y="15240"/>
                  </a:lnTo>
                  <a:lnTo>
                    <a:pt x="350520" y="10160"/>
                  </a:lnTo>
                  <a:close/>
                </a:path>
                <a:path w="1614170" h="34289">
                  <a:moveTo>
                    <a:pt x="430530" y="22860"/>
                  </a:moveTo>
                  <a:lnTo>
                    <a:pt x="422910" y="12700"/>
                  </a:lnTo>
                  <a:lnTo>
                    <a:pt x="416560" y="22860"/>
                  </a:lnTo>
                  <a:lnTo>
                    <a:pt x="417830" y="25400"/>
                  </a:lnTo>
                  <a:lnTo>
                    <a:pt x="421640" y="27940"/>
                  </a:lnTo>
                  <a:lnTo>
                    <a:pt x="424180" y="27940"/>
                  </a:lnTo>
                  <a:lnTo>
                    <a:pt x="427990" y="25400"/>
                  </a:lnTo>
                  <a:lnTo>
                    <a:pt x="430530" y="22860"/>
                  </a:lnTo>
                  <a:close/>
                </a:path>
                <a:path w="1614170" h="34289">
                  <a:moveTo>
                    <a:pt x="467360" y="15240"/>
                  </a:moveTo>
                  <a:lnTo>
                    <a:pt x="466090" y="12700"/>
                  </a:lnTo>
                  <a:lnTo>
                    <a:pt x="467360" y="22860"/>
                  </a:lnTo>
                  <a:lnTo>
                    <a:pt x="467360" y="15240"/>
                  </a:lnTo>
                  <a:close/>
                </a:path>
                <a:path w="1614170" h="34289">
                  <a:moveTo>
                    <a:pt x="492760" y="33020"/>
                  </a:moveTo>
                  <a:lnTo>
                    <a:pt x="491490" y="10160"/>
                  </a:lnTo>
                  <a:lnTo>
                    <a:pt x="486410" y="10160"/>
                  </a:lnTo>
                  <a:lnTo>
                    <a:pt x="482600" y="16510"/>
                  </a:lnTo>
                  <a:lnTo>
                    <a:pt x="483870" y="22860"/>
                  </a:lnTo>
                  <a:lnTo>
                    <a:pt x="486410" y="29210"/>
                  </a:lnTo>
                  <a:lnTo>
                    <a:pt x="487680" y="34290"/>
                  </a:lnTo>
                  <a:lnTo>
                    <a:pt x="488950" y="34290"/>
                  </a:lnTo>
                  <a:lnTo>
                    <a:pt x="490220" y="33020"/>
                  </a:lnTo>
                  <a:lnTo>
                    <a:pt x="492760" y="33020"/>
                  </a:lnTo>
                  <a:close/>
                </a:path>
                <a:path w="1614170" h="34289">
                  <a:moveTo>
                    <a:pt x="513080" y="0"/>
                  </a:moveTo>
                  <a:lnTo>
                    <a:pt x="508000" y="0"/>
                  </a:lnTo>
                  <a:lnTo>
                    <a:pt x="504190" y="1270"/>
                  </a:lnTo>
                  <a:lnTo>
                    <a:pt x="501650" y="3810"/>
                  </a:lnTo>
                  <a:lnTo>
                    <a:pt x="497840" y="5080"/>
                  </a:lnTo>
                  <a:lnTo>
                    <a:pt x="497840" y="12700"/>
                  </a:lnTo>
                  <a:lnTo>
                    <a:pt x="500380" y="27940"/>
                  </a:lnTo>
                  <a:lnTo>
                    <a:pt x="502920" y="33020"/>
                  </a:lnTo>
                  <a:lnTo>
                    <a:pt x="511810" y="29210"/>
                  </a:lnTo>
                  <a:lnTo>
                    <a:pt x="513080" y="20320"/>
                  </a:lnTo>
                  <a:lnTo>
                    <a:pt x="513080" y="0"/>
                  </a:lnTo>
                  <a:close/>
                </a:path>
                <a:path w="1614170" h="34289">
                  <a:moveTo>
                    <a:pt x="1546860" y="12700"/>
                  </a:moveTo>
                  <a:lnTo>
                    <a:pt x="1539240" y="15240"/>
                  </a:lnTo>
                  <a:lnTo>
                    <a:pt x="1475740" y="15240"/>
                  </a:lnTo>
                  <a:lnTo>
                    <a:pt x="1463040" y="16510"/>
                  </a:lnTo>
                  <a:lnTo>
                    <a:pt x="1452880" y="17780"/>
                  </a:lnTo>
                  <a:lnTo>
                    <a:pt x="1464310" y="19050"/>
                  </a:lnTo>
                  <a:lnTo>
                    <a:pt x="1475740" y="19050"/>
                  </a:lnTo>
                  <a:lnTo>
                    <a:pt x="1488440" y="20320"/>
                  </a:lnTo>
                  <a:lnTo>
                    <a:pt x="1513840" y="20320"/>
                  </a:lnTo>
                  <a:lnTo>
                    <a:pt x="1526540" y="19050"/>
                  </a:lnTo>
                  <a:lnTo>
                    <a:pt x="1537970" y="16510"/>
                  </a:lnTo>
                  <a:lnTo>
                    <a:pt x="1546860" y="12700"/>
                  </a:lnTo>
                  <a:close/>
                </a:path>
                <a:path w="1614170" h="34289">
                  <a:moveTo>
                    <a:pt x="1614170" y="2540"/>
                  </a:moveTo>
                  <a:lnTo>
                    <a:pt x="1592580" y="2540"/>
                  </a:lnTo>
                  <a:lnTo>
                    <a:pt x="1584960" y="3810"/>
                  </a:lnTo>
                  <a:lnTo>
                    <a:pt x="1572260" y="6350"/>
                  </a:lnTo>
                  <a:lnTo>
                    <a:pt x="1567180" y="8890"/>
                  </a:lnTo>
                  <a:lnTo>
                    <a:pt x="1562100" y="12700"/>
                  </a:lnTo>
                  <a:lnTo>
                    <a:pt x="1583690" y="12700"/>
                  </a:lnTo>
                  <a:lnTo>
                    <a:pt x="1590040" y="11430"/>
                  </a:lnTo>
                  <a:lnTo>
                    <a:pt x="1597660" y="11430"/>
                  </a:lnTo>
                  <a:lnTo>
                    <a:pt x="1602740" y="8890"/>
                  </a:lnTo>
                  <a:lnTo>
                    <a:pt x="1609090" y="6350"/>
                  </a:lnTo>
                  <a:lnTo>
                    <a:pt x="1614170" y="2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5054600" y="4312919"/>
              <a:ext cx="12700" cy="15240"/>
            </a:xfrm>
            <a:custGeom>
              <a:avLst/>
              <a:gdLst/>
              <a:ahLst/>
              <a:cxnLst/>
              <a:rect l="l" t="t" r="r" b="b"/>
              <a:pathLst>
                <a:path w="12700" h="15239">
                  <a:moveTo>
                    <a:pt x="5079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3810" y="15239"/>
                  </a:lnTo>
                  <a:lnTo>
                    <a:pt x="7620" y="13969"/>
                  </a:lnTo>
                  <a:lnTo>
                    <a:pt x="10160" y="11429"/>
                  </a:lnTo>
                  <a:lnTo>
                    <a:pt x="12700" y="7619"/>
                  </a:lnTo>
                  <a:lnTo>
                    <a:pt x="10160" y="3809"/>
                  </a:lnTo>
                  <a:lnTo>
                    <a:pt x="8889" y="1269"/>
                  </a:lnTo>
                  <a:lnTo>
                    <a:pt x="5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6059170" y="4312919"/>
              <a:ext cx="17780" cy="57150"/>
            </a:xfrm>
            <a:custGeom>
              <a:avLst/>
              <a:gdLst/>
              <a:ahLst/>
              <a:cxnLst/>
              <a:rect l="l" t="t" r="r" b="b"/>
              <a:pathLst>
                <a:path w="17779" h="57150">
                  <a:moveTo>
                    <a:pt x="15239" y="0"/>
                  </a:moveTo>
                  <a:lnTo>
                    <a:pt x="0" y="12699"/>
                  </a:lnTo>
                  <a:lnTo>
                    <a:pt x="0" y="35559"/>
                  </a:lnTo>
                  <a:lnTo>
                    <a:pt x="1269" y="46989"/>
                  </a:lnTo>
                  <a:lnTo>
                    <a:pt x="5079" y="57149"/>
                  </a:lnTo>
                  <a:lnTo>
                    <a:pt x="5079" y="52069"/>
                  </a:lnTo>
                  <a:lnTo>
                    <a:pt x="12700" y="46989"/>
                  </a:lnTo>
                  <a:lnTo>
                    <a:pt x="16509" y="41909"/>
                  </a:lnTo>
                  <a:lnTo>
                    <a:pt x="17779" y="35559"/>
                  </a:lnTo>
                  <a:lnTo>
                    <a:pt x="17779" y="29209"/>
                  </a:lnTo>
                  <a:lnTo>
                    <a:pt x="16509" y="21589"/>
                  </a:lnTo>
                  <a:lnTo>
                    <a:pt x="13969" y="13969"/>
                  </a:lnTo>
                  <a:lnTo>
                    <a:pt x="13969" y="7619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3559809" y="4315460"/>
              <a:ext cx="2540" cy="11430"/>
            </a:xfrm>
            <a:custGeom>
              <a:avLst/>
              <a:gdLst/>
              <a:ahLst/>
              <a:cxnLst/>
              <a:rect l="l" t="t" r="r" b="b"/>
              <a:pathLst>
                <a:path w="2539" h="11429">
                  <a:moveTo>
                    <a:pt x="2539" y="0"/>
                  </a:moveTo>
                  <a:lnTo>
                    <a:pt x="0" y="0"/>
                  </a:lnTo>
                  <a:lnTo>
                    <a:pt x="0" y="11429"/>
                  </a:lnTo>
                  <a:lnTo>
                    <a:pt x="2539" y="11429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3728720" y="4315459"/>
              <a:ext cx="1258570" cy="41910"/>
            </a:xfrm>
            <a:custGeom>
              <a:avLst/>
              <a:gdLst/>
              <a:ahLst/>
              <a:cxnLst/>
              <a:rect l="l" t="t" r="r" b="b"/>
              <a:pathLst>
                <a:path w="1258570" h="41910">
                  <a:moveTo>
                    <a:pt x="12700" y="10160"/>
                  </a:moveTo>
                  <a:lnTo>
                    <a:pt x="2540" y="0"/>
                  </a:lnTo>
                  <a:lnTo>
                    <a:pt x="0" y="5080"/>
                  </a:lnTo>
                  <a:lnTo>
                    <a:pt x="0" y="16510"/>
                  </a:lnTo>
                  <a:lnTo>
                    <a:pt x="3810" y="16510"/>
                  </a:lnTo>
                  <a:lnTo>
                    <a:pt x="11430" y="13970"/>
                  </a:lnTo>
                  <a:lnTo>
                    <a:pt x="12700" y="10160"/>
                  </a:lnTo>
                  <a:close/>
                </a:path>
                <a:path w="1258570" h="41910">
                  <a:moveTo>
                    <a:pt x="508000" y="2540"/>
                  </a:moveTo>
                  <a:lnTo>
                    <a:pt x="505460" y="2540"/>
                  </a:lnTo>
                  <a:lnTo>
                    <a:pt x="505460" y="10160"/>
                  </a:lnTo>
                  <a:lnTo>
                    <a:pt x="508000" y="10160"/>
                  </a:lnTo>
                  <a:lnTo>
                    <a:pt x="508000" y="2540"/>
                  </a:lnTo>
                  <a:close/>
                </a:path>
                <a:path w="1258570" h="41910">
                  <a:moveTo>
                    <a:pt x="612140" y="7620"/>
                  </a:moveTo>
                  <a:lnTo>
                    <a:pt x="609600" y="3810"/>
                  </a:lnTo>
                  <a:lnTo>
                    <a:pt x="607060" y="3810"/>
                  </a:lnTo>
                  <a:lnTo>
                    <a:pt x="603250" y="6350"/>
                  </a:lnTo>
                  <a:lnTo>
                    <a:pt x="596900" y="10160"/>
                  </a:lnTo>
                  <a:lnTo>
                    <a:pt x="588010" y="19050"/>
                  </a:lnTo>
                  <a:lnTo>
                    <a:pt x="585470" y="22860"/>
                  </a:lnTo>
                  <a:lnTo>
                    <a:pt x="588010" y="25400"/>
                  </a:lnTo>
                  <a:lnTo>
                    <a:pt x="591820" y="26670"/>
                  </a:lnTo>
                  <a:lnTo>
                    <a:pt x="599440" y="26670"/>
                  </a:lnTo>
                  <a:lnTo>
                    <a:pt x="607060" y="21590"/>
                  </a:lnTo>
                  <a:lnTo>
                    <a:pt x="609600" y="19050"/>
                  </a:lnTo>
                  <a:lnTo>
                    <a:pt x="612140" y="15240"/>
                  </a:lnTo>
                  <a:lnTo>
                    <a:pt x="612140" y="7620"/>
                  </a:lnTo>
                  <a:close/>
                </a:path>
                <a:path w="1258570" h="41910">
                  <a:moveTo>
                    <a:pt x="694690" y="5080"/>
                  </a:moveTo>
                  <a:lnTo>
                    <a:pt x="692150" y="2540"/>
                  </a:lnTo>
                  <a:lnTo>
                    <a:pt x="688340" y="3810"/>
                  </a:lnTo>
                  <a:lnTo>
                    <a:pt x="685800" y="6350"/>
                  </a:lnTo>
                  <a:lnTo>
                    <a:pt x="687070" y="7620"/>
                  </a:lnTo>
                  <a:lnTo>
                    <a:pt x="694690" y="10160"/>
                  </a:lnTo>
                  <a:lnTo>
                    <a:pt x="694690" y="5080"/>
                  </a:lnTo>
                  <a:close/>
                </a:path>
                <a:path w="1258570" h="41910">
                  <a:moveTo>
                    <a:pt x="1258570" y="11430"/>
                  </a:moveTo>
                  <a:lnTo>
                    <a:pt x="1256030" y="0"/>
                  </a:lnTo>
                  <a:lnTo>
                    <a:pt x="1252220" y="11430"/>
                  </a:lnTo>
                  <a:lnTo>
                    <a:pt x="1250950" y="24130"/>
                  </a:lnTo>
                  <a:lnTo>
                    <a:pt x="1250950" y="41910"/>
                  </a:lnTo>
                  <a:lnTo>
                    <a:pt x="1254760" y="33020"/>
                  </a:lnTo>
                  <a:lnTo>
                    <a:pt x="1258570" y="21590"/>
                  </a:lnTo>
                  <a:lnTo>
                    <a:pt x="1258570" y="114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4652010" y="4317999"/>
              <a:ext cx="212090" cy="20320"/>
            </a:xfrm>
            <a:custGeom>
              <a:avLst/>
              <a:gdLst/>
              <a:ahLst/>
              <a:cxnLst/>
              <a:rect l="l" t="t" r="r" b="b"/>
              <a:pathLst>
                <a:path w="212089" h="20320">
                  <a:moveTo>
                    <a:pt x="17780" y="7620"/>
                  </a:moveTo>
                  <a:lnTo>
                    <a:pt x="16510" y="2540"/>
                  </a:lnTo>
                  <a:lnTo>
                    <a:pt x="12700" y="0"/>
                  </a:lnTo>
                  <a:lnTo>
                    <a:pt x="5080" y="0"/>
                  </a:lnTo>
                  <a:lnTo>
                    <a:pt x="0" y="2540"/>
                  </a:lnTo>
                  <a:lnTo>
                    <a:pt x="0" y="11430"/>
                  </a:lnTo>
                  <a:lnTo>
                    <a:pt x="2540" y="13970"/>
                  </a:lnTo>
                  <a:lnTo>
                    <a:pt x="7620" y="15240"/>
                  </a:lnTo>
                  <a:lnTo>
                    <a:pt x="11430" y="12700"/>
                  </a:lnTo>
                  <a:lnTo>
                    <a:pt x="15240" y="11430"/>
                  </a:lnTo>
                  <a:lnTo>
                    <a:pt x="17780" y="7620"/>
                  </a:lnTo>
                  <a:close/>
                </a:path>
                <a:path w="212089" h="20320">
                  <a:moveTo>
                    <a:pt x="212090" y="11430"/>
                  </a:moveTo>
                  <a:lnTo>
                    <a:pt x="210820" y="5080"/>
                  </a:lnTo>
                  <a:lnTo>
                    <a:pt x="209550" y="1270"/>
                  </a:lnTo>
                  <a:lnTo>
                    <a:pt x="207010" y="0"/>
                  </a:lnTo>
                  <a:lnTo>
                    <a:pt x="198120" y="0"/>
                  </a:lnTo>
                  <a:lnTo>
                    <a:pt x="196850" y="5080"/>
                  </a:lnTo>
                  <a:lnTo>
                    <a:pt x="194310" y="11430"/>
                  </a:lnTo>
                  <a:lnTo>
                    <a:pt x="194310" y="15240"/>
                  </a:lnTo>
                  <a:lnTo>
                    <a:pt x="198120" y="20320"/>
                  </a:lnTo>
                  <a:lnTo>
                    <a:pt x="203200" y="16510"/>
                  </a:lnTo>
                  <a:lnTo>
                    <a:pt x="208280" y="13970"/>
                  </a:lnTo>
                  <a:lnTo>
                    <a:pt x="212090" y="114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3658870" y="4317999"/>
              <a:ext cx="2842260" cy="231140"/>
            </a:xfrm>
            <a:custGeom>
              <a:avLst/>
              <a:gdLst/>
              <a:ahLst/>
              <a:cxnLst/>
              <a:rect l="l" t="t" r="r" b="b"/>
              <a:pathLst>
                <a:path w="2842260" h="231139">
                  <a:moveTo>
                    <a:pt x="20320" y="2540"/>
                  </a:moveTo>
                  <a:lnTo>
                    <a:pt x="0" y="13970"/>
                  </a:lnTo>
                  <a:lnTo>
                    <a:pt x="20320" y="12700"/>
                  </a:lnTo>
                  <a:lnTo>
                    <a:pt x="20320" y="2540"/>
                  </a:lnTo>
                  <a:close/>
                </a:path>
                <a:path w="2842260" h="231139">
                  <a:moveTo>
                    <a:pt x="2842260" y="110490"/>
                  </a:moveTo>
                  <a:lnTo>
                    <a:pt x="2837180" y="53340"/>
                  </a:lnTo>
                  <a:lnTo>
                    <a:pt x="2829560" y="26670"/>
                  </a:lnTo>
                  <a:lnTo>
                    <a:pt x="2819400" y="0"/>
                  </a:lnTo>
                  <a:lnTo>
                    <a:pt x="2823210" y="231140"/>
                  </a:lnTo>
                  <a:lnTo>
                    <a:pt x="2828290" y="231140"/>
                  </a:lnTo>
                  <a:lnTo>
                    <a:pt x="2833370" y="229870"/>
                  </a:lnTo>
                  <a:lnTo>
                    <a:pt x="2840990" y="229870"/>
                  </a:lnTo>
                  <a:lnTo>
                    <a:pt x="2839720" y="199390"/>
                  </a:lnTo>
                  <a:lnTo>
                    <a:pt x="2842260" y="139700"/>
                  </a:lnTo>
                  <a:lnTo>
                    <a:pt x="2842260" y="1104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5001259" y="4321810"/>
              <a:ext cx="21590" cy="15240"/>
            </a:xfrm>
            <a:custGeom>
              <a:avLst/>
              <a:gdLst/>
              <a:ahLst/>
              <a:cxnLst/>
              <a:rect l="l" t="t" r="r" b="b"/>
              <a:pathLst>
                <a:path w="21589" h="15239">
                  <a:moveTo>
                    <a:pt x="15239" y="0"/>
                  </a:moveTo>
                  <a:lnTo>
                    <a:pt x="7619" y="0"/>
                  </a:lnTo>
                  <a:lnTo>
                    <a:pt x="2539" y="3809"/>
                  </a:lnTo>
                  <a:lnTo>
                    <a:pt x="0" y="10159"/>
                  </a:lnTo>
                  <a:lnTo>
                    <a:pt x="2539" y="12700"/>
                  </a:lnTo>
                  <a:lnTo>
                    <a:pt x="6350" y="13969"/>
                  </a:lnTo>
                  <a:lnTo>
                    <a:pt x="8889" y="15239"/>
                  </a:lnTo>
                  <a:lnTo>
                    <a:pt x="11429" y="13969"/>
                  </a:lnTo>
                  <a:lnTo>
                    <a:pt x="15239" y="11429"/>
                  </a:lnTo>
                  <a:lnTo>
                    <a:pt x="19050" y="7619"/>
                  </a:lnTo>
                  <a:lnTo>
                    <a:pt x="21589" y="3809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3183890" y="4323079"/>
              <a:ext cx="1117600" cy="15240"/>
            </a:xfrm>
            <a:custGeom>
              <a:avLst/>
              <a:gdLst/>
              <a:ahLst/>
              <a:cxnLst/>
              <a:rect l="l" t="t" r="r" b="b"/>
              <a:pathLst>
                <a:path w="1117600" h="15239">
                  <a:moveTo>
                    <a:pt x="2540" y="2540"/>
                  </a:moveTo>
                  <a:lnTo>
                    <a:pt x="0" y="2540"/>
                  </a:lnTo>
                  <a:lnTo>
                    <a:pt x="0" y="8890"/>
                  </a:lnTo>
                  <a:lnTo>
                    <a:pt x="2540" y="8890"/>
                  </a:lnTo>
                  <a:lnTo>
                    <a:pt x="2540" y="2540"/>
                  </a:lnTo>
                  <a:close/>
                </a:path>
                <a:path w="1117600" h="15239">
                  <a:moveTo>
                    <a:pt x="421640" y="0"/>
                  </a:moveTo>
                  <a:lnTo>
                    <a:pt x="416560" y="0"/>
                  </a:lnTo>
                  <a:lnTo>
                    <a:pt x="416560" y="3810"/>
                  </a:lnTo>
                  <a:lnTo>
                    <a:pt x="421640" y="0"/>
                  </a:lnTo>
                  <a:close/>
                </a:path>
                <a:path w="1117600" h="15239">
                  <a:moveTo>
                    <a:pt x="1117600" y="15240"/>
                  </a:moveTo>
                  <a:lnTo>
                    <a:pt x="1106170" y="3810"/>
                  </a:lnTo>
                  <a:lnTo>
                    <a:pt x="1102360" y="2540"/>
                  </a:lnTo>
                  <a:lnTo>
                    <a:pt x="1102360" y="8890"/>
                  </a:lnTo>
                  <a:lnTo>
                    <a:pt x="1106170" y="12700"/>
                  </a:lnTo>
                  <a:lnTo>
                    <a:pt x="1112520" y="15240"/>
                  </a:lnTo>
                  <a:lnTo>
                    <a:pt x="1117600" y="152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4785359" y="4325619"/>
              <a:ext cx="25400" cy="17780"/>
            </a:xfrm>
            <a:custGeom>
              <a:avLst/>
              <a:gdLst/>
              <a:ahLst/>
              <a:cxnLst/>
              <a:rect l="l" t="t" r="r" b="b"/>
              <a:pathLst>
                <a:path w="25400" h="17779">
                  <a:moveTo>
                    <a:pt x="16510" y="0"/>
                  </a:moveTo>
                  <a:lnTo>
                    <a:pt x="10160" y="0"/>
                  </a:lnTo>
                  <a:lnTo>
                    <a:pt x="5079" y="1269"/>
                  </a:lnTo>
                  <a:lnTo>
                    <a:pt x="2539" y="6349"/>
                  </a:lnTo>
                  <a:lnTo>
                    <a:pt x="0" y="13969"/>
                  </a:lnTo>
                  <a:lnTo>
                    <a:pt x="2539" y="17779"/>
                  </a:lnTo>
                  <a:lnTo>
                    <a:pt x="12700" y="17779"/>
                  </a:lnTo>
                  <a:lnTo>
                    <a:pt x="15239" y="16509"/>
                  </a:lnTo>
                  <a:lnTo>
                    <a:pt x="17779" y="13969"/>
                  </a:lnTo>
                  <a:lnTo>
                    <a:pt x="20319" y="12699"/>
                  </a:lnTo>
                  <a:lnTo>
                    <a:pt x="22860" y="10159"/>
                  </a:lnTo>
                  <a:lnTo>
                    <a:pt x="25400" y="6349"/>
                  </a:lnTo>
                  <a:lnTo>
                    <a:pt x="22860" y="1269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3595370" y="4326889"/>
              <a:ext cx="2627630" cy="34290"/>
            </a:xfrm>
            <a:custGeom>
              <a:avLst/>
              <a:gdLst/>
              <a:ahLst/>
              <a:cxnLst/>
              <a:rect l="l" t="t" r="r" b="b"/>
              <a:pathLst>
                <a:path w="2627629" h="34289">
                  <a:moveTo>
                    <a:pt x="31750" y="20320"/>
                  </a:moveTo>
                  <a:lnTo>
                    <a:pt x="29210" y="7620"/>
                  </a:lnTo>
                  <a:lnTo>
                    <a:pt x="25400" y="2540"/>
                  </a:lnTo>
                  <a:lnTo>
                    <a:pt x="21590" y="0"/>
                  </a:lnTo>
                  <a:lnTo>
                    <a:pt x="15240" y="0"/>
                  </a:lnTo>
                  <a:lnTo>
                    <a:pt x="10160" y="5080"/>
                  </a:lnTo>
                  <a:lnTo>
                    <a:pt x="5080" y="12700"/>
                  </a:lnTo>
                  <a:lnTo>
                    <a:pt x="2540" y="17780"/>
                  </a:lnTo>
                  <a:lnTo>
                    <a:pt x="0" y="25400"/>
                  </a:lnTo>
                  <a:lnTo>
                    <a:pt x="1270" y="34290"/>
                  </a:lnTo>
                  <a:lnTo>
                    <a:pt x="5080" y="33020"/>
                  </a:lnTo>
                  <a:lnTo>
                    <a:pt x="11430" y="33020"/>
                  </a:lnTo>
                  <a:lnTo>
                    <a:pt x="15240" y="34290"/>
                  </a:lnTo>
                  <a:lnTo>
                    <a:pt x="21590" y="34290"/>
                  </a:lnTo>
                  <a:lnTo>
                    <a:pt x="24130" y="33020"/>
                  </a:lnTo>
                  <a:lnTo>
                    <a:pt x="30480" y="26670"/>
                  </a:lnTo>
                  <a:lnTo>
                    <a:pt x="31750" y="20320"/>
                  </a:lnTo>
                  <a:close/>
                </a:path>
                <a:path w="2627629" h="34289">
                  <a:moveTo>
                    <a:pt x="830580" y="11430"/>
                  </a:moveTo>
                  <a:lnTo>
                    <a:pt x="812800" y="0"/>
                  </a:lnTo>
                  <a:lnTo>
                    <a:pt x="814070" y="5080"/>
                  </a:lnTo>
                  <a:lnTo>
                    <a:pt x="819150" y="8890"/>
                  </a:lnTo>
                  <a:lnTo>
                    <a:pt x="825500" y="11430"/>
                  </a:lnTo>
                  <a:lnTo>
                    <a:pt x="830580" y="11430"/>
                  </a:lnTo>
                  <a:close/>
                </a:path>
                <a:path w="2627629" h="34289">
                  <a:moveTo>
                    <a:pt x="2289810" y="3810"/>
                  </a:moveTo>
                  <a:lnTo>
                    <a:pt x="2279650" y="3810"/>
                  </a:lnTo>
                  <a:lnTo>
                    <a:pt x="2275840" y="5080"/>
                  </a:lnTo>
                  <a:lnTo>
                    <a:pt x="2272030" y="5080"/>
                  </a:lnTo>
                  <a:lnTo>
                    <a:pt x="2269490" y="7620"/>
                  </a:lnTo>
                  <a:lnTo>
                    <a:pt x="2266950" y="8890"/>
                  </a:lnTo>
                  <a:lnTo>
                    <a:pt x="2264410" y="11430"/>
                  </a:lnTo>
                  <a:lnTo>
                    <a:pt x="2275840" y="29210"/>
                  </a:lnTo>
                  <a:lnTo>
                    <a:pt x="2277110" y="27940"/>
                  </a:lnTo>
                  <a:lnTo>
                    <a:pt x="2278380" y="25400"/>
                  </a:lnTo>
                  <a:lnTo>
                    <a:pt x="2282190" y="25400"/>
                  </a:lnTo>
                  <a:lnTo>
                    <a:pt x="2277110" y="20320"/>
                  </a:lnTo>
                  <a:lnTo>
                    <a:pt x="2289810" y="3810"/>
                  </a:lnTo>
                  <a:close/>
                </a:path>
                <a:path w="2627629" h="34289">
                  <a:moveTo>
                    <a:pt x="2627630" y="5080"/>
                  </a:moveTo>
                  <a:lnTo>
                    <a:pt x="2625090" y="2540"/>
                  </a:lnTo>
                  <a:lnTo>
                    <a:pt x="2625090" y="0"/>
                  </a:lnTo>
                  <a:lnTo>
                    <a:pt x="2621280" y="0"/>
                  </a:lnTo>
                  <a:lnTo>
                    <a:pt x="2621280" y="5080"/>
                  </a:lnTo>
                  <a:lnTo>
                    <a:pt x="2627630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3046729" y="4331969"/>
              <a:ext cx="95250" cy="17526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3674110" y="4331969"/>
              <a:ext cx="1995170" cy="132080"/>
            </a:xfrm>
            <a:custGeom>
              <a:avLst/>
              <a:gdLst/>
              <a:ahLst/>
              <a:cxnLst/>
              <a:rect l="l" t="t" r="r" b="b"/>
              <a:pathLst>
                <a:path w="1995170" h="132079">
                  <a:moveTo>
                    <a:pt x="3810" y="2540"/>
                  </a:moveTo>
                  <a:lnTo>
                    <a:pt x="0" y="2540"/>
                  </a:lnTo>
                  <a:lnTo>
                    <a:pt x="0" y="6350"/>
                  </a:lnTo>
                  <a:lnTo>
                    <a:pt x="3810" y="6350"/>
                  </a:lnTo>
                  <a:lnTo>
                    <a:pt x="3810" y="2540"/>
                  </a:lnTo>
                  <a:close/>
                </a:path>
                <a:path w="1995170" h="132079">
                  <a:moveTo>
                    <a:pt x="121920" y="66040"/>
                  </a:moveTo>
                  <a:lnTo>
                    <a:pt x="116840" y="60960"/>
                  </a:lnTo>
                  <a:lnTo>
                    <a:pt x="113030" y="55880"/>
                  </a:lnTo>
                  <a:lnTo>
                    <a:pt x="110490" y="50800"/>
                  </a:lnTo>
                  <a:lnTo>
                    <a:pt x="106680" y="45720"/>
                  </a:lnTo>
                  <a:lnTo>
                    <a:pt x="80010" y="66040"/>
                  </a:lnTo>
                  <a:lnTo>
                    <a:pt x="80010" y="62230"/>
                  </a:lnTo>
                  <a:lnTo>
                    <a:pt x="81280" y="58420"/>
                  </a:lnTo>
                  <a:lnTo>
                    <a:pt x="83820" y="54610"/>
                  </a:lnTo>
                  <a:lnTo>
                    <a:pt x="91440" y="49530"/>
                  </a:lnTo>
                  <a:lnTo>
                    <a:pt x="93980" y="46990"/>
                  </a:lnTo>
                  <a:lnTo>
                    <a:pt x="99060" y="44450"/>
                  </a:lnTo>
                  <a:lnTo>
                    <a:pt x="101600" y="40640"/>
                  </a:lnTo>
                  <a:lnTo>
                    <a:pt x="72390" y="0"/>
                  </a:lnTo>
                  <a:lnTo>
                    <a:pt x="63500" y="6350"/>
                  </a:lnTo>
                  <a:lnTo>
                    <a:pt x="55880" y="19050"/>
                  </a:lnTo>
                  <a:lnTo>
                    <a:pt x="55880" y="27940"/>
                  </a:lnTo>
                  <a:lnTo>
                    <a:pt x="74930" y="67310"/>
                  </a:lnTo>
                  <a:lnTo>
                    <a:pt x="82550" y="68580"/>
                  </a:lnTo>
                  <a:lnTo>
                    <a:pt x="99060" y="68580"/>
                  </a:lnTo>
                  <a:lnTo>
                    <a:pt x="106680" y="67310"/>
                  </a:lnTo>
                  <a:lnTo>
                    <a:pt x="114300" y="67310"/>
                  </a:lnTo>
                  <a:lnTo>
                    <a:pt x="121920" y="66040"/>
                  </a:lnTo>
                  <a:close/>
                </a:path>
                <a:path w="1995170" h="132079">
                  <a:moveTo>
                    <a:pt x="280670" y="5080"/>
                  </a:moveTo>
                  <a:lnTo>
                    <a:pt x="279400" y="3810"/>
                  </a:lnTo>
                  <a:lnTo>
                    <a:pt x="275590" y="3810"/>
                  </a:lnTo>
                  <a:lnTo>
                    <a:pt x="275590" y="7620"/>
                  </a:lnTo>
                  <a:lnTo>
                    <a:pt x="280670" y="7620"/>
                  </a:lnTo>
                  <a:lnTo>
                    <a:pt x="280670" y="5080"/>
                  </a:lnTo>
                  <a:close/>
                </a:path>
                <a:path w="1995170" h="132079">
                  <a:moveTo>
                    <a:pt x="485140" y="7620"/>
                  </a:moveTo>
                  <a:lnTo>
                    <a:pt x="482600" y="6350"/>
                  </a:lnTo>
                  <a:lnTo>
                    <a:pt x="469900" y="7620"/>
                  </a:lnTo>
                  <a:lnTo>
                    <a:pt x="485140" y="7620"/>
                  </a:lnTo>
                  <a:close/>
                </a:path>
                <a:path w="1995170" h="132079">
                  <a:moveTo>
                    <a:pt x="519430" y="7620"/>
                  </a:moveTo>
                  <a:lnTo>
                    <a:pt x="513080" y="6350"/>
                  </a:lnTo>
                  <a:lnTo>
                    <a:pt x="510540" y="7620"/>
                  </a:lnTo>
                  <a:lnTo>
                    <a:pt x="519430" y="7620"/>
                  </a:lnTo>
                  <a:close/>
                </a:path>
                <a:path w="1995170" h="132079">
                  <a:moveTo>
                    <a:pt x="1024890" y="3810"/>
                  </a:moveTo>
                  <a:lnTo>
                    <a:pt x="1019810" y="33020"/>
                  </a:lnTo>
                  <a:lnTo>
                    <a:pt x="1022350" y="31750"/>
                  </a:lnTo>
                  <a:lnTo>
                    <a:pt x="1024890" y="3810"/>
                  </a:lnTo>
                  <a:close/>
                </a:path>
                <a:path w="1995170" h="132079">
                  <a:moveTo>
                    <a:pt x="1988756" y="21043"/>
                  </a:moveTo>
                  <a:lnTo>
                    <a:pt x="1985010" y="26670"/>
                  </a:lnTo>
                  <a:lnTo>
                    <a:pt x="1979930" y="33020"/>
                  </a:lnTo>
                  <a:lnTo>
                    <a:pt x="1969770" y="48260"/>
                  </a:lnTo>
                  <a:lnTo>
                    <a:pt x="1967230" y="57150"/>
                  </a:lnTo>
                  <a:lnTo>
                    <a:pt x="1967230" y="66040"/>
                  </a:lnTo>
                  <a:lnTo>
                    <a:pt x="1960880" y="74930"/>
                  </a:lnTo>
                  <a:lnTo>
                    <a:pt x="1950720" y="87630"/>
                  </a:lnTo>
                  <a:lnTo>
                    <a:pt x="1946910" y="92710"/>
                  </a:lnTo>
                  <a:lnTo>
                    <a:pt x="1943100" y="99060"/>
                  </a:lnTo>
                  <a:lnTo>
                    <a:pt x="1943100" y="114300"/>
                  </a:lnTo>
                  <a:lnTo>
                    <a:pt x="1945640" y="125730"/>
                  </a:lnTo>
                  <a:lnTo>
                    <a:pt x="1948180" y="127000"/>
                  </a:lnTo>
                  <a:lnTo>
                    <a:pt x="1951990" y="129540"/>
                  </a:lnTo>
                  <a:lnTo>
                    <a:pt x="1954530" y="130810"/>
                  </a:lnTo>
                  <a:lnTo>
                    <a:pt x="1958340" y="132080"/>
                  </a:lnTo>
                  <a:lnTo>
                    <a:pt x="1968500" y="132080"/>
                  </a:lnTo>
                  <a:lnTo>
                    <a:pt x="1972310" y="130810"/>
                  </a:lnTo>
                  <a:lnTo>
                    <a:pt x="1969770" y="129540"/>
                  </a:lnTo>
                  <a:lnTo>
                    <a:pt x="1964690" y="124460"/>
                  </a:lnTo>
                  <a:lnTo>
                    <a:pt x="1964690" y="120650"/>
                  </a:lnTo>
                  <a:lnTo>
                    <a:pt x="1985010" y="120650"/>
                  </a:lnTo>
                  <a:lnTo>
                    <a:pt x="1985010" y="60960"/>
                  </a:lnTo>
                  <a:lnTo>
                    <a:pt x="1986280" y="29210"/>
                  </a:lnTo>
                  <a:lnTo>
                    <a:pt x="1988756" y="21043"/>
                  </a:lnTo>
                  <a:close/>
                </a:path>
                <a:path w="1995170" h="132079">
                  <a:moveTo>
                    <a:pt x="1995170" y="0"/>
                  </a:moveTo>
                  <a:lnTo>
                    <a:pt x="1988756" y="21043"/>
                  </a:lnTo>
                  <a:lnTo>
                    <a:pt x="1990090" y="19050"/>
                  </a:lnTo>
                  <a:lnTo>
                    <a:pt x="1993900" y="10160"/>
                  </a:lnTo>
                  <a:lnTo>
                    <a:pt x="1995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4739640" y="4337049"/>
              <a:ext cx="195580" cy="19050"/>
            </a:xfrm>
            <a:custGeom>
              <a:avLst/>
              <a:gdLst/>
              <a:ahLst/>
              <a:cxnLst/>
              <a:rect l="l" t="t" r="r" b="b"/>
              <a:pathLst>
                <a:path w="195579" h="19050">
                  <a:moveTo>
                    <a:pt x="19050" y="6350"/>
                  </a:moveTo>
                  <a:lnTo>
                    <a:pt x="17780" y="2540"/>
                  </a:lnTo>
                  <a:lnTo>
                    <a:pt x="15240" y="1270"/>
                  </a:lnTo>
                  <a:lnTo>
                    <a:pt x="6350" y="1270"/>
                  </a:lnTo>
                  <a:lnTo>
                    <a:pt x="1270" y="3810"/>
                  </a:lnTo>
                  <a:lnTo>
                    <a:pt x="0" y="7620"/>
                  </a:lnTo>
                  <a:lnTo>
                    <a:pt x="0" y="19050"/>
                  </a:lnTo>
                  <a:lnTo>
                    <a:pt x="10160" y="19050"/>
                  </a:lnTo>
                  <a:lnTo>
                    <a:pt x="17780" y="13970"/>
                  </a:lnTo>
                  <a:lnTo>
                    <a:pt x="19050" y="11430"/>
                  </a:lnTo>
                  <a:lnTo>
                    <a:pt x="19050" y="6350"/>
                  </a:lnTo>
                  <a:close/>
                </a:path>
                <a:path w="195579" h="19050">
                  <a:moveTo>
                    <a:pt x="195580" y="1270"/>
                  </a:moveTo>
                  <a:lnTo>
                    <a:pt x="191770" y="0"/>
                  </a:lnTo>
                  <a:lnTo>
                    <a:pt x="187960" y="1270"/>
                  </a:lnTo>
                  <a:lnTo>
                    <a:pt x="184150" y="5080"/>
                  </a:lnTo>
                  <a:lnTo>
                    <a:pt x="182880" y="7620"/>
                  </a:lnTo>
                  <a:lnTo>
                    <a:pt x="184150" y="10160"/>
                  </a:lnTo>
                  <a:lnTo>
                    <a:pt x="187960" y="11430"/>
                  </a:lnTo>
                  <a:lnTo>
                    <a:pt x="193040" y="11430"/>
                  </a:lnTo>
                  <a:lnTo>
                    <a:pt x="195580" y="8890"/>
                  </a:lnTo>
                  <a:lnTo>
                    <a:pt x="19558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6398895" y="4338319"/>
              <a:ext cx="0" cy="193040"/>
            </a:xfrm>
            <a:custGeom>
              <a:avLst/>
              <a:gdLst/>
              <a:ahLst/>
              <a:cxnLst/>
              <a:rect l="l" t="t" r="r" b="b"/>
              <a:pathLst>
                <a:path h="193039">
                  <a:moveTo>
                    <a:pt x="0" y="0"/>
                  </a:moveTo>
                  <a:lnTo>
                    <a:pt x="0" y="193039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3643630" y="4339589"/>
              <a:ext cx="3221990" cy="311150"/>
            </a:xfrm>
            <a:custGeom>
              <a:avLst/>
              <a:gdLst/>
              <a:ahLst/>
              <a:cxnLst/>
              <a:rect l="l" t="t" r="r" b="b"/>
              <a:pathLst>
                <a:path w="3221990" h="311150">
                  <a:moveTo>
                    <a:pt x="17780" y="21590"/>
                  </a:moveTo>
                  <a:lnTo>
                    <a:pt x="16510" y="17780"/>
                  </a:lnTo>
                  <a:lnTo>
                    <a:pt x="13970" y="13970"/>
                  </a:lnTo>
                  <a:lnTo>
                    <a:pt x="11430" y="11430"/>
                  </a:lnTo>
                  <a:lnTo>
                    <a:pt x="0" y="21590"/>
                  </a:lnTo>
                  <a:lnTo>
                    <a:pt x="7620" y="21590"/>
                  </a:lnTo>
                  <a:lnTo>
                    <a:pt x="7620" y="30480"/>
                  </a:lnTo>
                  <a:lnTo>
                    <a:pt x="0" y="30480"/>
                  </a:lnTo>
                  <a:lnTo>
                    <a:pt x="5080" y="33020"/>
                  </a:lnTo>
                  <a:lnTo>
                    <a:pt x="8890" y="33020"/>
                  </a:lnTo>
                  <a:lnTo>
                    <a:pt x="13970" y="30480"/>
                  </a:lnTo>
                  <a:lnTo>
                    <a:pt x="17780" y="27940"/>
                  </a:lnTo>
                  <a:lnTo>
                    <a:pt x="17780" y="21590"/>
                  </a:lnTo>
                  <a:close/>
                </a:path>
                <a:path w="3221990" h="311150">
                  <a:moveTo>
                    <a:pt x="322580" y="17780"/>
                  </a:moveTo>
                  <a:lnTo>
                    <a:pt x="304800" y="16510"/>
                  </a:lnTo>
                  <a:lnTo>
                    <a:pt x="300990" y="25400"/>
                  </a:lnTo>
                  <a:lnTo>
                    <a:pt x="307340" y="27940"/>
                  </a:lnTo>
                  <a:lnTo>
                    <a:pt x="314960" y="27940"/>
                  </a:lnTo>
                  <a:lnTo>
                    <a:pt x="320040" y="25400"/>
                  </a:lnTo>
                  <a:lnTo>
                    <a:pt x="322580" y="17780"/>
                  </a:lnTo>
                  <a:close/>
                </a:path>
                <a:path w="3221990" h="311150">
                  <a:moveTo>
                    <a:pt x="348742" y="25146"/>
                  </a:moveTo>
                  <a:lnTo>
                    <a:pt x="346710" y="24130"/>
                  </a:lnTo>
                  <a:lnTo>
                    <a:pt x="344170" y="19050"/>
                  </a:lnTo>
                  <a:lnTo>
                    <a:pt x="344170" y="16510"/>
                  </a:lnTo>
                  <a:lnTo>
                    <a:pt x="328930" y="16510"/>
                  </a:lnTo>
                  <a:lnTo>
                    <a:pt x="331470" y="27940"/>
                  </a:lnTo>
                  <a:lnTo>
                    <a:pt x="339090" y="29210"/>
                  </a:lnTo>
                  <a:lnTo>
                    <a:pt x="344170" y="27940"/>
                  </a:lnTo>
                  <a:lnTo>
                    <a:pt x="347980" y="25400"/>
                  </a:lnTo>
                  <a:lnTo>
                    <a:pt x="348742" y="25146"/>
                  </a:lnTo>
                  <a:close/>
                </a:path>
                <a:path w="3221990" h="311150">
                  <a:moveTo>
                    <a:pt x="351790" y="24130"/>
                  </a:moveTo>
                  <a:lnTo>
                    <a:pt x="348742" y="25146"/>
                  </a:lnTo>
                  <a:lnTo>
                    <a:pt x="349250" y="25400"/>
                  </a:lnTo>
                  <a:lnTo>
                    <a:pt x="351790" y="24130"/>
                  </a:lnTo>
                  <a:close/>
                </a:path>
                <a:path w="3221990" h="311150">
                  <a:moveTo>
                    <a:pt x="398780" y="27940"/>
                  </a:moveTo>
                  <a:lnTo>
                    <a:pt x="397510" y="21590"/>
                  </a:lnTo>
                  <a:lnTo>
                    <a:pt x="392430" y="19050"/>
                  </a:lnTo>
                  <a:lnTo>
                    <a:pt x="386080" y="17780"/>
                  </a:lnTo>
                  <a:lnTo>
                    <a:pt x="378460" y="17780"/>
                  </a:lnTo>
                  <a:lnTo>
                    <a:pt x="375920" y="35560"/>
                  </a:lnTo>
                  <a:lnTo>
                    <a:pt x="383540" y="35560"/>
                  </a:lnTo>
                  <a:lnTo>
                    <a:pt x="387350" y="34290"/>
                  </a:lnTo>
                  <a:lnTo>
                    <a:pt x="393700" y="35560"/>
                  </a:lnTo>
                  <a:lnTo>
                    <a:pt x="398780" y="34290"/>
                  </a:lnTo>
                  <a:lnTo>
                    <a:pt x="398780" y="27940"/>
                  </a:lnTo>
                  <a:close/>
                </a:path>
                <a:path w="3221990" h="311150">
                  <a:moveTo>
                    <a:pt x="430530" y="26670"/>
                  </a:moveTo>
                  <a:lnTo>
                    <a:pt x="429260" y="21590"/>
                  </a:lnTo>
                  <a:lnTo>
                    <a:pt x="417830" y="21590"/>
                  </a:lnTo>
                  <a:lnTo>
                    <a:pt x="417830" y="40640"/>
                  </a:lnTo>
                  <a:lnTo>
                    <a:pt x="425450" y="40640"/>
                  </a:lnTo>
                  <a:lnTo>
                    <a:pt x="427990" y="38100"/>
                  </a:lnTo>
                  <a:lnTo>
                    <a:pt x="430530" y="33020"/>
                  </a:lnTo>
                  <a:lnTo>
                    <a:pt x="430530" y="26670"/>
                  </a:lnTo>
                  <a:close/>
                </a:path>
                <a:path w="3221990" h="311150">
                  <a:moveTo>
                    <a:pt x="449580" y="27940"/>
                  </a:moveTo>
                  <a:lnTo>
                    <a:pt x="445770" y="24130"/>
                  </a:lnTo>
                  <a:lnTo>
                    <a:pt x="441960" y="22860"/>
                  </a:lnTo>
                  <a:lnTo>
                    <a:pt x="436880" y="24130"/>
                  </a:lnTo>
                  <a:lnTo>
                    <a:pt x="438150" y="40640"/>
                  </a:lnTo>
                  <a:lnTo>
                    <a:pt x="447040" y="40640"/>
                  </a:lnTo>
                  <a:lnTo>
                    <a:pt x="448310" y="43180"/>
                  </a:lnTo>
                  <a:lnTo>
                    <a:pt x="448310" y="33020"/>
                  </a:lnTo>
                  <a:lnTo>
                    <a:pt x="449580" y="27940"/>
                  </a:lnTo>
                  <a:close/>
                </a:path>
                <a:path w="3221990" h="311150">
                  <a:moveTo>
                    <a:pt x="463550" y="24130"/>
                  </a:moveTo>
                  <a:lnTo>
                    <a:pt x="461010" y="24130"/>
                  </a:lnTo>
                  <a:lnTo>
                    <a:pt x="461010" y="35560"/>
                  </a:lnTo>
                  <a:lnTo>
                    <a:pt x="463550" y="35560"/>
                  </a:lnTo>
                  <a:lnTo>
                    <a:pt x="463550" y="24130"/>
                  </a:lnTo>
                  <a:close/>
                </a:path>
                <a:path w="3221990" h="311150">
                  <a:moveTo>
                    <a:pt x="496570" y="24130"/>
                  </a:moveTo>
                  <a:lnTo>
                    <a:pt x="476250" y="24130"/>
                  </a:lnTo>
                  <a:lnTo>
                    <a:pt x="478790" y="43180"/>
                  </a:lnTo>
                  <a:lnTo>
                    <a:pt x="496570" y="40640"/>
                  </a:lnTo>
                  <a:lnTo>
                    <a:pt x="496570" y="24130"/>
                  </a:lnTo>
                  <a:close/>
                </a:path>
                <a:path w="3221990" h="311150">
                  <a:moveTo>
                    <a:pt x="521970" y="38100"/>
                  </a:moveTo>
                  <a:lnTo>
                    <a:pt x="518160" y="24130"/>
                  </a:lnTo>
                  <a:lnTo>
                    <a:pt x="502920" y="24130"/>
                  </a:lnTo>
                  <a:lnTo>
                    <a:pt x="505460" y="40640"/>
                  </a:lnTo>
                  <a:lnTo>
                    <a:pt x="514350" y="40640"/>
                  </a:lnTo>
                  <a:lnTo>
                    <a:pt x="521970" y="38100"/>
                  </a:lnTo>
                  <a:close/>
                </a:path>
                <a:path w="3221990" h="311150">
                  <a:moveTo>
                    <a:pt x="553720" y="24130"/>
                  </a:moveTo>
                  <a:lnTo>
                    <a:pt x="546100" y="24130"/>
                  </a:lnTo>
                  <a:lnTo>
                    <a:pt x="548640" y="38100"/>
                  </a:lnTo>
                  <a:lnTo>
                    <a:pt x="553720" y="38100"/>
                  </a:lnTo>
                  <a:lnTo>
                    <a:pt x="553720" y="24130"/>
                  </a:lnTo>
                  <a:close/>
                </a:path>
                <a:path w="3221990" h="311150">
                  <a:moveTo>
                    <a:pt x="565150" y="31750"/>
                  </a:moveTo>
                  <a:lnTo>
                    <a:pt x="563880" y="27940"/>
                  </a:lnTo>
                  <a:lnTo>
                    <a:pt x="562610" y="25400"/>
                  </a:lnTo>
                  <a:lnTo>
                    <a:pt x="560070" y="24130"/>
                  </a:lnTo>
                  <a:lnTo>
                    <a:pt x="560070" y="35560"/>
                  </a:lnTo>
                  <a:lnTo>
                    <a:pt x="565150" y="35560"/>
                  </a:lnTo>
                  <a:lnTo>
                    <a:pt x="565150" y="31750"/>
                  </a:lnTo>
                  <a:close/>
                </a:path>
                <a:path w="3221990" h="311150">
                  <a:moveTo>
                    <a:pt x="577850" y="21590"/>
                  </a:moveTo>
                  <a:lnTo>
                    <a:pt x="575310" y="21590"/>
                  </a:lnTo>
                  <a:lnTo>
                    <a:pt x="575310" y="25400"/>
                  </a:lnTo>
                  <a:lnTo>
                    <a:pt x="577850" y="25400"/>
                  </a:lnTo>
                  <a:lnTo>
                    <a:pt x="577850" y="21590"/>
                  </a:lnTo>
                  <a:close/>
                </a:path>
                <a:path w="3221990" h="311150">
                  <a:moveTo>
                    <a:pt x="595630" y="24130"/>
                  </a:moveTo>
                  <a:lnTo>
                    <a:pt x="590550" y="17780"/>
                  </a:lnTo>
                  <a:lnTo>
                    <a:pt x="593090" y="33020"/>
                  </a:lnTo>
                  <a:lnTo>
                    <a:pt x="595630" y="24130"/>
                  </a:lnTo>
                  <a:close/>
                </a:path>
                <a:path w="3221990" h="311150">
                  <a:moveTo>
                    <a:pt x="612140" y="16510"/>
                  </a:moveTo>
                  <a:lnTo>
                    <a:pt x="609600" y="16510"/>
                  </a:lnTo>
                  <a:lnTo>
                    <a:pt x="609600" y="27940"/>
                  </a:lnTo>
                  <a:lnTo>
                    <a:pt x="612140" y="27940"/>
                  </a:lnTo>
                  <a:lnTo>
                    <a:pt x="612140" y="16510"/>
                  </a:lnTo>
                  <a:close/>
                </a:path>
                <a:path w="3221990" h="311150">
                  <a:moveTo>
                    <a:pt x="640080" y="27940"/>
                  </a:moveTo>
                  <a:lnTo>
                    <a:pt x="637540" y="20320"/>
                  </a:lnTo>
                  <a:lnTo>
                    <a:pt x="629920" y="15240"/>
                  </a:lnTo>
                  <a:lnTo>
                    <a:pt x="623570" y="16510"/>
                  </a:lnTo>
                  <a:lnTo>
                    <a:pt x="619760" y="27940"/>
                  </a:lnTo>
                  <a:lnTo>
                    <a:pt x="621030" y="29210"/>
                  </a:lnTo>
                  <a:lnTo>
                    <a:pt x="623570" y="30480"/>
                  </a:lnTo>
                  <a:lnTo>
                    <a:pt x="635000" y="30480"/>
                  </a:lnTo>
                  <a:lnTo>
                    <a:pt x="640080" y="27940"/>
                  </a:lnTo>
                  <a:close/>
                </a:path>
                <a:path w="3221990" h="311150">
                  <a:moveTo>
                    <a:pt x="676910" y="11430"/>
                  </a:moveTo>
                  <a:lnTo>
                    <a:pt x="665480" y="3810"/>
                  </a:lnTo>
                  <a:lnTo>
                    <a:pt x="664210" y="7620"/>
                  </a:lnTo>
                  <a:lnTo>
                    <a:pt x="668020" y="11430"/>
                  </a:lnTo>
                  <a:lnTo>
                    <a:pt x="673100" y="12700"/>
                  </a:lnTo>
                  <a:lnTo>
                    <a:pt x="676910" y="11430"/>
                  </a:lnTo>
                  <a:close/>
                </a:path>
                <a:path w="3221990" h="311150">
                  <a:moveTo>
                    <a:pt x="732790" y="11430"/>
                  </a:moveTo>
                  <a:lnTo>
                    <a:pt x="725170" y="8890"/>
                  </a:lnTo>
                  <a:lnTo>
                    <a:pt x="720090" y="12700"/>
                  </a:lnTo>
                  <a:lnTo>
                    <a:pt x="716280" y="19050"/>
                  </a:lnTo>
                  <a:lnTo>
                    <a:pt x="711200" y="25400"/>
                  </a:lnTo>
                  <a:lnTo>
                    <a:pt x="722630" y="30480"/>
                  </a:lnTo>
                  <a:lnTo>
                    <a:pt x="730250" y="20320"/>
                  </a:lnTo>
                  <a:lnTo>
                    <a:pt x="731520" y="15240"/>
                  </a:lnTo>
                  <a:lnTo>
                    <a:pt x="732790" y="11430"/>
                  </a:lnTo>
                  <a:close/>
                </a:path>
                <a:path w="3221990" h="311150">
                  <a:moveTo>
                    <a:pt x="754380" y="27940"/>
                  </a:moveTo>
                  <a:lnTo>
                    <a:pt x="750570" y="21590"/>
                  </a:lnTo>
                  <a:lnTo>
                    <a:pt x="741680" y="17780"/>
                  </a:lnTo>
                  <a:lnTo>
                    <a:pt x="737870" y="24130"/>
                  </a:lnTo>
                  <a:lnTo>
                    <a:pt x="732790" y="30480"/>
                  </a:lnTo>
                  <a:lnTo>
                    <a:pt x="732790" y="38100"/>
                  </a:lnTo>
                  <a:lnTo>
                    <a:pt x="740410" y="43180"/>
                  </a:lnTo>
                  <a:lnTo>
                    <a:pt x="742950" y="45720"/>
                  </a:lnTo>
                  <a:lnTo>
                    <a:pt x="748030" y="45720"/>
                  </a:lnTo>
                  <a:lnTo>
                    <a:pt x="749300" y="43180"/>
                  </a:lnTo>
                  <a:lnTo>
                    <a:pt x="753110" y="34290"/>
                  </a:lnTo>
                  <a:lnTo>
                    <a:pt x="754380" y="27940"/>
                  </a:lnTo>
                  <a:close/>
                </a:path>
                <a:path w="3221990" h="311150">
                  <a:moveTo>
                    <a:pt x="826770" y="30480"/>
                  </a:moveTo>
                  <a:lnTo>
                    <a:pt x="825500" y="26670"/>
                  </a:lnTo>
                  <a:lnTo>
                    <a:pt x="822960" y="24130"/>
                  </a:lnTo>
                  <a:lnTo>
                    <a:pt x="819150" y="22860"/>
                  </a:lnTo>
                  <a:lnTo>
                    <a:pt x="815340" y="24130"/>
                  </a:lnTo>
                  <a:lnTo>
                    <a:pt x="816610" y="35560"/>
                  </a:lnTo>
                  <a:lnTo>
                    <a:pt x="826770" y="30480"/>
                  </a:lnTo>
                  <a:close/>
                </a:path>
                <a:path w="3221990" h="311150">
                  <a:moveTo>
                    <a:pt x="847090" y="16510"/>
                  </a:moveTo>
                  <a:lnTo>
                    <a:pt x="840740" y="17780"/>
                  </a:lnTo>
                  <a:lnTo>
                    <a:pt x="836930" y="20320"/>
                  </a:lnTo>
                  <a:lnTo>
                    <a:pt x="833120" y="24130"/>
                  </a:lnTo>
                  <a:lnTo>
                    <a:pt x="834390" y="30480"/>
                  </a:lnTo>
                  <a:lnTo>
                    <a:pt x="839470" y="30480"/>
                  </a:lnTo>
                  <a:lnTo>
                    <a:pt x="844550" y="29210"/>
                  </a:lnTo>
                  <a:lnTo>
                    <a:pt x="847090" y="25400"/>
                  </a:lnTo>
                  <a:lnTo>
                    <a:pt x="847090" y="16510"/>
                  </a:lnTo>
                  <a:close/>
                </a:path>
                <a:path w="3221990" h="311150">
                  <a:moveTo>
                    <a:pt x="1766570" y="21590"/>
                  </a:moveTo>
                  <a:lnTo>
                    <a:pt x="1743710" y="21590"/>
                  </a:lnTo>
                  <a:lnTo>
                    <a:pt x="1714500" y="25400"/>
                  </a:lnTo>
                  <a:lnTo>
                    <a:pt x="1766570" y="21590"/>
                  </a:lnTo>
                  <a:close/>
                </a:path>
                <a:path w="3221990" h="311150">
                  <a:moveTo>
                    <a:pt x="1885950" y="5080"/>
                  </a:moveTo>
                  <a:lnTo>
                    <a:pt x="1883410" y="3810"/>
                  </a:lnTo>
                  <a:lnTo>
                    <a:pt x="1838960" y="0"/>
                  </a:lnTo>
                  <a:lnTo>
                    <a:pt x="1885950" y="5080"/>
                  </a:lnTo>
                  <a:close/>
                </a:path>
                <a:path w="3221990" h="311150">
                  <a:moveTo>
                    <a:pt x="2654300" y="191770"/>
                  </a:moveTo>
                  <a:lnTo>
                    <a:pt x="2651506" y="188976"/>
                  </a:lnTo>
                  <a:lnTo>
                    <a:pt x="2649220" y="209550"/>
                  </a:lnTo>
                  <a:lnTo>
                    <a:pt x="2650490" y="203200"/>
                  </a:lnTo>
                  <a:lnTo>
                    <a:pt x="2653030" y="196850"/>
                  </a:lnTo>
                  <a:lnTo>
                    <a:pt x="2654300" y="191770"/>
                  </a:lnTo>
                  <a:close/>
                </a:path>
                <a:path w="3221990" h="311150">
                  <a:moveTo>
                    <a:pt x="2656840" y="24130"/>
                  </a:moveTo>
                  <a:lnTo>
                    <a:pt x="2651760" y="24130"/>
                  </a:lnTo>
                  <a:lnTo>
                    <a:pt x="2646680" y="63500"/>
                  </a:lnTo>
                  <a:lnTo>
                    <a:pt x="2646680" y="147320"/>
                  </a:lnTo>
                  <a:lnTo>
                    <a:pt x="2649220" y="186690"/>
                  </a:lnTo>
                  <a:lnTo>
                    <a:pt x="2651506" y="188976"/>
                  </a:lnTo>
                  <a:lnTo>
                    <a:pt x="2654300" y="163830"/>
                  </a:lnTo>
                  <a:lnTo>
                    <a:pt x="2654300" y="118110"/>
                  </a:lnTo>
                  <a:lnTo>
                    <a:pt x="2653030" y="74930"/>
                  </a:lnTo>
                  <a:lnTo>
                    <a:pt x="2651760" y="30480"/>
                  </a:lnTo>
                  <a:lnTo>
                    <a:pt x="2656840" y="24130"/>
                  </a:lnTo>
                  <a:close/>
                </a:path>
                <a:path w="3221990" h="311150">
                  <a:moveTo>
                    <a:pt x="3221990" y="33020"/>
                  </a:moveTo>
                  <a:lnTo>
                    <a:pt x="3219450" y="27940"/>
                  </a:lnTo>
                  <a:lnTo>
                    <a:pt x="3215640" y="24130"/>
                  </a:lnTo>
                  <a:lnTo>
                    <a:pt x="3205480" y="24130"/>
                  </a:lnTo>
                  <a:lnTo>
                    <a:pt x="3192780" y="26670"/>
                  </a:lnTo>
                  <a:lnTo>
                    <a:pt x="3187700" y="26670"/>
                  </a:lnTo>
                  <a:lnTo>
                    <a:pt x="3182620" y="25400"/>
                  </a:lnTo>
                  <a:lnTo>
                    <a:pt x="3188970" y="96520"/>
                  </a:lnTo>
                  <a:lnTo>
                    <a:pt x="3192780" y="168910"/>
                  </a:lnTo>
                  <a:lnTo>
                    <a:pt x="3197860" y="311150"/>
                  </a:lnTo>
                  <a:lnTo>
                    <a:pt x="3202940" y="311150"/>
                  </a:lnTo>
                  <a:lnTo>
                    <a:pt x="3208020" y="309880"/>
                  </a:lnTo>
                  <a:lnTo>
                    <a:pt x="3211830" y="308610"/>
                  </a:lnTo>
                  <a:lnTo>
                    <a:pt x="3216910" y="307340"/>
                  </a:lnTo>
                  <a:lnTo>
                    <a:pt x="3219450" y="234950"/>
                  </a:lnTo>
                  <a:lnTo>
                    <a:pt x="3218180" y="168910"/>
                  </a:lnTo>
                  <a:lnTo>
                    <a:pt x="3218180" y="101600"/>
                  </a:lnTo>
                  <a:lnTo>
                    <a:pt x="3221990" y="330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3515360" y="4364989"/>
              <a:ext cx="1518920" cy="33020"/>
            </a:xfrm>
            <a:custGeom>
              <a:avLst/>
              <a:gdLst/>
              <a:ahLst/>
              <a:cxnLst/>
              <a:rect l="l" t="t" r="r" b="b"/>
              <a:pathLst>
                <a:path w="1518920" h="33020">
                  <a:moveTo>
                    <a:pt x="2540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2540" y="33020"/>
                  </a:lnTo>
                  <a:lnTo>
                    <a:pt x="2540" y="0"/>
                  </a:lnTo>
                  <a:close/>
                </a:path>
                <a:path w="1518920" h="33020">
                  <a:moveTo>
                    <a:pt x="1518920" y="5080"/>
                  </a:moveTo>
                  <a:lnTo>
                    <a:pt x="1517650" y="3810"/>
                  </a:lnTo>
                  <a:lnTo>
                    <a:pt x="1515110" y="2540"/>
                  </a:lnTo>
                  <a:lnTo>
                    <a:pt x="1513840" y="0"/>
                  </a:lnTo>
                  <a:lnTo>
                    <a:pt x="1511300" y="0"/>
                  </a:lnTo>
                  <a:lnTo>
                    <a:pt x="1506220" y="3810"/>
                  </a:lnTo>
                  <a:lnTo>
                    <a:pt x="1506220" y="8890"/>
                  </a:lnTo>
                  <a:lnTo>
                    <a:pt x="1507490" y="13970"/>
                  </a:lnTo>
                  <a:lnTo>
                    <a:pt x="1511300" y="17780"/>
                  </a:lnTo>
                  <a:lnTo>
                    <a:pt x="1513840" y="13970"/>
                  </a:lnTo>
                  <a:lnTo>
                    <a:pt x="1517650" y="12700"/>
                  </a:lnTo>
                  <a:lnTo>
                    <a:pt x="1518920" y="8890"/>
                  </a:lnTo>
                  <a:lnTo>
                    <a:pt x="1518920" y="50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6814820" y="4364989"/>
              <a:ext cx="13970" cy="289560"/>
            </a:xfrm>
            <a:custGeom>
              <a:avLst/>
              <a:gdLst/>
              <a:ahLst/>
              <a:cxnLst/>
              <a:rect l="l" t="t" r="r" b="b"/>
              <a:pathLst>
                <a:path w="13970" h="289560">
                  <a:moveTo>
                    <a:pt x="1270" y="0"/>
                  </a:moveTo>
                  <a:lnTo>
                    <a:pt x="6350" y="72390"/>
                  </a:lnTo>
                  <a:lnTo>
                    <a:pt x="3809" y="146050"/>
                  </a:lnTo>
                  <a:lnTo>
                    <a:pt x="0" y="218440"/>
                  </a:lnTo>
                  <a:lnTo>
                    <a:pt x="0" y="289560"/>
                  </a:lnTo>
                  <a:lnTo>
                    <a:pt x="11429" y="289560"/>
                  </a:lnTo>
                  <a:lnTo>
                    <a:pt x="13970" y="218440"/>
                  </a:lnTo>
                  <a:lnTo>
                    <a:pt x="11429" y="144780"/>
                  </a:lnTo>
                  <a:lnTo>
                    <a:pt x="7620" y="71120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3559809" y="4367529"/>
              <a:ext cx="2540" cy="20320"/>
            </a:xfrm>
            <a:custGeom>
              <a:avLst/>
              <a:gdLst/>
              <a:ahLst/>
              <a:cxnLst/>
              <a:rect l="l" t="t" r="r" b="b"/>
              <a:pathLst>
                <a:path w="2539" h="20320">
                  <a:moveTo>
                    <a:pt x="2539" y="0"/>
                  </a:moveTo>
                  <a:lnTo>
                    <a:pt x="0" y="0"/>
                  </a:lnTo>
                  <a:lnTo>
                    <a:pt x="0" y="20320"/>
                  </a:lnTo>
                  <a:lnTo>
                    <a:pt x="2539" y="20320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3326117" y="4363719"/>
              <a:ext cx="2026285" cy="457200"/>
            </a:xfrm>
            <a:custGeom>
              <a:avLst/>
              <a:gdLst/>
              <a:ahLst/>
              <a:cxnLst/>
              <a:rect l="l" t="t" r="r" b="b"/>
              <a:pathLst>
                <a:path w="2026285" h="457200">
                  <a:moveTo>
                    <a:pt x="154952" y="444500"/>
                  </a:moveTo>
                  <a:lnTo>
                    <a:pt x="148602" y="435610"/>
                  </a:lnTo>
                  <a:lnTo>
                    <a:pt x="143522" y="424180"/>
                  </a:lnTo>
                  <a:lnTo>
                    <a:pt x="139712" y="412750"/>
                  </a:lnTo>
                  <a:lnTo>
                    <a:pt x="129552" y="389890"/>
                  </a:lnTo>
                  <a:lnTo>
                    <a:pt x="123202" y="379730"/>
                  </a:lnTo>
                  <a:lnTo>
                    <a:pt x="114312" y="370840"/>
                  </a:lnTo>
                  <a:lnTo>
                    <a:pt x="104152" y="365760"/>
                  </a:lnTo>
                  <a:lnTo>
                    <a:pt x="101612" y="331470"/>
                  </a:lnTo>
                  <a:lnTo>
                    <a:pt x="97802" y="233680"/>
                  </a:lnTo>
                  <a:lnTo>
                    <a:pt x="91452" y="167640"/>
                  </a:lnTo>
                  <a:lnTo>
                    <a:pt x="74942" y="99060"/>
                  </a:lnTo>
                  <a:lnTo>
                    <a:pt x="81292" y="82550"/>
                  </a:lnTo>
                  <a:lnTo>
                    <a:pt x="82562" y="63500"/>
                  </a:lnTo>
                  <a:lnTo>
                    <a:pt x="82562" y="43180"/>
                  </a:lnTo>
                  <a:lnTo>
                    <a:pt x="83832" y="24130"/>
                  </a:lnTo>
                  <a:lnTo>
                    <a:pt x="12712" y="6350"/>
                  </a:lnTo>
                  <a:lnTo>
                    <a:pt x="6362" y="22860"/>
                  </a:lnTo>
                  <a:lnTo>
                    <a:pt x="3822" y="41910"/>
                  </a:lnTo>
                  <a:lnTo>
                    <a:pt x="3822" y="59690"/>
                  </a:lnTo>
                  <a:lnTo>
                    <a:pt x="7632" y="76200"/>
                  </a:lnTo>
                  <a:lnTo>
                    <a:pt x="1282" y="109220"/>
                  </a:lnTo>
                  <a:lnTo>
                    <a:pt x="3822" y="179070"/>
                  </a:lnTo>
                  <a:lnTo>
                    <a:pt x="19062" y="248920"/>
                  </a:lnTo>
                  <a:lnTo>
                    <a:pt x="39382" y="317500"/>
                  </a:lnTo>
                  <a:lnTo>
                    <a:pt x="49542" y="349250"/>
                  </a:lnTo>
                  <a:lnTo>
                    <a:pt x="50812" y="358140"/>
                  </a:lnTo>
                  <a:lnTo>
                    <a:pt x="53352" y="365760"/>
                  </a:lnTo>
                  <a:lnTo>
                    <a:pt x="53352" y="372110"/>
                  </a:lnTo>
                  <a:lnTo>
                    <a:pt x="49542" y="379730"/>
                  </a:lnTo>
                  <a:lnTo>
                    <a:pt x="55892" y="392430"/>
                  </a:lnTo>
                  <a:lnTo>
                    <a:pt x="60972" y="405130"/>
                  </a:lnTo>
                  <a:lnTo>
                    <a:pt x="66052" y="419100"/>
                  </a:lnTo>
                  <a:lnTo>
                    <a:pt x="72402" y="431800"/>
                  </a:lnTo>
                  <a:lnTo>
                    <a:pt x="78752" y="443230"/>
                  </a:lnTo>
                  <a:lnTo>
                    <a:pt x="88912" y="452120"/>
                  </a:lnTo>
                  <a:lnTo>
                    <a:pt x="101612" y="457200"/>
                  </a:lnTo>
                  <a:lnTo>
                    <a:pt x="119392" y="457200"/>
                  </a:lnTo>
                  <a:lnTo>
                    <a:pt x="113042" y="445770"/>
                  </a:lnTo>
                  <a:lnTo>
                    <a:pt x="102882" y="422910"/>
                  </a:lnTo>
                  <a:lnTo>
                    <a:pt x="101612" y="411480"/>
                  </a:lnTo>
                  <a:lnTo>
                    <a:pt x="106692" y="415290"/>
                  </a:lnTo>
                  <a:lnTo>
                    <a:pt x="113042" y="421640"/>
                  </a:lnTo>
                  <a:lnTo>
                    <a:pt x="119392" y="425450"/>
                  </a:lnTo>
                  <a:lnTo>
                    <a:pt x="125742" y="430530"/>
                  </a:lnTo>
                  <a:lnTo>
                    <a:pt x="133362" y="434340"/>
                  </a:lnTo>
                  <a:lnTo>
                    <a:pt x="139712" y="439420"/>
                  </a:lnTo>
                  <a:lnTo>
                    <a:pt x="154952" y="444500"/>
                  </a:lnTo>
                  <a:close/>
                </a:path>
                <a:path w="2026285" h="457200">
                  <a:moveTo>
                    <a:pt x="2025662" y="0"/>
                  </a:moveTo>
                  <a:lnTo>
                    <a:pt x="2021852" y="0"/>
                  </a:lnTo>
                  <a:lnTo>
                    <a:pt x="2021852" y="3810"/>
                  </a:lnTo>
                  <a:lnTo>
                    <a:pt x="2025662" y="3810"/>
                  </a:lnTo>
                  <a:lnTo>
                    <a:pt x="20256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4641850" y="4370069"/>
              <a:ext cx="185420" cy="11430"/>
            </a:xfrm>
            <a:custGeom>
              <a:avLst/>
              <a:gdLst/>
              <a:ahLst/>
              <a:cxnLst/>
              <a:rect l="l" t="t" r="r" b="b"/>
              <a:pathLst>
                <a:path w="185420" h="11429">
                  <a:moveTo>
                    <a:pt x="12700" y="2540"/>
                  </a:moveTo>
                  <a:lnTo>
                    <a:pt x="8890" y="2540"/>
                  </a:lnTo>
                  <a:lnTo>
                    <a:pt x="6350" y="1270"/>
                  </a:lnTo>
                  <a:lnTo>
                    <a:pt x="5080" y="0"/>
                  </a:lnTo>
                  <a:lnTo>
                    <a:pt x="0" y="7620"/>
                  </a:lnTo>
                  <a:lnTo>
                    <a:pt x="3810" y="11430"/>
                  </a:lnTo>
                  <a:lnTo>
                    <a:pt x="5080" y="10160"/>
                  </a:lnTo>
                  <a:lnTo>
                    <a:pt x="12700" y="6350"/>
                  </a:lnTo>
                  <a:lnTo>
                    <a:pt x="12700" y="2540"/>
                  </a:lnTo>
                  <a:close/>
                </a:path>
                <a:path w="185420" h="11429">
                  <a:moveTo>
                    <a:pt x="185420" y="2540"/>
                  </a:moveTo>
                  <a:lnTo>
                    <a:pt x="184150" y="0"/>
                  </a:lnTo>
                  <a:lnTo>
                    <a:pt x="172720" y="0"/>
                  </a:lnTo>
                  <a:lnTo>
                    <a:pt x="172720" y="10160"/>
                  </a:lnTo>
                  <a:lnTo>
                    <a:pt x="181610" y="10160"/>
                  </a:lnTo>
                  <a:lnTo>
                    <a:pt x="182880" y="7620"/>
                  </a:lnTo>
                  <a:lnTo>
                    <a:pt x="185420" y="5080"/>
                  </a:lnTo>
                  <a:lnTo>
                    <a:pt x="18542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3925570" y="4370069"/>
              <a:ext cx="2392680" cy="82550"/>
            </a:xfrm>
            <a:custGeom>
              <a:avLst/>
              <a:gdLst/>
              <a:ahLst/>
              <a:cxnLst/>
              <a:rect l="l" t="t" r="r" b="b"/>
              <a:pathLst>
                <a:path w="2392679" h="82550">
                  <a:moveTo>
                    <a:pt x="76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7620" y="2540"/>
                  </a:lnTo>
                  <a:lnTo>
                    <a:pt x="7620" y="0"/>
                  </a:lnTo>
                  <a:close/>
                </a:path>
                <a:path w="2392679" h="82550">
                  <a:moveTo>
                    <a:pt x="36398" y="5930"/>
                  </a:moveTo>
                  <a:lnTo>
                    <a:pt x="34290" y="6350"/>
                  </a:lnTo>
                  <a:lnTo>
                    <a:pt x="29210" y="5080"/>
                  </a:lnTo>
                  <a:lnTo>
                    <a:pt x="24130" y="2540"/>
                  </a:lnTo>
                  <a:lnTo>
                    <a:pt x="20320" y="6350"/>
                  </a:lnTo>
                  <a:lnTo>
                    <a:pt x="19050" y="10160"/>
                  </a:lnTo>
                  <a:lnTo>
                    <a:pt x="20320" y="16510"/>
                  </a:lnTo>
                  <a:lnTo>
                    <a:pt x="19050" y="22860"/>
                  </a:lnTo>
                  <a:lnTo>
                    <a:pt x="5080" y="25400"/>
                  </a:lnTo>
                  <a:lnTo>
                    <a:pt x="5080" y="54610"/>
                  </a:lnTo>
                  <a:lnTo>
                    <a:pt x="7620" y="52070"/>
                  </a:lnTo>
                  <a:lnTo>
                    <a:pt x="10160" y="50800"/>
                  </a:lnTo>
                  <a:lnTo>
                    <a:pt x="15240" y="50800"/>
                  </a:lnTo>
                  <a:lnTo>
                    <a:pt x="19050" y="52070"/>
                  </a:lnTo>
                  <a:lnTo>
                    <a:pt x="21590" y="53340"/>
                  </a:lnTo>
                  <a:lnTo>
                    <a:pt x="24130" y="52070"/>
                  </a:lnTo>
                  <a:lnTo>
                    <a:pt x="26035" y="50800"/>
                  </a:lnTo>
                  <a:lnTo>
                    <a:pt x="27940" y="49530"/>
                  </a:lnTo>
                  <a:lnTo>
                    <a:pt x="24130" y="39370"/>
                  </a:lnTo>
                  <a:lnTo>
                    <a:pt x="26670" y="27940"/>
                  </a:lnTo>
                  <a:lnTo>
                    <a:pt x="31750" y="15240"/>
                  </a:lnTo>
                  <a:lnTo>
                    <a:pt x="36195" y="6350"/>
                  </a:lnTo>
                  <a:lnTo>
                    <a:pt x="36398" y="5930"/>
                  </a:lnTo>
                  <a:close/>
                </a:path>
                <a:path w="2392679" h="82550">
                  <a:moveTo>
                    <a:pt x="37465" y="5715"/>
                  </a:moveTo>
                  <a:lnTo>
                    <a:pt x="36830" y="5080"/>
                  </a:lnTo>
                  <a:lnTo>
                    <a:pt x="36398" y="5930"/>
                  </a:lnTo>
                  <a:lnTo>
                    <a:pt x="37465" y="5715"/>
                  </a:lnTo>
                  <a:close/>
                </a:path>
                <a:path w="2392679" h="82550">
                  <a:moveTo>
                    <a:pt x="64770" y="10160"/>
                  </a:moveTo>
                  <a:lnTo>
                    <a:pt x="59690" y="6350"/>
                  </a:lnTo>
                  <a:lnTo>
                    <a:pt x="55880" y="3810"/>
                  </a:lnTo>
                  <a:lnTo>
                    <a:pt x="45720" y="3810"/>
                  </a:lnTo>
                  <a:lnTo>
                    <a:pt x="40640" y="5080"/>
                  </a:lnTo>
                  <a:lnTo>
                    <a:pt x="37465" y="5715"/>
                  </a:lnTo>
                  <a:lnTo>
                    <a:pt x="38100" y="6350"/>
                  </a:lnTo>
                  <a:lnTo>
                    <a:pt x="40640" y="7620"/>
                  </a:lnTo>
                  <a:lnTo>
                    <a:pt x="41910" y="7620"/>
                  </a:lnTo>
                  <a:lnTo>
                    <a:pt x="39370" y="12700"/>
                  </a:lnTo>
                  <a:lnTo>
                    <a:pt x="39370" y="16510"/>
                  </a:lnTo>
                  <a:lnTo>
                    <a:pt x="40640" y="20320"/>
                  </a:lnTo>
                  <a:lnTo>
                    <a:pt x="44450" y="24130"/>
                  </a:lnTo>
                  <a:lnTo>
                    <a:pt x="46990" y="25400"/>
                  </a:lnTo>
                  <a:lnTo>
                    <a:pt x="53340" y="27940"/>
                  </a:lnTo>
                  <a:lnTo>
                    <a:pt x="57150" y="30480"/>
                  </a:lnTo>
                  <a:lnTo>
                    <a:pt x="62230" y="31750"/>
                  </a:lnTo>
                  <a:lnTo>
                    <a:pt x="63500" y="26670"/>
                  </a:lnTo>
                  <a:lnTo>
                    <a:pt x="64770" y="20320"/>
                  </a:lnTo>
                  <a:lnTo>
                    <a:pt x="63500" y="15240"/>
                  </a:lnTo>
                  <a:lnTo>
                    <a:pt x="64770" y="10160"/>
                  </a:lnTo>
                  <a:close/>
                </a:path>
                <a:path w="2392679" h="82550">
                  <a:moveTo>
                    <a:pt x="433070" y="7620"/>
                  </a:moveTo>
                  <a:lnTo>
                    <a:pt x="427990" y="2540"/>
                  </a:lnTo>
                  <a:lnTo>
                    <a:pt x="425450" y="2540"/>
                  </a:lnTo>
                  <a:lnTo>
                    <a:pt x="433070" y="7620"/>
                  </a:lnTo>
                  <a:close/>
                </a:path>
                <a:path w="2392679" h="82550">
                  <a:moveTo>
                    <a:pt x="2392680" y="36830"/>
                  </a:moveTo>
                  <a:lnTo>
                    <a:pt x="2390140" y="25400"/>
                  </a:lnTo>
                  <a:lnTo>
                    <a:pt x="2385060" y="13970"/>
                  </a:lnTo>
                  <a:lnTo>
                    <a:pt x="2382520" y="2540"/>
                  </a:lnTo>
                  <a:lnTo>
                    <a:pt x="2385060" y="82550"/>
                  </a:lnTo>
                  <a:lnTo>
                    <a:pt x="2385060" y="46990"/>
                  </a:lnTo>
                  <a:lnTo>
                    <a:pt x="2392680" y="368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4757420" y="4375149"/>
              <a:ext cx="309880" cy="15240"/>
            </a:xfrm>
            <a:custGeom>
              <a:avLst/>
              <a:gdLst/>
              <a:ahLst/>
              <a:cxnLst/>
              <a:rect l="l" t="t" r="r" b="b"/>
              <a:pathLst>
                <a:path w="309879" h="15239">
                  <a:moveTo>
                    <a:pt x="16510" y="6350"/>
                  </a:moveTo>
                  <a:lnTo>
                    <a:pt x="15240" y="3810"/>
                  </a:lnTo>
                  <a:lnTo>
                    <a:pt x="13970" y="2540"/>
                  </a:lnTo>
                  <a:lnTo>
                    <a:pt x="8890" y="0"/>
                  </a:lnTo>
                  <a:lnTo>
                    <a:pt x="5080" y="2540"/>
                  </a:lnTo>
                  <a:lnTo>
                    <a:pt x="1270" y="6350"/>
                  </a:lnTo>
                  <a:lnTo>
                    <a:pt x="0" y="10160"/>
                  </a:lnTo>
                  <a:lnTo>
                    <a:pt x="5080" y="15240"/>
                  </a:lnTo>
                  <a:lnTo>
                    <a:pt x="11430" y="15240"/>
                  </a:lnTo>
                  <a:lnTo>
                    <a:pt x="13970" y="13970"/>
                  </a:lnTo>
                  <a:lnTo>
                    <a:pt x="16510" y="10160"/>
                  </a:lnTo>
                  <a:lnTo>
                    <a:pt x="16510" y="6350"/>
                  </a:lnTo>
                  <a:close/>
                </a:path>
                <a:path w="309879" h="15239">
                  <a:moveTo>
                    <a:pt x="309880" y="2540"/>
                  </a:moveTo>
                  <a:lnTo>
                    <a:pt x="307340" y="2540"/>
                  </a:lnTo>
                  <a:lnTo>
                    <a:pt x="306070" y="1270"/>
                  </a:lnTo>
                  <a:lnTo>
                    <a:pt x="303530" y="0"/>
                  </a:lnTo>
                  <a:lnTo>
                    <a:pt x="302260" y="10160"/>
                  </a:lnTo>
                  <a:lnTo>
                    <a:pt x="306070" y="10160"/>
                  </a:lnTo>
                  <a:lnTo>
                    <a:pt x="309880" y="6350"/>
                  </a:lnTo>
                  <a:lnTo>
                    <a:pt x="30988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3418840" y="4377689"/>
              <a:ext cx="2971800" cy="807720"/>
            </a:xfrm>
            <a:custGeom>
              <a:avLst/>
              <a:gdLst/>
              <a:ahLst/>
              <a:cxnLst/>
              <a:rect l="l" t="t" r="r" b="b"/>
              <a:pathLst>
                <a:path w="2971800" h="807720">
                  <a:moveTo>
                    <a:pt x="55880" y="153670"/>
                  </a:moveTo>
                  <a:lnTo>
                    <a:pt x="53340" y="111760"/>
                  </a:lnTo>
                  <a:lnTo>
                    <a:pt x="36830" y="111760"/>
                  </a:lnTo>
                  <a:lnTo>
                    <a:pt x="31750" y="113030"/>
                  </a:lnTo>
                  <a:lnTo>
                    <a:pt x="26670" y="113030"/>
                  </a:lnTo>
                  <a:lnTo>
                    <a:pt x="21590" y="114300"/>
                  </a:lnTo>
                  <a:lnTo>
                    <a:pt x="11430" y="114300"/>
                  </a:lnTo>
                  <a:lnTo>
                    <a:pt x="8890" y="111760"/>
                  </a:lnTo>
                  <a:lnTo>
                    <a:pt x="6350" y="104140"/>
                  </a:lnTo>
                  <a:lnTo>
                    <a:pt x="6350" y="99060"/>
                  </a:lnTo>
                  <a:lnTo>
                    <a:pt x="10160" y="92710"/>
                  </a:lnTo>
                  <a:lnTo>
                    <a:pt x="16510" y="88900"/>
                  </a:lnTo>
                  <a:lnTo>
                    <a:pt x="22860" y="86360"/>
                  </a:lnTo>
                  <a:lnTo>
                    <a:pt x="26670" y="90170"/>
                  </a:lnTo>
                  <a:lnTo>
                    <a:pt x="27940" y="67310"/>
                  </a:lnTo>
                  <a:lnTo>
                    <a:pt x="20320" y="25400"/>
                  </a:lnTo>
                  <a:lnTo>
                    <a:pt x="13970" y="7620"/>
                  </a:lnTo>
                  <a:lnTo>
                    <a:pt x="3810" y="21590"/>
                  </a:lnTo>
                  <a:lnTo>
                    <a:pt x="0" y="38100"/>
                  </a:lnTo>
                  <a:lnTo>
                    <a:pt x="2540" y="58420"/>
                  </a:lnTo>
                  <a:lnTo>
                    <a:pt x="6350" y="77470"/>
                  </a:lnTo>
                  <a:lnTo>
                    <a:pt x="3810" y="96520"/>
                  </a:lnTo>
                  <a:lnTo>
                    <a:pt x="5080" y="118110"/>
                  </a:lnTo>
                  <a:lnTo>
                    <a:pt x="10160" y="139700"/>
                  </a:lnTo>
                  <a:lnTo>
                    <a:pt x="13970" y="161290"/>
                  </a:lnTo>
                  <a:lnTo>
                    <a:pt x="19050" y="160020"/>
                  </a:lnTo>
                  <a:lnTo>
                    <a:pt x="25400" y="157480"/>
                  </a:lnTo>
                  <a:lnTo>
                    <a:pt x="30480" y="156210"/>
                  </a:lnTo>
                  <a:lnTo>
                    <a:pt x="35560" y="153670"/>
                  </a:lnTo>
                  <a:lnTo>
                    <a:pt x="40640" y="153670"/>
                  </a:lnTo>
                  <a:lnTo>
                    <a:pt x="45720" y="152400"/>
                  </a:lnTo>
                  <a:lnTo>
                    <a:pt x="50800" y="152400"/>
                  </a:lnTo>
                  <a:lnTo>
                    <a:pt x="55880" y="153670"/>
                  </a:lnTo>
                  <a:close/>
                </a:path>
                <a:path w="2971800" h="807720">
                  <a:moveTo>
                    <a:pt x="181610" y="15240"/>
                  </a:moveTo>
                  <a:lnTo>
                    <a:pt x="177800" y="15240"/>
                  </a:lnTo>
                  <a:lnTo>
                    <a:pt x="177800" y="29210"/>
                  </a:lnTo>
                  <a:lnTo>
                    <a:pt x="181610" y="29210"/>
                  </a:lnTo>
                  <a:lnTo>
                    <a:pt x="181610" y="15240"/>
                  </a:lnTo>
                  <a:close/>
                </a:path>
                <a:path w="2971800" h="807720">
                  <a:moveTo>
                    <a:pt x="182880" y="2540"/>
                  </a:moveTo>
                  <a:lnTo>
                    <a:pt x="181610" y="0"/>
                  </a:lnTo>
                  <a:lnTo>
                    <a:pt x="177800" y="0"/>
                  </a:lnTo>
                  <a:lnTo>
                    <a:pt x="182880" y="2540"/>
                  </a:lnTo>
                  <a:close/>
                </a:path>
                <a:path w="2971800" h="807720">
                  <a:moveTo>
                    <a:pt x="210820" y="12700"/>
                  </a:moveTo>
                  <a:lnTo>
                    <a:pt x="205740" y="12700"/>
                  </a:lnTo>
                  <a:lnTo>
                    <a:pt x="201930" y="13970"/>
                  </a:lnTo>
                  <a:lnTo>
                    <a:pt x="199390" y="16510"/>
                  </a:lnTo>
                  <a:lnTo>
                    <a:pt x="195580" y="17780"/>
                  </a:lnTo>
                  <a:lnTo>
                    <a:pt x="194310" y="24130"/>
                  </a:lnTo>
                  <a:lnTo>
                    <a:pt x="191770" y="29210"/>
                  </a:lnTo>
                  <a:lnTo>
                    <a:pt x="191770" y="34290"/>
                  </a:lnTo>
                  <a:lnTo>
                    <a:pt x="195580" y="39370"/>
                  </a:lnTo>
                  <a:lnTo>
                    <a:pt x="204470" y="36830"/>
                  </a:lnTo>
                  <a:lnTo>
                    <a:pt x="208280" y="29210"/>
                  </a:lnTo>
                  <a:lnTo>
                    <a:pt x="210820" y="20320"/>
                  </a:lnTo>
                  <a:lnTo>
                    <a:pt x="210820" y="12700"/>
                  </a:lnTo>
                  <a:close/>
                </a:path>
                <a:path w="2971800" h="807720">
                  <a:moveTo>
                    <a:pt x="487680" y="1270"/>
                  </a:moveTo>
                  <a:lnTo>
                    <a:pt x="482600" y="1270"/>
                  </a:lnTo>
                  <a:lnTo>
                    <a:pt x="472440" y="3810"/>
                  </a:lnTo>
                  <a:lnTo>
                    <a:pt x="468630" y="5080"/>
                  </a:lnTo>
                  <a:lnTo>
                    <a:pt x="463550" y="5080"/>
                  </a:lnTo>
                  <a:lnTo>
                    <a:pt x="455930" y="10160"/>
                  </a:lnTo>
                  <a:lnTo>
                    <a:pt x="461010" y="8890"/>
                  </a:lnTo>
                  <a:lnTo>
                    <a:pt x="466090" y="8890"/>
                  </a:lnTo>
                  <a:lnTo>
                    <a:pt x="471170" y="7620"/>
                  </a:lnTo>
                  <a:lnTo>
                    <a:pt x="474980" y="6350"/>
                  </a:lnTo>
                  <a:lnTo>
                    <a:pt x="480060" y="5080"/>
                  </a:lnTo>
                  <a:lnTo>
                    <a:pt x="483870" y="3810"/>
                  </a:lnTo>
                  <a:lnTo>
                    <a:pt x="487680" y="1270"/>
                  </a:lnTo>
                  <a:close/>
                </a:path>
                <a:path w="2971800" h="807720">
                  <a:moveTo>
                    <a:pt x="496570" y="12700"/>
                  </a:moveTo>
                  <a:lnTo>
                    <a:pt x="494030" y="12700"/>
                  </a:lnTo>
                  <a:lnTo>
                    <a:pt x="494030" y="15240"/>
                  </a:lnTo>
                  <a:lnTo>
                    <a:pt x="496570" y="15240"/>
                  </a:lnTo>
                  <a:lnTo>
                    <a:pt x="496570" y="12700"/>
                  </a:lnTo>
                  <a:close/>
                </a:path>
                <a:path w="2971800" h="807720">
                  <a:moveTo>
                    <a:pt x="497776" y="38709"/>
                  </a:moveTo>
                  <a:lnTo>
                    <a:pt x="497039" y="23012"/>
                  </a:lnTo>
                  <a:lnTo>
                    <a:pt x="496570" y="25400"/>
                  </a:lnTo>
                  <a:lnTo>
                    <a:pt x="497776" y="38709"/>
                  </a:lnTo>
                  <a:close/>
                </a:path>
                <a:path w="2971800" h="807720">
                  <a:moveTo>
                    <a:pt x="499110" y="12700"/>
                  </a:moveTo>
                  <a:lnTo>
                    <a:pt x="496570" y="12700"/>
                  </a:lnTo>
                  <a:lnTo>
                    <a:pt x="497039" y="23012"/>
                  </a:lnTo>
                  <a:lnTo>
                    <a:pt x="499110" y="12700"/>
                  </a:lnTo>
                  <a:close/>
                </a:path>
                <a:path w="2971800" h="807720">
                  <a:moveTo>
                    <a:pt x="500380" y="54610"/>
                  </a:moveTo>
                  <a:lnTo>
                    <a:pt x="497840" y="39370"/>
                  </a:lnTo>
                  <a:lnTo>
                    <a:pt x="497776" y="38709"/>
                  </a:lnTo>
                  <a:lnTo>
                    <a:pt x="499110" y="67310"/>
                  </a:lnTo>
                  <a:lnTo>
                    <a:pt x="500380" y="54610"/>
                  </a:lnTo>
                  <a:close/>
                </a:path>
                <a:path w="2971800" h="807720">
                  <a:moveTo>
                    <a:pt x="586740" y="17780"/>
                  </a:moveTo>
                  <a:lnTo>
                    <a:pt x="584200" y="17780"/>
                  </a:lnTo>
                  <a:lnTo>
                    <a:pt x="584200" y="29210"/>
                  </a:lnTo>
                  <a:lnTo>
                    <a:pt x="586740" y="29210"/>
                  </a:lnTo>
                  <a:lnTo>
                    <a:pt x="586740" y="17780"/>
                  </a:lnTo>
                  <a:close/>
                </a:path>
                <a:path w="2971800" h="807720">
                  <a:moveTo>
                    <a:pt x="621030" y="13970"/>
                  </a:moveTo>
                  <a:lnTo>
                    <a:pt x="618490" y="5080"/>
                  </a:lnTo>
                  <a:lnTo>
                    <a:pt x="607060" y="5080"/>
                  </a:lnTo>
                  <a:lnTo>
                    <a:pt x="601980" y="12700"/>
                  </a:lnTo>
                  <a:lnTo>
                    <a:pt x="599440" y="21590"/>
                  </a:lnTo>
                  <a:lnTo>
                    <a:pt x="598170" y="33020"/>
                  </a:lnTo>
                  <a:lnTo>
                    <a:pt x="610870" y="27940"/>
                  </a:lnTo>
                  <a:lnTo>
                    <a:pt x="617220" y="30480"/>
                  </a:lnTo>
                  <a:lnTo>
                    <a:pt x="619760" y="36830"/>
                  </a:lnTo>
                  <a:lnTo>
                    <a:pt x="617220" y="43180"/>
                  </a:lnTo>
                  <a:lnTo>
                    <a:pt x="615950" y="49530"/>
                  </a:lnTo>
                  <a:lnTo>
                    <a:pt x="621030" y="49530"/>
                  </a:lnTo>
                  <a:lnTo>
                    <a:pt x="621030" y="13970"/>
                  </a:lnTo>
                  <a:close/>
                </a:path>
                <a:path w="2971800" h="807720">
                  <a:moveTo>
                    <a:pt x="655320" y="12700"/>
                  </a:moveTo>
                  <a:lnTo>
                    <a:pt x="646430" y="12700"/>
                  </a:lnTo>
                  <a:lnTo>
                    <a:pt x="648970" y="33020"/>
                  </a:lnTo>
                  <a:lnTo>
                    <a:pt x="654050" y="33020"/>
                  </a:lnTo>
                  <a:lnTo>
                    <a:pt x="655320" y="12700"/>
                  </a:lnTo>
                  <a:close/>
                </a:path>
                <a:path w="2971800" h="807720">
                  <a:moveTo>
                    <a:pt x="675640" y="24130"/>
                  </a:moveTo>
                  <a:lnTo>
                    <a:pt x="674370" y="20320"/>
                  </a:lnTo>
                  <a:lnTo>
                    <a:pt x="674370" y="12700"/>
                  </a:lnTo>
                  <a:lnTo>
                    <a:pt x="668020" y="10160"/>
                  </a:lnTo>
                  <a:lnTo>
                    <a:pt x="664210" y="12700"/>
                  </a:lnTo>
                  <a:lnTo>
                    <a:pt x="662940" y="17780"/>
                  </a:lnTo>
                  <a:lnTo>
                    <a:pt x="661670" y="24130"/>
                  </a:lnTo>
                  <a:lnTo>
                    <a:pt x="662940" y="27940"/>
                  </a:lnTo>
                  <a:lnTo>
                    <a:pt x="675640" y="24130"/>
                  </a:lnTo>
                  <a:close/>
                </a:path>
                <a:path w="2971800" h="807720">
                  <a:moveTo>
                    <a:pt x="723900" y="15240"/>
                  </a:moveTo>
                  <a:lnTo>
                    <a:pt x="722630" y="12700"/>
                  </a:lnTo>
                  <a:lnTo>
                    <a:pt x="721360" y="11430"/>
                  </a:lnTo>
                  <a:lnTo>
                    <a:pt x="717550" y="10160"/>
                  </a:lnTo>
                  <a:lnTo>
                    <a:pt x="709930" y="10160"/>
                  </a:lnTo>
                  <a:lnTo>
                    <a:pt x="706120" y="11430"/>
                  </a:lnTo>
                  <a:lnTo>
                    <a:pt x="703580" y="10160"/>
                  </a:lnTo>
                  <a:lnTo>
                    <a:pt x="703580" y="24130"/>
                  </a:lnTo>
                  <a:lnTo>
                    <a:pt x="708660" y="24130"/>
                  </a:lnTo>
                  <a:lnTo>
                    <a:pt x="718820" y="26670"/>
                  </a:lnTo>
                  <a:lnTo>
                    <a:pt x="722630" y="27940"/>
                  </a:lnTo>
                  <a:lnTo>
                    <a:pt x="722630" y="20320"/>
                  </a:lnTo>
                  <a:lnTo>
                    <a:pt x="723900" y="15240"/>
                  </a:lnTo>
                  <a:close/>
                </a:path>
                <a:path w="2971800" h="807720">
                  <a:moveTo>
                    <a:pt x="746760" y="10160"/>
                  </a:moveTo>
                  <a:lnTo>
                    <a:pt x="730250" y="10160"/>
                  </a:lnTo>
                  <a:lnTo>
                    <a:pt x="730250" y="27940"/>
                  </a:lnTo>
                  <a:lnTo>
                    <a:pt x="734060" y="27940"/>
                  </a:lnTo>
                  <a:lnTo>
                    <a:pt x="739140" y="26670"/>
                  </a:lnTo>
                  <a:lnTo>
                    <a:pt x="746760" y="29210"/>
                  </a:lnTo>
                  <a:lnTo>
                    <a:pt x="746760" y="10160"/>
                  </a:lnTo>
                  <a:close/>
                </a:path>
                <a:path w="2971800" h="807720">
                  <a:moveTo>
                    <a:pt x="779780" y="29210"/>
                  </a:moveTo>
                  <a:lnTo>
                    <a:pt x="778510" y="10160"/>
                  </a:lnTo>
                  <a:lnTo>
                    <a:pt x="773430" y="10160"/>
                  </a:lnTo>
                  <a:lnTo>
                    <a:pt x="773430" y="29210"/>
                  </a:lnTo>
                  <a:lnTo>
                    <a:pt x="779780" y="29210"/>
                  </a:lnTo>
                  <a:close/>
                </a:path>
                <a:path w="2971800" h="807720">
                  <a:moveTo>
                    <a:pt x="792480" y="29210"/>
                  </a:moveTo>
                  <a:lnTo>
                    <a:pt x="789940" y="7620"/>
                  </a:lnTo>
                  <a:lnTo>
                    <a:pt x="784860" y="7620"/>
                  </a:lnTo>
                  <a:lnTo>
                    <a:pt x="784860" y="29210"/>
                  </a:lnTo>
                  <a:lnTo>
                    <a:pt x="792480" y="29210"/>
                  </a:lnTo>
                  <a:close/>
                </a:path>
                <a:path w="2971800" h="807720">
                  <a:moveTo>
                    <a:pt x="820420" y="5080"/>
                  </a:moveTo>
                  <a:lnTo>
                    <a:pt x="815340" y="5080"/>
                  </a:lnTo>
                  <a:lnTo>
                    <a:pt x="820420" y="27940"/>
                  </a:lnTo>
                  <a:lnTo>
                    <a:pt x="820420" y="5080"/>
                  </a:lnTo>
                  <a:close/>
                </a:path>
                <a:path w="2971800" h="807720">
                  <a:moveTo>
                    <a:pt x="836930" y="7620"/>
                  </a:moveTo>
                  <a:lnTo>
                    <a:pt x="833120" y="2540"/>
                  </a:lnTo>
                  <a:lnTo>
                    <a:pt x="834390" y="27940"/>
                  </a:lnTo>
                  <a:lnTo>
                    <a:pt x="836930" y="7620"/>
                  </a:lnTo>
                  <a:close/>
                </a:path>
                <a:path w="2971800" h="807720">
                  <a:moveTo>
                    <a:pt x="866140" y="16510"/>
                  </a:moveTo>
                  <a:lnTo>
                    <a:pt x="863600" y="10160"/>
                  </a:lnTo>
                  <a:lnTo>
                    <a:pt x="864870" y="2540"/>
                  </a:lnTo>
                  <a:lnTo>
                    <a:pt x="845820" y="2540"/>
                  </a:lnTo>
                  <a:lnTo>
                    <a:pt x="845820" y="24130"/>
                  </a:lnTo>
                  <a:lnTo>
                    <a:pt x="858520" y="24130"/>
                  </a:lnTo>
                  <a:lnTo>
                    <a:pt x="863600" y="21590"/>
                  </a:lnTo>
                  <a:lnTo>
                    <a:pt x="866140" y="16510"/>
                  </a:lnTo>
                  <a:close/>
                </a:path>
                <a:path w="2971800" h="807720">
                  <a:moveTo>
                    <a:pt x="944880" y="22860"/>
                  </a:moveTo>
                  <a:lnTo>
                    <a:pt x="939800" y="17780"/>
                  </a:lnTo>
                  <a:lnTo>
                    <a:pt x="924560" y="10160"/>
                  </a:lnTo>
                  <a:lnTo>
                    <a:pt x="944880" y="22860"/>
                  </a:lnTo>
                  <a:close/>
                </a:path>
                <a:path w="2971800" h="807720">
                  <a:moveTo>
                    <a:pt x="966470" y="17780"/>
                  </a:moveTo>
                  <a:lnTo>
                    <a:pt x="948690" y="5080"/>
                  </a:lnTo>
                  <a:lnTo>
                    <a:pt x="965200" y="20320"/>
                  </a:lnTo>
                  <a:lnTo>
                    <a:pt x="966470" y="17780"/>
                  </a:lnTo>
                  <a:close/>
                </a:path>
                <a:path w="2971800" h="807720">
                  <a:moveTo>
                    <a:pt x="991870" y="20320"/>
                  </a:moveTo>
                  <a:lnTo>
                    <a:pt x="989330" y="17780"/>
                  </a:lnTo>
                  <a:lnTo>
                    <a:pt x="986790" y="17780"/>
                  </a:lnTo>
                  <a:lnTo>
                    <a:pt x="991870" y="20320"/>
                  </a:lnTo>
                  <a:close/>
                </a:path>
                <a:path w="2971800" h="807720">
                  <a:moveTo>
                    <a:pt x="1010920" y="15240"/>
                  </a:moveTo>
                  <a:lnTo>
                    <a:pt x="1008380" y="15240"/>
                  </a:lnTo>
                  <a:lnTo>
                    <a:pt x="1008380" y="17780"/>
                  </a:lnTo>
                  <a:lnTo>
                    <a:pt x="1010920" y="17780"/>
                  </a:lnTo>
                  <a:lnTo>
                    <a:pt x="1010920" y="15240"/>
                  </a:lnTo>
                  <a:close/>
                </a:path>
                <a:path w="2971800" h="807720">
                  <a:moveTo>
                    <a:pt x="1052830" y="12700"/>
                  </a:moveTo>
                  <a:lnTo>
                    <a:pt x="1051560" y="5080"/>
                  </a:lnTo>
                  <a:lnTo>
                    <a:pt x="1043940" y="5080"/>
                  </a:lnTo>
                  <a:lnTo>
                    <a:pt x="1040130" y="8890"/>
                  </a:lnTo>
                  <a:lnTo>
                    <a:pt x="1038860" y="15240"/>
                  </a:lnTo>
                  <a:lnTo>
                    <a:pt x="1040130" y="22860"/>
                  </a:lnTo>
                  <a:lnTo>
                    <a:pt x="1046480" y="21590"/>
                  </a:lnTo>
                  <a:lnTo>
                    <a:pt x="1050290" y="17780"/>
                  </a:lnTo>
                  <a:lnTo>
                    <a:pt x="1052830" y="12700"/>
                  </a:lnTo>
                  <a:close/>
                </a:path>
                <a:path w="2971800" h="807720">
                  <a:moveTo>
                    <a:pt x="1074420" y="10160"/>
                  </a:moveTo>
                  <a:lnTo>
                    <a:pt x="1073150" y="3810"/>
                  </a:lnTo>
                  <a:lnTo>
                    <a:pt x="1070610" y="1270"/>
                  </a:lnTo>
                  <a:lnTo>
                    <a:pt x="1065530" y="0"/>
                  </a:lnTo>
                  <a:lnTo>
                    <a:pt x="1059180" y="0"/>
                  </a:lnTo>
                  <a:lnTo>
                    <a:pt x="1059180" y="15240"/>
                  </a:lnTo>
                  <a:lnTo>
                    <a:pt x="1074420" y="17780"/>
                  </a:lnTo>
                  <a:lnTo>
                    <a:pt x="1074420" y="10160"/>
                  </a:lnTo>
                  <a:close/>
                </a:path>
                <a:path w="2971800" h="807720">
                  <a:moveTo>
                    <a:pt x="1134110" y="20320"/>
                  </a:moveTo>
                  <a:lnTo>
                    <a:pt x="1132840" y="16510"/>
                  </a:lnTo>
                  <a:lnTo>
                    <a:pt x="1131570" y="11430"/>
                  </a:lnTo>
                  <a:lnTo>
                    <a:pt x="1130300" y="7620"/>
                  </a:lnTo>
                  <a:lnTo>
                    <a:pt x="1126490" y="5080"/>
                  </a:lnTo>
                  <a:lnTo>
                    <a:pt x="1121410" y="10160"/>
                  </a:lnTo>
                  <a:lnTo>
                    <a:pt x="1122680" y="16510"/>
                  </a:lnTo>
                  <a:lnTo>
                    <a:pt x="1125220" y="17780"/>
                  </a:lnTo>
                  <a:lnTo>
                    <a:pt x="1127760" y="17780"/>
                  </a:lnTo>
                  <a:lnTo>
                    <a:pt x="1134110" y="20320"/>
                  </a:lnTo>
                  <a:close/>
                </a:path>
                <a:path w="2971800" h="807720">
                  <a:moveTo>
                    <a:pt x="2660650" y="173990"/>
                  </a:moveTo>
                  <a:lnTo>
                    <a:pt x="2658110" y="17780"/>
                  </a:lnTo>
                  <a:lnTo>
                    <a:pt x="2653030" y="46990"/>
                  </a:lnTo>
                  <a:lnTo>
                    <a:pt x="2646680" y="77470"/>
                  </a:lnTo>
                  <a:lnTo>
                    <a:pt x="2641600" y="107950"/>
                  </a:lnTo>
                  <a:lnTo>
                    <a:pt x="2640330" y="139700"/>
                  </a:lnTo>
                  <a:lnTo>
                    <a:pt x="2646680" y="144780"/>
                  </a:lnTo>
                  <a:lnTo>
                    <a:pt x="2647950" y="149860"/>
                  </a:lnTo>
                  <a:lnTo>
                    <a:pt x="2645410" y="156210"/>
                  </a:lnTo>
                  <a:lnTo>
                    <a:pt x="2644140" y="161290"/>
                  </a:lnTo>
                  <a:lnTo>
                    <a:pt x="2647950" y="166370"/>
                  </a:lnTo>
                  <a:lnTo>
                    <a:pt x="2651760" y="168910"/>
                  </a:lnTo>
                  <a:lnTo>
                    <a:pt x="2656840" y="171450"/>
                  </a:lnTo>
                  <a:lnTo>
                    <a:pt x="2660650" y="173990"/>
                  </a:lnTo>
                  <a:close/>
                </a:path>
                <a:path w="2971800" h="807720">
                  <a:moveTo>
                    <a:pt x="2795270" y="619760"/>
                  </a:moveTo>
                  <a:lnTo>
                    <a:pt x="2782570" y="17780"/>
                  </a:lnTo>
                  <a:lnTo>
                    <a:pt x="2776220" y="99060"/>
                  </a:lnTo>
                  <a:lnTo>
                    <a:pt x="2773680" y="181610"/>
                  </a:lnTo>
                  <a:lnTo>
                    <a:pt x="2776220" y="267970"/>
                  </a:lnTo>
                  <a:lnTo>
                    <a:pt x="2777490" y="356870"/>
                  </a:lnTo>
                  <a:lnTo>
                    <a:pt x="2769870" y="365760"/>
                  </a:lnTo>
                  <a:lnTo>
                    <a:pt x="2764790" y="360680"/>
                  </a:lnTo>
                  <a:lnTo>
                    <a:pt x="2767330" y="304800"/>
                  </a:lnTo>
                  <a:lnTo>
                    <a:pt x="2764790" y="246380"/>
                  </a:lnTo>
                  <a:lnTo>
                    <a:pt x="2760980" y="187960"/>
                  </a:lnTo>
                  <a:lnTo>
                    <a:pt x="2760980" y="129540"/>
                  </a:lnTo>
                  <a:lnTo>
                    <a:pt x="2755900" y="129540"/>
                  </a:lnTo>
                  <a:lnTo>
                    <a:pt x="2754630" y="132080"/>
                  </a:lnTo>
                  <a:lnTo>
                    <a:pt x="2752090" y="135890"/>
                  </a:lnTo>
                  <a:lnTo>
                    <a:pt x="2750820" y="139700"/>
                  </a:lnTo>
                  <a:lnTo>
                    <a:pt x="2748280" y="140970"/>
                  </a:lnTo>
                  <a:lnTo>
                    <a:pt x="2752090" y="307340"/>
                  </a:lnTo>
                  <a:lnTo>
                    <a:pt x="2754630" y="476250"/>
                  </a:lnTo>
                  <a:lnTo>
                    <a:pt x="2755900" y="642620"/>
                  </a:lnTo>
                  <a:lnTo>
                    <a:pt x="2762250" y="807720"/>
                  </a:lnTo>
                  <a:lnTo>
                    <a:pt x="2767330" y="805180"/>
                  </a:lnTo>
                  <a:lnTo>
                    <a:pt x="2769870" y="805180"/>
                  </a:lnTo>
                  <a:lnTo>
                    <a:pt x="2772410" y="803910"/>
                  </a:lnTo>
                  <a:lnTo>
                    <a:pt x="2772410" y="701040"/>
                  </a:lnTo>
                  <a:lnTo>
                    <a:pt x="2771140" y="598170"/>
                  </a:lnTo>
                  <a:lnTo>
                    <a:pt x="2768600" y="497840"/>
                  </a:lnTo>
                  <a:lnTo>
                    <a:pt x="2769870" y="397510"/>
                  </a:lnTo>
                  <a:lnTo>
                    <a:pt x="2772410" y="397510"/>
                  </a:lnTo>
                  <a:lnTo>
                    <a:pt x="2778760" y="501650"/>
                  </a:lnTo>
                  <a:lnTo>
                    <a:pt x="2783840" y="701040"/>
                  </a:lnTo>
                  <a:lnTo>
                    <a:pt x="2787650" y="803910"/>
                  </a:lnTo>
                  <a:lnTo>
                    <a:pt x="2786380" y="756920"/>
                  </a:lnTo>
                  <a:lnTo>
                    <a:pt x="2794000" y="664210"/>
                  </a:lnTo>
                  <a:lnTo>
                    <a:pt x="2795270" y="619760"/>
                  </a:lnTo>
                  <a:close/>
                </a:path>
                <a:path w="2971800" h="807720">
                  <a:moveTo>
                    <a:pt x="2819400" y="500380"/>
                  </a:moveTo>
                  <a:lnTo>
                    <a:pt x="2814320" y="24130"/>
                  </a:lnTo>
                  <a:lnTo>
                    <a:pt x="2813050" y="17780"/>
                  </a:lnTo>
                  <a:lnTo>
                    <a:pt x="2809240" y="13970"/>
                  </a:lnTo>
                  <a:lnTo>
                    <a:pt x="2802890" y="11430"/>
                  </a:lnTo>
                  <a:lnTo>
                    <a:pt x="2797810" y="7620"/>
                  </a:lnTo>
                  <a:lnTo>
                    <a:pt x="2805430" y="601980"/>
                  </a:lnTo>
                  <a:lnTo>
                    <a:pt x="2806700" y="575310"/>
                  </a:lnTo>
                  <a:lnTo>
                    <a:pt x="2809240" y="549910"/>
                  </a:lnTo>
                  <a:lnTo>
                    <a:pt x="2813050" y="525780"/>
                  </a:lnTo>
                  <a:lnTo>
                    <a:pt x="2819400" y="500380"/>
                  </a:lnTo>
                  <a:close/>
                </a:path>
                <a:path w="2971800" h="807720">
                  <a:moveTo>
                    <a:pt x="2828290" y="7620"/>
                  </a:moveTo>
                  <a:lnTo>
                    <a:pt x="2827020" y="5080"/>
                  </a:lnTo>
                  <a:lnTo>
                    <a:pt x="2824480" y="7620"/>
                  </a:lnTo>
                  <a:lnTo>
                    <a:pt x="2827020" y="10160"/>
                  </a:lnTo>
                  <a:lnTo>
                    <a:pt x="2828290" y="7620"/>
                  </a:lnTo>
                  <a:close/>
                </a:path>
                <a:path w="2971800" h="807720">
                  <a:moveTo>
                    <a:pt x="2955290" y="1270"/>
                  </a:moveTo>
                  <a:lnTo>
                    <a:pt x="2954020" y="0"/>
                  </a:lnTo>
                  <a:lnTo>
                    <a:pt x="2947670" y="5080"/>
                  </a:lnTo>
                  <a:lnTo>
                    <a:pt x="2947670" y="7620"/>
                  </a:lnTo>
                  <a:lnTo>
                    <a:pt x="2955290" y="1270"/>
                  </a:lnTo>
                  <a:close/>
                </a:path>
                <a:path w="2971800" h="807720">
                  <a:moveTo>
                    <a:pt x="2971800" y="524510"/>
                  </a:moveTo>
                  <a:lnTo>
                    <a:pt x="2969260" y="520700"/>
                  </a:lnTo>
                  <a:lnTo>
                    <a:pt x="2967990" y="516890"/>
                  </a:lnTo>
                  <a:lnTo>
                    <a:pt x="2965450" y="514350"/>
                  </a:lnTo>
                  <a:lnTo>
                    <a:pt x="2961640" y="509270"/>
                  </a:lnTo>
                  <a:lnTo>
                    <a:pt x="2961640" y="394970"/>
                  </a:lnTo>
                  <a:lnTo>
                    <a:pt x="2959100" y="148590"/>
                  </a:lnTo>
                  <a:lnTo>
                    <a:pt x="2954020" y="27940"/>
                  </a:lnTo>
                  <a:lnTo>
                    <a:pt x="2956560" y="24130"/>
                  </a:lnTo>
                  <a:lnTo>
                    <a:pt x="2959100" y="19050"/>
                  </a:lnTo>
                  <a:lnTo>
                    <a:pt x="2962910" y="16510"/>
                  </a:lnTo>
                  <a:lnTo>
                    <a:pt x="2966720" y="17780"/>
                  </a:lnTo>
                  <a:lnTo>
                    <a:pt x="2966720" y="10160"/>
                  </a:lnTo>
                  <a:lnTo>
                    <a:pt x="2962910" y="7620"/>
                  </a:lnTo>
                  <a:lnTo>
                    <a:pt x="2960370" y="7620"/>
                  </a:lnTo>
                  <a:lnTo>
                    <a:pt x="2956560" y="8890"/>
                  </a:lnTo>
                  <a:lnTo>
                    <a:pt x="2955290" y="11430"/>
                  </a:lnTo>
                  <a:lnTo>
                    <a:pt x="2947670" y="19050"/>
                  </a:lnTo>
                  <a:lnTo>
                    <a:pt x="2943860" y="20320"/>
                  </a:lnTo>
                  <a:lnTo>
                    <a:pt x="2951480" y="485140"/>
                  </a:lnTo>
                  <a:lnTo>
                    <a:pt x="2956560" y="485140"/>
                  </a:lnTo>
                  <a:lnTo>
                    <a:pt x="2959100" y="501650"/>
                  </a:lnTo>
                  <a:lnTo>
                    <a:pt x="2959100" y="534670"/>
                  </a:lnTo>
                  <a:lnTo>
                    <a:pt x="2964180" y="549910"/>
                  </a:lnTo>
                  <a:lnTo>
                    <a:pt x="2971800" y="5245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3559809" y="4394200"/>
              <a:ext cx="3810" cy="3810"/>
            </a:xfrm>
            <a:custGeom>
              <a:avLst/>
              <a:gdLst/>
              <a:ahLst/>
              <a:cxnLst/>
              <a:rect l="l" t="t" r="r" b="b"/>
              <a:pathLst>
                <a:path w="3810" h="3810">
                  <a:moveTo>
                    <a:pt x="38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3810" y="3810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3157220" y="4398009"/>
              <a:ext cx="3119120" cy="394970"/>
            </a:xfrm>
            <a:custGeom>
              <a:avLst/>
              <a:gdLst/>
              <a:ahLst/>
              <a:cxnLst/>
              <a:rect l="l" t="t" r="r" b="b"/>
              <a:pathLst>
                <a:path w="3119120" h="394970">
                  <a:moveTo>
                    <a:pt x="3810" y="19050"/>
                  </a:moveTo>
                  <a:lnTo>
                    <a:pt x="1270" y="2540"/>
                  </a:lnTo>
                  <a:lnTo>
                    <a:pt x="0" y="2540"/>
                  </a:lnTo>
                  <a:lnTo>
                    <a:pt x="1270" y="19050"/>
                  </a:lnTo>
                  <a:lnTo>
                    <a:pt x="3810" y="19050"/>
                  </a:lnTo>
                  <a:close/>
                </a:path>
                <a:path w="3119120" h="394970">
                  <a:moveTo>
                    <a:pt x="1178560" y="2540"/>
                  </a:moveTo>
                  <a:lnTo>
                    <a:pt x="1176020" y="0"/>
                  </a:lnTo>
                  <a:lnTo>
                    <a:pt x="1170940" y="3810"/>
                  </a:lnTo>
                  <a:lnTo>
                    <a:pt x="1177290" y="3810"/>
                  </a:lnTo>
                  <a:lnTo>
                    <a:pt x="1178560" y="2540"/>
                  </a:lnTo>
                  <a:close/>
                </a:path>
                <a:path w="3119120" h="394970">
                  <a:moveTo>
                    <a:pt x="1342390" y="10160"/>
                  </a:moveTo>
                  <a:lnTo>
                    <a:pt x="1337310" y="10160"/>
                  </a:lnTo>
                  <a:lnTo>
                    <a:pt x="1333500" y="12700"/>
                  </a:lnTo>
                  <a:lnTo>
                    <a:pt x="1336040" y="15240"/>
                  </a:lnTo>
                  <a:lnTo>
                    <a:pt x="1336040" y="16510"/>
                  </a:lnTo>
                  <a:lnTo>
                    <a:pt x="1342390" y="10160"/>
                  </a:lnTo>
                  <a:close/>
                </a:path>
                <a:path w="3119120" h="394970">
                  <a:moveTo>
                    <a:pt x="1347470" y="10160"/>
                  </a:moveTo>
                  <a:lnTo>
                    <a:pt x="1343660" y="8890"/>
                  </a:lnTo>
                  <a:lnTo>
                    <a:pt x="1342390" y="10160"/>
                  </a:lnTo>
                  <a:lnTo>
                    <a:pt x="1347470" y="10160"/>
                  </a:lnTo>
                  <a:close/>
                </a:path>
                <a:path w="3119120" h="394970">
                  <a:moveTo>
                    <a:pt x="1357630" y="2540"/>
                  </a:moveTo>
                  <a:lnTo>
                    <a:pt x="1355090" y="6350"/>
                  </a:lnTo>
                  <a:lnTo>
                    <a:pt x="1352550" y="8890"/>
                  </a:lnTo>
                  <a:lnTo>
                    <a:pt x="1350010" y="10160"/>
                  </a:lnTo>
                  <a:lnTo>
                    <a:pt x="1347470" y="10160"/>
                  </a:lnTo>
                  <a:lnTo>
                    <a:pt x="1351280" y="12700"/>
                  </a:lnTo>
                  <a:lnTo>
                    <a:pt x="1355090" y="16510"/>
                  </a:lnTo>
                  <a:lnTo>
                    <a:pt x="1357630" y="13970"/>
                  </a:lnTo>
                  <a:lnTo>
                    <a:pt x="1357630" y="2540"/>
                  </a:lnTo>
                  <a:close/>
                </a:path>
                <a:path w="3119120" h="394970">
                  <a:moveTo>
                    <a:pt x="2636520" y="13970"/>
                  </a:moveTo>
                  <a:lnTo>
                    <a:pt x="2633980" y="6350"/>
                  </a:lnTo>
                  <a:lnTo>
                    <a:pt x="2633980" y="3810"/>
                  </a:lnTo>
                  <a:lnTo>
                    <a:pt x="2631440" y="19050"/>
                  </a:lnTo>
                  <a:lnTo>
                    <a:pt x="2633980" y="16510"/>
                  </a:lnTo>
                  <a:lnTo>
                    <a:pt x="2636520" y="16510"/>
                  </a:lnTo>
                  <a:lnTo>
                    <a:pt x="2636520" y="13970"/>
                  </a:lnTo>
                  <a:close/>
                </a:path>
                <a:path w="3119120" h="394970">
                  <a:moveTo>
                    <a:pt x="3105150" y="172720"/>
                  </a:moveTo>
                  <a:lnTo>
                    <a:pt x="3102610" y="81280"/>
                  </a:lnTo>
                  <a:lnTo>
                    <a:pt x="3103880" y="31750"/>
                  </a:lnTo>
                  <a:lnTo>
                    <a:pt x="3102610" y="22860"/>
                  </a:lnTo>
                  <a:lnTo>
                    <a:pt x="3098800" y="13970"/>
                  </a:lnTo>
                  <a:lnTo>
                    <a:pt x="3093720" y="7620"/>
                  </a:lnTo>
                  <a:lnTo>
                    <a:pt x="3086100" y="2540"/>
                  </a:lnTo>
                  <a:lnTo>
                    <a:pt x="3092450" y="394970"/>
                  </a:lnTo>
                  <a:lnTo>
                    <a:pt x="3098800" y="349250"/>
                  </a:lnTo>
                  <a:lnTo>
                    <a:pt x="3102610" y="303530"/>
                  </a:lnTo>
                  <a:lnTo>
                    <a:pt x="3105150" y="260350"/>
                  </a:lnTo>
                  <a:lnTo>
                    <a:pt x="3105150" y="172720"/>
                  </a:lnTo>
                  <a:close/>
                </a:path>
                <a:path w="3119120" h="394970">
                  <a:moveTo>
                    <a:pt x="3119120" y="3810"/>
                  </a:moveTo>
                  <a:lnTo>
                    <a:pt x="3116580" y="3810"/>
                  </a:lnTo>
                  <a:lnTo>
                    <a:pt x="3116580" y="231140"/>
                  </a:lnTo>
                  <a:lnTo>
                    <a:pt x="3119120" y="231140"/>
                  </a:lnTo>
                  <a:lnTo>
                    <a:pt x="3119120" y="38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4919979" y="4405629"/>
              <a:ext cx="12700" cy="8890"/>
            </a:xfrm>
            <a:custGeom>
              <a:avLst/>
              <a:gdLst/>
              <a:ahLst/>
              <a:cxnLst/>
              <a:rect l="l" t="t" r="r" b="b"/>
              <a:pathLst>
                <a:path w="12700" h="8889">
                  <a:moveTo>
                    <a:pt x="5080" y="0"/>
                  </a:moveTo>
                  <a:lnTo>
                    <a:pt x="0" y="8890"/>
                  </a:lnTo>
                  <a:lnTo>
                    <a:pt x="8890" y="8890"/>
                  </a:lnTo>
                  <a:lnTo>
                    <a:pt x="11430" y="7620"/>
                  </a:lnTo>
                  <a:lnTo>
                    <a:pt x="12700" y="5080"/>
                  </a:lnTo>
                  <a:lnTo>
                    <a:pt x="12700" y="1270"/>
                  </a:lnTo>
                  <a:lnTo>
                    <a:pt x="6350" y="1270"/>
                  </a:lnTo>
                  <a:lnTo>
                    <a:pt x="50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3648710" y="4405629"/>
              <a:ext cx="2713990" cy="730250"/>
            </a:xfrm>
            <a:custGeom>
              <a:avLst/>
              <a:gdLst/>
              <a:ahLst/>
              <a:cxnLst/>
              <a:rect l="l" t="t" r="r" b="b"/>
              <a:pathLst>
                <a:path w="2713990" h="730250">
                  <a:moveTo>
                    <a:pt x="27940" y="8890"/>
                  </a:moveTo>
                  <a:lnTo>
                    <a:pt x="26670" y="5080"/>
                  </a:lnTo>
                  <a:lnTo>
                    <a:pt x="24130" y="2540"/>
                  </a:lnTo>
                  <a:lnTo>
                    <a:pt x="21590" y="1270"/>
                  </a:lnTo>
                  <a:lnTo>
                    <a:pt x="17780" y="1270"/>
                  </a:lnTo>
                  <a:lnTo>
                    <a:pt x="13970" y="2540"/>
                  </a:lnTo>
                  <a:lnTo>
                    <a:pt x="8890" y="2540"/>
                  </a:lnTo>
                  <a:lnTo>
                    <a:pt x="6350" y="3810"/>
                  </a:lnTo>
                  <a:lnTo>
                    <a:pt x="2540" y="5080"/>
                  </a:lnTo>
                  <a:lnTo>
                    <a:pt x="0" y="11430"/>
                  </a:lnTo>
                  <a:lnTo>
                    <a:pt x="2540" y="19050"/>
                  </a:lnTo>
                  <a:lnTo>
                    <a:pt x="6350" y="24130"/>
                  </a:lnTo>
                  <a:lnTo>
                    <a:pt x="12700" y="26670"/>
                  </a:lnTo>
                  <a:lnTo>
                    <a:pt x="19050" y="25400"/>
                  </a:lnTo>
                  <a:lnTo>
                    <a:pt x="24130" y="21590"/>
                  </a:lnTo>
                  <a:lnTo>
                    <a:pt x="25400" y="15240"/>
                  </a:lnTo>
                  <a:lnTo>
                    <a:pt x="27940" y="8890"/>
                  </a:lnTo>
                  <a:close/>
                </a:path>
                <a:path w="2713990" h="730250">
                  <a:moveTo>
                    <a:pt x="318770" y="1270"/>
                  </a:moveTo>
                  <a:lnTo>
                    <a:pt x="313690" y="1270"/>
                  </a:lnTo>
                  <a:lnTo>
                    <a:pt x="317500" y="11430"/>
                  </a:lnTo>
                  <a:lnTo>
                    <a:pt x="318770" y="1270"/>
                  </a:lnTo>
                  <a:close/>
                </a:path>
                <a:path w="2713990" h="730250">
                  <a:moveTo>
                    <a:pt x="2713990" y="730250"/>
                  </a:moveTo>
                  <a:lnTo>
                    <a:pt x="2712720" y="553720"/>
                  </a:lnTo>
                  <a:lnTo>
                    <a:pt x="2705100" y="189230"/>
                  </a:lnTo>
                  <a:lnTo>
                    <a:pt x="2700020" y="0"/>
                  </a:lnTo>
                  <a:lnTo>
                    <a:pt x="2682240" y="8890"/>
                  </a:lnTo>
                  <a:lnTo>
                    <a:pt x="2696210" y="728980"/>
                  </a:lnTo>
                  <a:lnTo>
                    <a:pt x="2711450" y="728980"/>
                  </a:lnTo>
                  <a:lnTo>
                    <a:pt x="2713990" y="7302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4842509" y="4406900"/>
              <a:ext cx="15240" cy="13970"/>
            </a:xfrm>
            <a:custGeom>
              <a:avLst/>
              <a:gdLst/>
              <a:ahLst/>
              <a:cxnLst/>
              <a:rect l="l" t="t" r="r" b="b"/>
              <a:pathLst>
                <a:path w="15239" h="13970">
                  <a:moveTo>
                    <a:pt x="15239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1269" y="10160"/>
                  </a:lnTo>
                  <a:lnTo>
                    <a:pt x="3810" y="13969"/>
                  </a:lnTo>
                  <a:lnTo>
                    <a:pt x="10160" y="12700"/>
                  </a:lnTo>
                  <a:lnTo>
                    <a:pt x="15239" y="7619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3830320" y="4410709"/>
              <a:ext cx="518159" cy="12700"/>
            </a:xfrm>
            <a:custGeom>
              <a:avLst/>
              <a:gdLst/>
              <a:ahLst/>
              <a:cxnLst/>
              <a:rect l="l" t="t" r="r" b="b"/>
              <a:pathLst>
                <a:path w="518160" h="12700">
                  <a:moveTo>
                    <a:pt x="5080" y="0"/>
                  </a:moveTo>
                  <a:lnTo>
                    <a:pt x="0" y="3810"/>
                  </a:lnTo>
                  <a:lnTo>
                    <a:pt x="5080" y="3810"/>
                  </a:lnTo>
                  <a:lnTo>
                    <a:pt x="5080" y="0"/>
                  </a:lnTo>
                  <a:close/>
                </a:path>
                <a:path w="518160" h="12700">
                  <a:moveTo>
                    <a:pt x="157480" y="1270"/>
                  </a:moveTo>
                  <a:lnTo>
                    <a:pt x="153670" y="1270"/>
                  </a:lnTo>
                  <a:lnTo>
                    <a:pt x="152400" y="0"/>
                  </a:lnTo>
                  <a:lnTo>
                    <a:pt x="152400" y="7620"/>
                  </a:lnTo>
                  <a:lnTo>
                    <a:pt x="153670" y="10160"/>
                  </a:lnTo>
                  <a:lnTo>
                    <a:pt x="157480" y="12700"/>
                  </a:lnTo>
                  <a:lnTo>
                    <a:pt x="157480" y="1270"/>
                  </a:lnTo>
                  <a:close/>
                </a:path>
                <a:path w="518160" h="12700">
                  <a:moveTo>
                    <a:pt x="518160" y="0"/>
                  </a:moveTo>
                  <a:lnTo>
                    <a:pt x="510540" y="0"/>
                  </a:lnTo>
                  <a:lnTo>
                    <a:pt x="500380" y="1270"/>
                  </a:lnTo>
                  <a:lnTo>
                    <a:pt x="5181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4723130" y="4409439"/>
              <a:ext cx="336550" cy="16510"/>
            </a:xfrm>
            <a:custGeom>
              <a:avLst/>
              <a:gdLst/>
              <a:ahLst/>
              <a:cxnLst/>
              <a:rect l="l" t="t" r="r" b="b"/>
              <a:pathLst>
                <a:path w="336550" h="16510">
                  <a:moveTo>
                    <a:pt x="13970" y="1270"/>
                  </a:moveTo>
                  <a:lnTo>
                    <a:pt x="3810" y="3810"/>
                  </a:lnTo>
                  <a:lnTo>
                    <a:pt x="0" y="7620"/>
                  </a:lnTo>
                  <a:lnTo>
                    <a:pt x="1270" y="13970"/>
                  </a:lnTo>
                  <a:lnTo>
                    <a:pt x="5080" y="13970"/>
                  </a:lnTo>
                  <a:lnTo>
                    <a:pt x="10160" y="11430"/>
                  </a:lnTo>
                  <a:lnTo>
                    <a:pt x="12700" y="8890"/>
                  </a:lnTo>
                  <a:lnTo>
                    <a:pt x="13970" y="5080"/>
                  </a:lnTo>
                  <a:lnTo>
                    <a:pt x="13970" y="1270"/>
                  </a:lnTo>
                  <a:close/>
                </a:path>
                <a:path w="336550" h="16510">
                  <a:moveTo>
                    <a:pt x="78740" y="7620"/>
                  </a:moveTo>
                  <a:lnTo>
                    <a:pt x="77470" y="3810"/>
                  </a:lnTo>
                  <a:lnTo>
                    <a:pt x="76200" y="1270"/>
                  </a:lnTo>
                  <a:lnTo>
                    <a:pt x="67310" y="1270"/>
                  </a:lnTo>
                  <a:lnTo>
                    <a:pt x="64770" y="5080"/>
                  </a:lnTo>
                  <a:lnTo>
                    <a:pt x="63500" y="7620"/>
                  </a:lnTo>
                  <a:lnTo>
                    <a:pt x="62230" y="11430"/>
                  </a:lnTo>
                  <a:lnTo>
                    <a:pt x="64770" y="15240"/>
                  </a:lnTo>
                  <a:lnTo>
                    <a:pt x="69850" y="16510"/>
                  </a:lnTo>
                  <a:lnTo>
                    <a:pt x="73660" y="13970"/>
                  </a:lnTo>
                  <a:lnTo>
                    <a:pt x="76200" y="11430"/>
                  </a:lnTo>
                  <a:lnTo>
                    <a:pt x="78740" y="7620"/>
                  </a:lnTo>
                  <a:close/>
                </a:path>
                <a:path w="336550" h="16510">
                  <a:moveTo>
                    <a:pt x="290830" y="5080"/>
                  </a:moveTo>
                  <a:lnTo>
                    <a:pt x="289560" y="1270"/>
                  </a:lnTo>
                  <a:lnTo>
                    <a:pt x="285750" y="0"/>
                  </a:lnTo>
                  <a:lnTo>
                    <a:pt x="281940" y="0"/>
                  </a:lnTo>
                  <a:lnTo>
                    <a:pt x="274320" y="2540"/>
                  </a:lnTo>
                  <a:lnTo>
                    <a:pt x="271780" y="5080"/>
                  </a:lnTo>
                  <a:lnTo>
                    <a:pt x="269240" y="10160"/>
                  </a:lnTo>
                  <a:lnTo>
                    <a:pt x="271780" y="13970"/>
                  </a:lnTo>
                  <a:lnTo>
                    <a:pt x="278130" y="13970"/>
                  </a:lnTo>
                  <a:lnTo>
                    <a:pt x="284480" y="11430"/>
                  </a:lnTo>
                  <a:lnTo>
                    <a:pt x="288290" y="8890"/>
                  </a:lnTo>
                  <a:lnTo>
                    <a:pt x="290830" y="5080"/>
                  </a:lnTo>
                  <a:close/>
                </a:path>
                <a:path w="336550" h="16510">
                  <a:moveTo>
                    <a:pt x="336550" y="5080"/>
                  </a:moveTo>
                  <a:lnTo>
                    <a:pt x="331470" y="2540"/>
                  </a:lnTo>
                  <a:lnTo>
                    <a:pt x="326390" y="3810"/>
                  </a:lnTo>
                  <a:lnTo>
                    <a:pt x="322580" y="6350"/>
                  </a:lnTo>
                  <a:lnTo>
                    <a:pt x="318770" y="10160"/>
                  </a:lnTo>
                  <a:lnTo>
                    <a:pt x="321310" y="13970"/>
                  </a:lnTo>
                  <a:lnTo>
                    <a:pt x="323850" y="15240"/>
                  </a:lnTo>
                  <a:lnTo>
                    <a:pt x="331470" y="15240"/>
                  </a:lnTo>
                  <a:lnTo>
                    <a:pt x="334010" y="13970"/>
                  </a:lnTo>
                  <a:lnTo>
                    <a:pt x="336550" y="8890"/>
                  </a:lnTo>
                  <a:lnTo>
                    <a:pt x="336550" y="50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3450590" y="4410709"/>
              <a:ext cx="2871470" cy="353060"/>
            </a:xfrm>
            <a:custGeom>
              <a:avLst/>
              <a:gdLst/>
              <a:ahLst/>
              <a:cxnLst/>
              <a:rect l="l" t="t" r="r" b="b"/>
              <a:pathLst>
                <a:path w="2871470" h="353060">
                  <a:moveTo>
                    <a:pt x="19050" y="16510"/>
                  </a:moveTo>
                  <a:lnTo>
                    <a:pt x="17780" y="12700"/>
                  </a:lnTo>
                  <a:lnTo>
                    <a:pt x="18554" y="16611"/>
                  </a:lnTo>
                  <a:lnTo>
                    <a:pt x="19050" y="16510"/>
                  </a:lnTo>
                  <a:close/>
                </a:path>
                <a:path w="2871470" h="353060">
                  <a:moveTo>
                    <a:pt x="20320" y="25400"/>
                  </a:moveTo>
                  <a:lnTo>
                    <a:pt x="18554" y="16611"/>
                  </a:lnTo>
                  <a:lnTo>
                    <a:pt x="5080" y="19050"/>
                  </a:lnTo>
                  <a:lnTo>
                    <a:pt x="6350" y="31750"/>
                  </a:lnTo>
                  <a:lnTo>
                    <a:pt x="7620" y="46990"/>
                  </a:lnTo>
                  <a:lnTo>
                    <a:pt x="6350" y="59690"/>
                  </a:lnTo>
                  <a:lnTo>
                    <a:pt x="0" y="71120"/>
                  </a:lnTo>
                  <a:lnTo>
                    <a:pt x="19050" y="71120"/>
                  </a:lnTo>
                  <a:lnTo>
                    <a:pt x="19050" y="55880"/>
                  </a:lnTo>
                  <a:lnTo>
                    <a:pt x="20320" y="40640"/>
                  </a:lnTo>
                  <a:lnTo>
                    <a:pt x="20320" y="25400"/>
                  </a:lnTo>
                  <a:close/>
                </a:path>
                <a:path w="2871470" h="353060">
                  <a:moveTo>
                    <a:pt x="133350" y="6350"/>
                  </a:moveTo>
                  <a:lnTo>
                    <a:pt x="129540" y="8890"/>
                  </a:lnTo>
                  <a:lnTo>
                    <a:pt x="125730" y="8890"/>
                  </a:lnTo>
                  <a:lnTo>
                    <a:pt x="121920" y="10160"/>
                  </a:lnTo>
                  <a:lnTo>
                    <a:pt x="116840" y="10160"/>
                  </a:lnTo>
                  <a:lnTo>
                    <a:pt x="113030" y="11430"/>
                  </a:lnTo>
                  <a:lnTo>
                    <a:pt x="110490" y="12700"/>
                  </a:lnTo>
                  <a:lnTo>
                    <a:pt x="107950" y="15240"/>
                  </a:lnTo>
                  <a:lnTo>
                    <a:pt x="106680" y="19050"/>
                  </a:lnTo>
                  <a:lnTo>
                    <a:pt x="104140" y="16510"/>
                  </a:lnTo>
                  <a:lnTo>
                    <a:pt x="106680" y="13970"/>
                  </a:lnTo>
                  <a:lnTo>
                    <a:pt x="96520" y="12700"/>
                  </a:lnTo>
                  <a:lnTo>
                    <a:pt x="87630" y="12700"/>
                  </a:lnTo>
                  <a:lnTo>
                    <a:pt x="69850" y="10160"/>
                  </a:lnTo>
                  <a:lnTo>
                    <a:pt x="50800" y="12700"/>
                  </a:lnTo>
                  <a:lnTo>
                    <a:pt x="40640" y="12700"/>
                  </a:lnTo>
                  <a:lnTo>
                    <a:pt x="30480" y="13970"/>
                  </a:lnTo>
                  <a:lnTo>
                    <a:pt x="30480" y="71120"/>
                  </a:lnTo>
                  <a:lnTo>
                    <a:pt x="36830" y="69850"/>
                  </a:lnTo>
                  <a:lnTo>
                    <a:pt x="44450" y="71120"/>
                  </a:lnTo>
                  <a:lnTo>
                    <a:pt x="50800" y="71120"/>
                  </a:lnTo>
                  <a:lnTo>
                    <a:pt x="57150" y="69850"/>
                  </a:lnTo>
                  <a:lnTo>
                    <a:pt x="62230" y="68580"/>
                  </a:lnTo>
                  <a:lnTo>
                    <a:pt x="67310" y="66040"/>
                  </a:lnTo>
                  <a:lnTo>
                    <a:pt x="69850" y="59690"/>
                  </a:lnTo>
                  <a:lnTo>
                    <a:pt x="69850" y="52070"/>
                  </a:lnTo>
                  <a:lnTo>
                    <a:pt x="71120" y="54610"/>
                  </a:lnTo>
                  <a:lnTo>
                    <a:pt x="71120" y="66040"/>
                  </a:lnTo>
                  <a:lnTo>
                    <a:pt x="111760" y="66040"/>
                  </a:lnTo>
                  <a:lnTo>
                    <a:pt x="111760" y="68580"/>
                  </a:lnTo>
                  <a:lnTo>
                    <a:pt x="124460" y="68580"/>
                  </a:lnTo>
                  <a:lnTo>
                    <a:pt x="133350" y="6350"/>
                  </a:lnTo>
                  <a:close/>
                </a:path>
                <a:path w="2871470" h="353060">
                  <a:moveTo>
                    <a:pt x="375920" y="46990"/>
                  </a:moveTo>
                  <a:lnTo>
                    <a:pt x="374650" y="35560"/>
                  </a:lnTo>
                  <a:lnTo>
                    <a:pt x="373380" y="26670"/>
                  </a:lnTo>
                  <a:lnTo>
                    <a:pt x="345440" y="26670"/>
                  </a:lnTo>
                  <a:lnTo>
                    <a:pt x="337820" y="29210"/>
                  </a:lnTo>
                  <a:lnTo>
                    <a:pt x="337820" y="34290"/>
                  </a:lnTo>
                  <a:lnTo>
                    <a:pt x="335280" y="35560"/>
                  </a:lnTo>
                  <a:lnTo>
                    <a:pt x="332740" y="38100"/>
                  </a:lnTo>
                  <a:lnTo>
                    <a:pt x="330200" y="38100"/>
                  </a:lnTo>
                  <a:lnTo>
                    <a:pt x="328930" y="36830"/>
                  </a:lnTo>
                  <a:lnTo>
                    <a:pt x="330200" y="29210"/>
                  </a:lnTo>
                  <a:lnTo>
                    <a:pt x="293370" y="25400"/>
                  </a:lnTo>
                  <a:lnTo>
                    <a:pt x="290830" y="73660"/>
                  </a:lnTo>
                  <a:lnTo>
                    <a:pt x="287020" y="66040"/>
                  </a:lnTo>
                  <a:lnTo>
                    <a:pt x="285750" y="58420"/>
                  </a:lnTo>
                  <a:lnTo>
                    <a:pt x="285750" y="50800"/>
                  </a:lnTo>
                  <a:lnTo>
                    <a:pt x="287020" y="41910"/>
                  </a:lnTo>
                  <a:lnTo>
                    <a:pt x="285750" y="34290"/>
                  </a:lnTo>
                  <a:lnTo>
                    <a:pt x="283210" y="27940"/>
                  </a:lnTo>
                  <a:lnTo>
                    <a:pt x="279400" y="22860"/>
                  </a:lnTo>
                  <a:lnTo>
                    <a:pt x="270510" y="21590"/>
                  </a:lnTo>
                  <a:lnTo>
                    <a:pt x="270510" y="44450"/>
                  </a:lnTo>
                  <a:lnTo>
                    <a:pt x="264160" y="43180"/>
                  </a:lnTo>
                  <a:lnTo>
                    <a:pt x="262890" y="39370"/>
                  </a:lnTo>
                  <a:lnTo>
                    <a:pt x="261620" y="33020"/>
                  </a:lnTo>
                  <a:lnTo>
                    <a:pt x="257810" y="29210"/>
                  </a:lnTo>
                  <a:lnTo>
                    <a:pt x="257810" y="76200"/>
                  </a:lnTo>
                  <a:lnTo>
                    <a:pt x="330200" y="76200"/>
                  </a:lnTo>
                  <a:lnTo>
                    <a:pt x="330200" y="69850"/>
                  </a:lnTo>
                  <a:lnTo>
                    <a:pt x="332740" y="68580"/>
                  </a:lnTo>
                  <a:lnTo>
                    <a:pt x="337820" y="73660"/>
                  </a:lnTo>
                  <a:lnTo>
                    <a:pt x="337820" y="76200"/>
                  </a:lnTo>
                  <a:lnTo>
                    <a:pt x="345440" y="76200"/>
                  </a:lnTo>
                  <a:lnTo>
                    <a:pt x="350520" y="77470"/>
                  </a:lnTo>
                  <a:lnTo>
                    <a:pt x="354330" y="77470"/>
                  </a:lnTo>
                  <a:lnTo>
                    <a:pt x="358140" y="76200"/>
                  </a:lnTo>
                  <a:lnTo>
                    <a:pt x="359410" y="73660"/>
                  </a:lnTo>
                  <a:lnTo>
                    <a:pt x="361950" y="72390"/>
                  </a:lnTo>
                  <a:lnTo>
                    <a:pt x="364490" y="68580"/>
                  </a:lnTo>
                  <a:lnTo>
                    <a:pt x="365760" y="66040"/>
                  </a:lnTo>
                  <a:lnTo>
                    <a:pt x="368300" y="62230"/>
                  </a:lnTo>
                  <a:lnTo>
                    <a:pt x="370840" y="62230"/>
                  </a:lnTo>
                  <a:lnTo>
                    <a:pt x="374650" y="66040"/>
                  </a:lnTo>
                  <a:lnTo>
                    <a:pt x="374650" y="57150"/>
                  </a:lnTo>
                  <a:lnTo>
                    <a:pt x="375920" y="46990"/>
                  </a:lnTo>
                  <a:close/>
                </a:path>
                <a:path w="2871470" h="353060">
                  <a:moveTo>
                    <a:pt x="389890" y="55880"/>
                  </a:moveTo>
                  <a:lnTo>
                    <a:pt x="388620" y="36830"/>
                  </a:lnTo>
                  <a:lnTo>
                    <a:pt x="384810" y="21590"/>
                  </a:lnTo>
                  <a:lnTo>
                    <a:pt x="384810" y="39370"/>
                  </a:lnTo>
                  <a:lnTo>
                    <a:pt x="382270" y="72390"/>
                  </a:lnTo>
                  <a:lnTo>
                    <a:pt x="382270" y="88900"/>
                  </a:lnTo>
                  <a:lnTo>
                    <a:pt x="384810" y="91440"/>
                  </a:lnTo>
                  <a:lnTo>
                    <a:pt x="384810" y="93980"/>
                  </a:lnTo>
                  <a:lnTo>
                    <a:pt x="388620" y="76200"/>
                  </a:lnTo>
                  <a:lnTo>
                    <a:pt x="389890" y="55880"/>
                  </a:lnTo>
                  <a:close/>
                </a:path>
                <a:path w="2871470" h="353060">
                  <a:moveTo>
                    <a:pt x="561340" y="25400"/>
                  </a:moveTo>
                  <a:lnTo>
                    <a:pt x="554990" y="25400"/>
                  </a:lnTo>
                  <a:lnTo>
                    <a:pt x="551180" y="22860"/>
                  </a:lnTo>
                  <a:lnTo>
                    <a:pt x="546100" y="21590"/>
                  </a:lnTo>
                  <a:lnTo>
                    <a:pt x="539750" y="21590"/>
                  </a:lnTo>
                  <a:lnTo>
                    <a:pt x="546100" y="22860"/>
                  </a:lnTo>
                  <a:lnTo>
                    <a:pt x="551180" y="25400"/>
                  </a:lnTo>
                  <a:lnTo>
                    <a:pt x="557530" y="26670"/>
                  </a:lnTo>
                  <a:lnTo>
                    <a:pt x="561340" y="25400"/>
                  </a:lnTo>
                  <a:close/>
                </a:path>
                <a:path w="2871470" h="353060">
                  <a:moveTo>
                    <a:pt x="683260" y="1270"/>
                  </a:moveTo>
                  <a:lnTo>
                    <a:pt x="671830" y="1270"/>
                  </a:lnTo>
                  <a:lnTo>
                    <a:pt x="671830" y="3810"/>
                  </a:lnTo>
                  <a:lnTo>
                    <a:pt x="683260" y="3810"/>
                  </a:lnTo>
                  <a:lnTo>
                    <a:pt x="683260" y="1270"/>
                  </a:lnTo>
                  <a:close/>
                </a:path>
                <a:path w="2871470" h="353060">
                  <a:moveTo>
                    <a:pt x="748030" y="21590"/>
                  </a:moveTo>
                  <a:lnTo>
                    <a:pt x="744220" y="21590"/>
                  </a:lnTo>
                  <a:lnTo>
                    <a:pt x="742950" y="22860"/>
                  </a:lnTo>
                  <a:lnTo>
                    <a:pt x="741680" y="25400"/>
                  </a:lnTo>
                  <a:lnTo>
                    <a:pt x="748030" y="25400"/>
                  </a:lnTo>
                  <a:lnTo>
                    <a:pt x="748030" y="21590"/>
                  </a:lnTo>
                  <a:close/>
                </a:path>
                <a:path w="2871470" h="353060">
                  <a:moveTo>
                    <a:pt x="763270" y="21590"/>
                  </a:moveTo>
                  <a:lnTo>
                    <a:pt x="759460" y="21590"/>
                  </a:lnTo>
                  <a:lnTo>
                    <a:pt x="756920" y="22860"/>
                  </a:lnTo>
                  <a:lnTo>
                    <a:pt x="755650" y="25400"/>
                  </a:lnTo>
                  <a:lnTo>
                    <a:pt x="758190" y="25400"/>
                  </a:lnTo>
                  <a:lnTo>
                    <a:pt x="759460" y="24130"/>
                  </a:lnTo>
                  <a:lnTo>
                    <a:pt x="762000" y="22860"/>
                  </a:lnTo>
                  <a:lnTo>
                    <a:pt x="763270" y="21590"/>
                  </a:lnTo>
                  <a:close/>
                </a:path>
                <a:path w="2871470" h="353060">
                  <a:moveTo>
                    <a:pt x="835660" y="21590"/>
                  </a:moveTo>
                  <a:lnTo>
                    <a:pt x="831850" y="24130"/>
                  </a:lnTo>
                  <a:lnTo>
                    <a:pt x="828040" y="25400"/>
                  </a:lnTo>
                  <a:lnTo>
                    <a:pt x="825500" y="26670"/>
                  </a:lnTo>
                  <a:lnTo>
                    <a:pt x="821690" y="29210"/>
                  </a:lnTo>
                  <a:lnTo>
                    <a:pt x="817880" y="30480"/>
                  </a:lnTo>
                  <a:lnTo>
                    <a:pt x="816610" y="34290"/>
                  </a:lnTo>
                  <a:lnTo>
                    <a:pt x="816610" y="36830"/>
                  </a:lnTo>
                  <a:lnTo>
                    <a:pt x="817880" y="41910"/>
                  </a:lnTo>
                  <a:lnTo>
                    <a:pt x="833120" y="39370"/>
                  </a:lnTo>
                  <a:lnTo>
                    <a:pt x="833120" y="34290"/>
                  </a:lnTo>
                  <a:lnTo>
                    <a:pt x="835660" y="26670"/>
                  </a:lnTo>
                  <a:lnTo>
                    <a:pt x="835660" y="21590"/>
                  </a:lnTo>
                  <a:close/>
                </a:path>
                <a:path w="2871470" h="353060">
                  <a:moveTo>
                    <a:pt x="871220" y="22860"/>
                  </a:moveTo>
                  <a:lnTo>
                    <a:pt x="869950" y="19050"/>
                  </a:lnTo>
                  <a:lnTo>
                    <a:pt x="864870" y="16510"/>
                  </a:lnTo>
                  <a:lnTo>
                    <a:pt x="864870" y="34290"/>
                  </a:lnTo>
                  <a:lnTo>
                    <a:pt x="869950" y="34290"/>
                  </a:lnTo>
                  <a:lnTo>
                    <a:pt x="869950" y="29210"/>
                  </a:lnTo>
                  <a:lnTo>
                    <a:pt x="871220" y="22860"/>
                  </a:lnTo>
                  <a:close/>
                </a:path>
                <a:path w="2871470" h="353060">
                  <a:moveTo>
                    <a:pt x="872490" y="1270"/>
                  </a:moveTo>
                  <a:lnTo>
                    <a:pt x="859790" y="1270"/>
                  </a:lnTo>
                  <a:lnTo>
                    <a:pt x="859790" y="3810"/>
                  </a:lnTo>
                  <a:lnTo>
                    <a:pt x="872490" y="3810"/>
                  </a:lnTo>
                  <a:lnTo>
                    <a:pt x="872490" y="1270"/>
                  </a:lnTo>
                  <a:close/>
                </a:path>
                <a:path w="2871470" h="353060">
                  <a:moveTo>
                    <a:pt x="901700" y="19050"/>
                  </a:moveTo>
                  <a:lnTo>
                    <a:pt x="900430" y="13970"/>
                  </a:lnTo>
                  <a:lnTo>
                    <a:pt x="895350" y="13970"/>
                  </a:lnTo>
                  <a:lnTo>
                    <a:pt x="890270" y="15240"/>
                  </a:lnTo>
                  <a:lnTo>
                    <a:pt x="885190" y="17780"/>
                  </a:lnTo>
                  <a:lnTo>
                    <a:pt x="880110" y="19050"/>
                  </a:lnTo>
                  <a:lnTo>
                    <a:pt x="880110" y="26670"/>
                  </a:lnTo>
                  <a:lnTo>
                    <a:pt x="881380" y="30480"/>
                  </a:lnTo>
                  <a:lnTo>
                    <a:pt x="882650" y="31750"/>
                  </a:lnTo>
                  <a:lnTo>
                    <a:pt x="886460" y="30480"/>
                  </a:lnTo>
                  <a:lnTo>
                    <a:pt x="890270" y="30480"/>
                  </a:lnTo>
                  <a:lnTo>
                    <a:pt x="897890" y="27940"/>
                  </a:lnTo>
                  <a:lnTo>
                    <a:pt x="899160" y="26670"/>
                  </a:lnTo>
                  <a:lnTo>
                    <a:pt x="901700" y="22860"/>
                  </a:lnTo>
                  <a:lnTo>
                    <a:pt x="901700" y="19050"/>
                  </a:lnTo>
                  <a:close/>
                </a:path>
                <a:path w="2871470" h="353060">
                  <a:moveTo>
                    <a:pt x="948690" y="12700"/>
                  </a:moveTo>
                  <a:lnTo>
                    <a:pt x="947420" y="6350"/>
                  </a:lnTo>
                  <a:lnTo>
                    <a:pt x="941070" y="12700"/>
                  </a:lnTo>
                  <a:lnTo>
                    <a:pt x="938530" y="21590"/>
                  </a:lnTo>
                  <a:lnTo>
                    <a:pt x="939800" y="29210"/>
                  </a:lnTo>
                  <a:lnTo>
                    <a:pt x="939800" y="34290"/>
                  </a:lnTo>
                  <a:lnTo>
                    <a:pt x="942340" y="26670"/>
                  </a:lnTo>
                  <a:lnTo>
                    <a:pt x="946150" y="19050"/>
                  </a:lnTo>
                  <a:lnTo>
                    <a:pt x="948690" y="12700"/>
                  </a:lnTo>
                  <a:close/>
                </a:path>
                <a:path w="2871470" h="353060">
                  <a:moveTo>
                    <a:pt x="1014730" y="3810"/>
                  </a:moveTo>
                  <a:lnTo>
                    <a:pt x="1013460" y="3810"/>
                  </a:lnTo>
                  <a:lnTo>
                    <a:pt x="1013460" y="12700"/>
                  </a:lnTo>
                  <a:lnTo>
                    <a:pt x="1014730" y="12700"/>
                  </a:lnTo>
                  <a:lnTo>
                    <a:pt x="1014730" y="3810"/>
                  </a:lnTo>
                  <a:close/>
                </a:path>
                <a:path w="2871470" h="353060">
                  <a:moveTo>
                    <a:pt x="2122170" y="1270"/>
                  </a:moveTo>
                  <a:lnTo>
                    <a:pt x="2114550" y="0"/>
                  </a:lnTo>
                  <a:lnTo>
                    <a:pt x="2114550" y="1270"/>
                  </a:lnTo>
                  <a:lnTo>
                    <a:pt x="2120900" y="3810"/>
                  </a:lnTo>
                  <a:lnTo>
                    <a:pt x="2122170" y="1270"/>
                  </a:lnTo>
                  <a:close/>
                </a:path>
                <a:path w="2871470" h="353060">
                  <a:moveTo>
                    <a:pt x="2136140" y="16510"/>
                  </a:moveTo>
                  <a:lnTo>
                    <a:pt x="2115820" y="6350"/>
                  </a:lnTo>
                  <a:lnTo>
                    <a:pt x="2099310" y="5080"/>
                  </a:lnTo>
                  <a:lnTo>
                    <a:pt x="2087880" y="12700"/>
                  </a:lnTo>
                  <a:lnTo>
                    <a:pt x="2078990" y="25400"/>
                  </a:lnTo>
                  <a:lnTo>
                    <a:pt x="2071370" y="41910"/>
                  </a:lnTo>
                  <a:lnTo>
                    <a:pt x="2065020" y="58420"/>
                  </a:lnTo>
                  <a:lnTo>
                    <a:pt x="2057400" y="73660"/>
                  </a:lnTo>
                  <a:lnTo>
                    <a:pt x="2048510" y="86360"/>
                  </a:lnTo>
                  <a:lnTo>
                    <a:pt x="2071370" y="132080"/>
                  </a:lnTo>
                  <a:lnTo>
                    <a:pt x="2081530" y="118110"/>
                  </a:lnTo>
                  <a:lnTo>
                    <a:pt x="2092960" y="104140"/>
                  </a:lnTo>
                  <a:lnTo>
                    <a:pt x="2110740" y="76200"/>
                  </a:lnTo>
                  <a:lnTo>
                    <a:pt x="2118360" y="60960"/>
                  </a:lnTo>
                  <a:lnTo>
                    <a:pt x="2124710" y="46990"/>
                  </a:lnTo>
                  <a:lnTo>
                    <a:pt x="2131060" y="31750"/>
                  </a:lnTo>
                  <a:lnTo>
                    <a:pt x="2136140" y="16510"/>
                  </a:lnTo>
                  <a:close/>
                </a:path>
                <a:path w="2871470" h="353060">
                  <a:moveTo>
                    <a:pt x="2338070" y="26670"/>
                  </a:moveTo>
                  <a:lnTo>
                    <a:pt x="2335530" y="13970"/>
                  </a:lnTo>
                  <a:lnTo>
                    <a:pt x="2335530" y="29210"/>
                  </a:lnTo>
                  <a:lnTo>
                    <a:pt x="2338070" y="26670"/>
                  </a:lnTo>
                  <a:close/>
                </a:path>
                <a:path w="2871470" h="353060">
                  <a:moveTo>
                    <a:pt x="2871470" y="189230"/>
                  </a:moveTo>
                  <a:lnTo>
                    <a:pt x="2870200" y="104140"/>
                  </a:lnTo>
                  <a:lnTo>
                    <a:pt x="2870200" y="21590"/>
                  </a:lnTo>
                  <a:lnTo>
                    <a:pt x="2861310" y="106680"/>
                  </a:lnTo>
                  <a:lnTo>
                    <a:pt x="2861310" y="190500"/>
                  </a:lnTo>
                  <a:lnTo>
                    <a:pt x="2863850" y="273050"/>
                  </a:lnTo>
                  <a:lnTo>
                    <a:pt x="2862580" y="353060"/>
                  </a:lnTo>
                  <a:lnTo>
                    <a:pt x="2868930" y="273050"/>
                  </a:lnTo>
                  <a:lnTo>
                    <a:pt x="2871470" y="1892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3559809" y="4436110"/>
              <a:ext cx="2540" cy="3810"/>
            </a:xfrm>
            <a:custGeom>
              <a:avLst/>
              <a:gdLst/>
              <a:ahLst/>
              <a:cxnLst/>
              <a:rect l="l" t="t" r="r" b="b"/>
              <a:pathLst>
                <a:path w="2539" h="3810">
                  <a:moveTo>
                    <a:pt x="2539" y="0"/>
                  </a:moveTo>
                  <a:lnTo>
                    <a:pt x="0" y="0"/>
                  </a:lnTo>
                  <a:lnTo>
                    <a:pt x="0" y="3809"/>
                  </a:lnTo>
                  <a:lnTo>
                    <a:pt x="2539" y="3809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4034789" y="443483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3810" y="0"/>
                  </a:moveTo>
                  <a:lnTo>
                    <a:pt x="0" y="1270"/>
                  </a:lnTo>
                  <a:lnTo>
                    <a:pt x="0" y="7620"/>
                  </a:lnTo>
                  <a:lnTo>
                    <a:pt x="7620" y="7620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3517899" y="4437379"/>
              <a:ext cx="3810" cy="22860"/>
            </a:xfrm>
            <a:custGeom>
              <a:avLst/>
              <a:gdLst/>
              <a:ahLst/>
              <a:cxnLst/>
              <a:rect l="l" t="t" r="r" b="b"/>
              <a:pathLst>
                <a:path w="3810" h="22860">
                  <a:moveTo>
                    <a:pt x="2539" y="0"/>
                  </a:moveTo>
                  <a:lnTo>
                    <a:pt x="0" y="0"/>
                  </a:lnTo>
                  <a:lnTo>
                    <a:pt x="2539" y="22860"/>
                  </a:lnTo>
                  <a:lnTo>
                    <a:pt x="3810" y="21590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3614420" y="4439919"/>
              <a:ext cx="908050" cy="30480"/>
            </a:xfrm>
            <a:custGeom>
              <a:avLst/>
              <a:gdLst/>
              <a:ahLst/>
              <a:cxnLst/>
              <a:rect l="l" t="t" r="r" b="b"/>
              <a:pathLst>
                <a:path w="908050" h="30479">
                  <a:moveTo>
                    <a:pt x="30480" y="19050"/>
                  </a:moveTo>
                  <a:lnTo>
                    <a:pt x="29210" y="16510"/>
                  </a:lnTo>
                  <a:lnTo>
                    <a:pt x="17780" y="8890"/>
                  </a:lnTo>
                  <a:lnTo>
                    <a:pt x="16510" y="6350"/>
                  </a:lnTo>
                  <a:lnTo>
                    <a:pt x="15240" y="2540"/>
                  </a:lnTo>
                  <a:lnTo>
                    <a:pt x="0" y="17780"/>
                  </a:lnTo>
                  <a:lnTo>
                    <a:pt x="0" y="22860"/>
                  </a:lnTo>
                  <a:lnTo>
                    <a:pt x="2540" y="26670"/>
                  </a:lnTo>
                  <a:lnTo>
                    <a:pt x="5080" y="29210"/>
                  </a:lnTo>
                  <a:lnTo>
                    <a:pt x="7620" y="30480"/>
                  </a:lnTo>
                  <a:lnTo>
                    <a:pt x="12700" y="30480"/>
                  </a:lnTo>
                  <a:lnTo>
                    <a:pt x="20320" y="27940"/>
                  </a:lnTo>
                  <a:lnTo>
                    <a:pt x="24130" y="27940"/>
                  </a:lnTo>
                  <a:lnTo>
                    <a:pt x="29210" y="22860"/>
                  </a:lnTo>
                  <a:lnTo>
                    <a:pt x="30480" y="19050"/>
                  </a:lnTo>
                  <a:close/>
                </a:path>
                <a:path w="908050" h="30479">
                  <a:moveTo>
                    <a:pt x="374650" y="3810"/>
                  </a:moveTo>
                  <a:lnTo>
                    <a:pt x="372110" y="1270"/>
                  </a:lnTo>
                  <a:lnTo>
                    <a:pt x="370840" y="2540"/>
                  </a:lnTo>
                  <a:lnTo>
                    <a:pt x="373380" y="5080"/>
                  </a:lnTo>
                  <a:lnTo>
                    <a:pt x="374650" y="3810"/>
                  </a:lnTo>
                  <a:close/>
                </a:path>
                <a:path w="908050" h="30479">
                  <a:moveTo>
                    <a:pt x="646430" y="2540"/>
                  </a:moveTo>
                  <a:lnTo>
                    <a:pt x="645160" y="0"/>
                  </a:lnTo>
                  <a:lnTo>
                    <a:pt x="637540" y="1270"/>
                  </a:lnTo>
                  <a:lnTo>
                    <a:pt x="633730" y="5080"/>
                  </a:lnTo>
                  <a:lnTo>
                    <a:pt x="632460" y="10160"/>
                  </a:lnTo>
                  <a:lnTo>
                    <a:pt x="633730" y="17780"/>
                  </a:lnTo>
                  <a:lnTo>
                    <a:pt x="646430" y="12700"/>
                  </a:lnTo>
                  <a:lnTo>
                    <a:pt x="646430" y="2540"/>
                  </a:lnTo>
                  <a:close/>
                </a:path>
                <a:path w="908050" h="30479">
                  <a:moveTo>
                    <a:pt x="908050" y="15240"/>
                  </a:moveTo>
                  <a:lnTo>
                    <a:pt x="904240" y="13970"/>
                  </a:lnTo>
                  <a:lnTo>
                    <a:pt x="901700" y="8890"/>
                  </a:lnTo>
                  <a:lnTo>
                    <a:pt x="900430" y="5080"/>
                  </a:lnTo>
                  <a:lnTo>
                    <a:pt x="900430" y="0"/>
                  </a:lnTo>
                  <a:lnTo>
                    <a:pt x="890270" y="0"/>
                  </a:lnTo>
                  <a:lnTo>
                    <a:pt x="885190" y="5080"/>
                  </a:lnTo>
                  <a:lnTo>
                    <a:pt x="883920" y="13970"/>
                  </a:lnTo>
                  <a:lnTo>
                    <a:pt x="886460" y="22860"/>
                  </a:lnTo>
                  <a:lnTo>
                    <a:pt x="908050" y="152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396"/>
            <p:cNvSpPr/>
            <p:nvPr/>
          </p:nvSpPr>
          <p:spPr>
            <a:xfrm>
              <a:off x="3557269" y="4445000"/>
              <a:ext cx="5080" cy="12700"/>
            </a:xfrm>
            <a:custGeom>
              <a:avLst/>
              <a:gdLst/>
              <a:ahLst/>
              <a:cxnLst/>
              <a:rect l="l" t="t" r="r" b="b"/>
              <a:pathLst>
                <a:path w="5079" h="12700">
                  <a:moveTo>
                    <a:pt x="2539" y="0"/>
                  </a:moveTo>
                  <a:lnTo>
                    <a:pt x="0" y="0"/>
                  </a:lnTo>
                  <a:lnTo>
                    <a:pt x="5079" y="12700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397"/>
            <p:cNvSpPr/>
            <p:nvPr/>
          </p:nvSpPr>
          <p:spPr>
            <a:xfrm>
              <a:off x="4152899" y="4445000"/>
              <a:ext cx="12700" cy="15240"/>
            </a:xfrm>
            <a:custGeom>
              <a:avLst/>
              <a:gdLst/>
              <a:ahLst/>
              <a:cxnLst/>
              <a:rect l="l" t="t" r="r" b="b"/>
              <a:pathLst>
                <a:path w="12700" h="15239">
                  <a:moveTo>
                    <a:pt x="0" y="0"/>
                  </a:moveTo>
                  <a:lnTo>
                    <a:pt x="0" y="12700"/>
                  </a:lnTo>
                  <a:lnTo>
                    <a:pt x="10160" y="12700"/>
                  </a:lnTo>
                  <a:lnTo>
                    <a:pt x="12700" y="15239"/>
                  </a:lnTo>
                  <a:lnTo>
                    <a:pt x="12700" y="2539"/>
                  </a:lnTo>
                  <a:lnTo>
                    <a:pt x="5079" y="2539"/>
                  </a:lnTo>
                  <a:lnTo>
                    <a:pt x="1270" y="1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398"/>
            <p:cNvSpPr/>
            <p:nvPr/>
          </p:nvSpPr>
          <p:spPr>
            <a:xfrm>
              <a:off x="4634230" y="4444999"/>
              <a:ext cx="204470" cy="15240"/>
            </a:xfrm>
            <a:custGeom>
              <a:avLst/>
              <a:gdLst/>
              <a:ahLst/>
              <a:cxnLst/>
              <a:rect l="l" t="t" r="r" b="b"/>
              <a:pathLst>
                <a:path w="204470" h="15239">
                  <a:moveTo>
                    <a:pt x="10160" y="8890"/>
                  </a:moveTo>
                  <a:lnTo>
                    <a:pt x="8890" y="5080"/>
                  </a:lnTo>
                  <a:lnTo>
                    <a:pt x="7620" y="2540"/>
                  </a:lnTo>
                  <a:lnTo>
                    <a:pt x="5080" y="0"/>
                  </a:lnTo>
                  <a:lnTo>
                    <a:pt x="1270" y="1270"/>
                  </a:lnTo>
                  <a:lnTo>
                    <a:pt x="0" y="5080"/>
                  </a:lnTo>
                  <a:lnTo>
                    <a:pt x="0" y="12700"/>
                  </a:lnTo>
                  <a:lnTo>
                    <a:pt x="7620" y="12700"/>
                  </a:lnTo>
                  <a:lnTo>
                    <a:pt x="10160" y="8890"/>
                  </a:lnTo>
                  <a:close/>
                </a:path>
                <a:path w="204470" h="15239">
                  <a:moveTo>
                    <a:pt x="132080" y="2540"/>
                  </a:moveTo>
                  <a:lnTo>
                    <a:pt x="128270" y="0"/>
                  </a:lnTo>
                  <a:lnTo>
                    <a:pt x="125730" y="0"/>
                  </a:lnTo>
                  <a:lnTo>
                    <a:pt x="123190" y="2540"/>
                  </a:lnTo>
                  <a:lnTo>
                    <a:pt x="119380" y="5080"/>
                  </a:lnTo>
                  <a:lnTo>
                    <a:pt x="124460" y="10160"/>
                  </a:lnTo>
                  <a:lnTo>
                    <a:pt x="128270" y="10160"/>
                  </a:lnTo>
                  <a:lnTo>
                    <a:pt x="128270" y="7620"/>
                  </a:lnTo>
                  <a:lnTo>
                    <a:pt x="130810" y="6350"/>
                  </a:lnTo>
                  <a:lnTo>
                    <a:pt x="132080" y="5080"/>
                  </a:lnTo>
                  <a:lnTo>
                    <a:pt x="132080" y="2540"/>
                  </a:lnTo>
                  <a:close/>
                </a:path>
                <a:path w="204470" h="15239">
                  <a:moveTo>
                    <a:pt x="204470" y="7620"/>
                  </a:moveTo>
                  <a:lnTo>
                    <a:pt x="203200" y="2540"/>
                  </a:lnTo>
                  <a:lnTo>
                    <a:pt x="201930" y="2540"/>
                  </a:lnTo>
                  <a:lnTo>
                    <a:pt x="199390" y="0"/>
                  </a:lnTo>
                  <a:lnTo>
                    <a:pt x="198120" y="0"/>
                  </a:lnTo>
                  <a:lnTo>
                    <a:pt x="193040" y="1270"/>
                  </a:lnTo>
                  <a:lnTo>
                    <a:pt x="187960" y="5080"/>
                  </a:lnTo>
                  <a:lnTo>
                    <a:pt x="186690" y="8890"/>
                  </a:lnTo>
                  <a:lnTo>
                    <a:pt x="189230" y="15240"/>
                  </a:lnTo>
                  <a:lnTo>
                    <a:pt x="193040" y="15240"/>
                  </a:lnTo>
                  <a:lnTo>
                    <a:pt x="196850" y="12700"/>
                  </a:lnTo>
                  <a:lnTo>
                    <a:pt x="201930" y="10160"/>
                  </a:lnTo>
                  <a:lnTo>
                    <a:pt x="20447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9" name="object 399"/>
            <p:cNvSpPr/>
            <p:nvPr/>
          </p:nvSpPr>
          <p:spPr>
            <a:xfrm>
              <a:off x="4123690" y="4447539"/>
              <a:ext cx="227329" cy="12700"/>
            </a:xfrm>
            <a:custGeom>
              <a:avLst/>
              <a:gdLst/>
              <a:ahLst/>
              <a:cxnLst/>
              <a:rect l="l" t="t" r="r" b="b"/>
              <a:pathLst>
                <a:path w="227329" h="12700">
                  <a:moveTo>
                    <a:pt x="19050" y="6350"/>
                  </a:moveTo>
                  <a:lnTo>
                    <a:pt x="17780" y="0"/>
                  </a:lnTo>
                  <a:lnTo>
                    <a:pt x="0" y="0"/>
                  </a:lnTo>
                  <a:lnTo>
                    <a:pt x="1270" y="3810"/>
                  </a:lnTo>
                  <a:lnTo>
                    <a:pt x="1270" y="11430"/>
                  </a:lnTo>
                  <a:lnTo>
                    <a:pt x="5080" y="12700"/>
                  </a:lnTo>
                  <a:lnTo>
                    <a:pt x="10160" y="12700"/>
                  </a:lnTo>
                  <a:lnTo>
                    <a:pt x="16510" y="10160"/>
                  </a:lnTo>
                  <a:lnTo>
                    <a:pt x="19050" y="6350"/>
                  </a:lnTo>
                  <a:close/>
                </a:path>
                <a:path w="227329" h="12700">
                  <a:moveTo>
                    <a:pt x="74930" y="0"/>
                  </a:moveTo>
                  <a:lnTo>
                    <a:pt x="71120" y="0"/>
                  </a:lnTo>
                  <a:lnTo>
                    <a:pt x="69850" y="2540"/>
                  </a:lnTo>
                  <a:lnTo>
                    <a:pt x="68580" y="7620"/>
                  </a:lnTo>
                  <a:lnTo>
                    <a:pt x="68580" y="12700"/>
                  </a:lnTo>
                  <a:lnTo>
                    <a:pt x="74930" y="12700"/>
                  </a:lnTo>
                  <a:lnTo>
                    <a:pt x="74930" y="0"/>
                  </a:lnTo>
                  <a:close/>
                </a:path>
                <a:path w="227329" h="12700">
                  <a:moveTo>
                    <a:pt x="90170" y="0"/>
                  </a:moveTo>
                  <a:lnTo>
                    <a:pt x="82550" y="0"/>
                  </a:lnTo>
                  <a:lnTo>
                    <a:pt x="82550" y="12700"/>
                  </a:lnTo>
                  <a:lnTo>
                    <a:pt x="90170" y="12700"/>
                  </a:lnTo>
                  <a:lnTo>
                    <a:pt x="90170" y="0"/>
                  </a:lnTo>
                  <a:close/>
                </a:path>
                <a:path w="227329" h="12700">
                  <a:moveTo>
                    <a:pt x="227330" y="0"/>
                  </a:moveTo>
                  <a:lnTo>
                    <a:pt x="219710" y="0"/>
                  </a:lnTo>
                  <a:lnTo>
                    <a:pt x="215900" y="1270"/>
                  </a:lnTo>
                  <a:lnTo>
                    <a:pt x="212090" y="3810"/>
                  </a:lnTo>
                  <a:lnTo>
                    <a:pt x="209550" y="7620"/>
                  </a:lnTo>
                  <a:lnTo>
                    <a:pt x="209550" y="12700"/>
                  </a:lnTo>
                  <a:lnTo>
                    <a:pt x="227330" y="12700"/>
                  </a:lnTo>
                  <a:lnTo>
                    <a:pt x="2273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0" name="object 400"/>
            <p:cNvSpPr/>
            <p:nvPr/>
          </p:nvSpPr>
          <p:spPr>
            <a:xfrm>
              <a:off x="4965700" y="4447539"/>
              <a:ext cx="17780" cy="10160"/>
            </a:xfrm>
            <a:custGeom>
              <a:avLst/>
              <a:gdLst/>
              <a:ahLst/>
              <a:cxnLst/>
              <a:rect l="l" t="t" r="r" b="b"/>
              <a:pathLst>
                <a:path w="17779" h="10160">
                  <a:moveTo>
                    <a:pt x="10160" y="0"/>
                  </a:moveTo>
                  <a:lnTo>
                    <a:pt x="5079" y="1270"/>
                  </a:lnTo>
                  <a:lnTo>
                    <a:pt x="0" y="5080"/>
                  </a:lnTo>
                  <a:lnTo>
                    <a:pt x="1270" y="10160"/>
                  </a:lnTo>
                  <a:lnTo>
                    <a:pt x="8889" y="10160"/>
                  </a:lnTo>
                  <a:lnTo>
                    <a:pt x="12700" y="8890"/>
                  </a:lnTo>
                  <a:lnTo>
                    <a:pt x="17779" y="6350"/>
                  </a:lnTo>
                  <a:lnTo>
                    <a:pt x="16510" y="254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401"/>
            <p:cNvSpPr/>
            <p:nvPr/>
          </p:nvSpPr>
          <p:spPr>
            <a:xfrm>
              <a:off x="3658869" y="4450079"/>
              <a:ext cx="17780" cy="22860"/>
            </a:xfrm>
            <a:custGeom>
              <a:avLst/>
              <a:gdLst/>
              <a:ahLst/>
              <a:cxnLst/>
              <a:rect l="l" t="t" r="r" b="b"/>
              <a:pathLst>
                <a:path w="17779" h="22860">
                  <a:moveTo>
                    <a:pt x="17779" y="0"/>
                  </a:moveTo>
                  <a:lnTo>
                    <a:pt x="0" y="10160"/>
                  </a:lnTo>
                  <a:lnTo>
                    <a:pt x="5079" y="13970"/>
                  </a:lnTo>
                  <a:lnTo>
                    <a:pt x="6350" y="20320"/>
                  </a:lnTo>
                  <a:lnTo>
                    <a:pt x="10159" y="22860"/>
                  </a:lnTo>
                  <a:lnTo>
                    <a:pt x="17779" y="2286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402"/>
            <p:cNvSpPr/>
            <p:nvPr/>
          </p:nvSpPr>
          <p:spPr>
            <a:xfrm>
              <a:off x="3783329" y="4450079"/>
              <a:ext cx="3810" cy="17780"/>
            </a:xfrm>
            <a:custGeom>
              <a:avLst/>
              <a:gdLst/>
              <a:ahLst/>
              <a:cxnLst/>
              <a:rect l="l" t="t" r="r" b="b"/>
              <a:pathLst>
                <a:path w="3810" h="17779">
                  <a:moveTo>
                    <a:pt x="0" y="0"/>
                  </a:moveTo>
                  <a:lnTo>
                    <a:pt x="3810" y="17780"/>
                  </a:lnTo>
                  <a:lnTo>
                    <a:pt x="3810" y="12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3" name="object 403"/>
            <p:cNvSpPr/>
            <p:nvPr/>
          </p:nvSpPr>
          <p:spPr>
            <a:xfrm>
              <a:off x="4085589" y="4450079"/>
              <a:ext cx="11430" cy="10160"/>
            </a:xfrm>
            <a:custGeom>
              <a:avLst/>
              <a:gdLst/>
              <a:ahLst/>
              <a:cxnLst/>
              <a:rect l="l" t="t" r="r" b="b"/>
              <a:pathLst>
                <a:path w="11429" h="10160">
                  <a:moveTo>
                    <a:pt x="508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1430" y="10160"/>
                  </a:lnTo>
                  <a:lnTo>
                    <a:pt x="11430" y="5080"/>
                  </a:lnTo>
                  <a:lnTo>
                    <a:pt x="8889" y="2540"/>
                  </a:lnTo>
                  <a:lnTo>
                    <a:pt x="50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404"/>
            <p:cNvSpPr/>
            <p:nvPr/>
          </p:nvSpPr>
          <p:spPr>
            <a:xfrm>
              <a:off x="5012689" y="4450079"/>
              <a:ext cx="15240" cy="12700"/>
            </a:xfrm>
            <a:custGeom>
              <a:avLst/>
              <a:gdLst/>
              <a:ahLst/>
              <a:cxnLst/>
              <a:rect l="l" t="t" r="r" b="b"/>
              <a:pathLst>
                <a:path w="15239" h="12700">
                  <a:moveTo>
                    <a:pt x="10160" y="0"/>
                  </a:moveTo>
                  <a:lnTo>
                    <a:pt x="7620" y="1270"/>
                  </a:lnTo>
                  <a:lnTo>
                    <a:pt x="3810" y="3810"/>
                  </a:lnTo>
                  <a:lnTo>
                    <a:pt x="0" y="5080"/>
                  </a:lnTo>
                  <a:lnTo>
                    <a:pt x="0" y="11430"/>
                  </a:lnTo>
                  <a:lnTo>
                    <a:pt x="1270" y="12700"/>
                  </a:lnTo>
                  <a:lnTo>
                    <a:pt x="6350" y="10160"/>
                  </a:lnTo>
                  <a:lnTo>
                    <a:pt x="11430" y="10160"/>
                  </a:lnTo>
                  <a:lnTo>
                    <a:pt x="15239" y="8890"/>
                  </a:lnTo>
                  <a:lnTo>
                    <a:pt x="13970" y="254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3592830" y="4451349"/>
              <a:ext cx="1912620" cy="386080"/>
            </a:xfrm>
            <a:custGeom>
              <a:avLst/>
              <a:gdLst/>
              <a:ahLst/>
              <a:cxnLst/>
              <a:rect l="l" t="t" r="r" b="b"/>
              <a:pathLst>
                <a:path w="1912620" h="386079">
                  <a:moveTo>
                    <a:pt x="1270" y="8890"/>
                  </a:moveTo>
                  <a:lnTo>
                    <a:pt x="0" y="8890"/>
                  </a:lnTo>
                  <a:lnTo>
                    <a:pt x="1270" y="12700"/>
                  </a:lnTo>
                  <a:lnTo>
                    <a:pt x="1270" y="8890"/>
                  </a:lnTo>
                  <a:close/>
                </a:path>
                <a:path w="1912620" h="386079">
                  <a:moveTo>
                    <a:pt x="360680" y="11430"/>
                  </a:moveTo>
                  <a:lnTo>
                    <a:pt x="355600" y="7620"/>
                  </a:lnTo>
                  <a:lnTo>
                    <a:pt x="345440" y="2540"/>
                  </a:lnTo>
                  <a:lnTo>
                    <a:pt x="340360" y="1270"/>
                  </a:lnTo>
                  <a:lnTo>
                    <a:pt x="341630" y="8890"/>
                  </a:lnTo>
                  <a:lnTo>
                    <a:pt x="344170" y="15240"/>
                  </a:lnTo>
                  <a:lnTo>
                    <a:pt x="350520" y="19050"/>
                  </a:lnTo>
                  <a:lnTo>
                    <a:pt x="360680" y="19050"/>
                  </a:lnTo>
                  <a:lnTo>
                    <a:pt x="360680" y="11430"/>
                  </a:lnTo>
                  <a:close/>
                </a:path>
                <a:path w="1912620" h="386079">
                  <a:moveTo>
                    <a:pt x="417830" y="16510"/>
                  </a:moveTo>
                  <a:lnTo>
                    <a:pt x="406400" y="16510"/>
                  </a:lnTo>
                  <a:lnTo>
                    <a:pt x="400050" y="15240"/>
                  </a:lnTo>
                  <a:lnTo>
                    <a:pt x="391160" y="15240"/>
                  </a:lnTo>
                  <a:lnTo>
                    <a:pt x="387350" y="17780"/>
                  </a:lnTo>
                  <a:lnTo>
                    <a:pt x="386080" y="21590"/>
                  </a:lnTo>
                  <a:lnTo>
                    <a:pt x="386080" y="27940"/>
                  </a:lnTo>
                  <a:lnTo>
                    <a:pt x="415290" y="35560"/>
                  </a:lnTo>
                  <a:lnTo>
                    <a:pt x="417830" y="16510"/>
                  </a:lnTo>
                  <a:close/>
                </a:path>
                <a:path w="1912620" h="386079">
                  <a:moveTo>
                    <a:pt x="485140" y="0"/>
                  </a:moveTo>
                  <a:lnTo>
                    <a:pt x="481330" y="0"/>
                  </a:lnTo>
                  <a:lnTo>
                    <a:pt x="481330" y="3810"/>
                  </a:lnTo>
                  <a:lnTo>
                    <a:pt x="485140" y="3810"/>
                  </a:lnTo>
                  <a:lnTo>
                    <a:pt x="485140" y="0"/>
                  </a:lnTo>
                  <a:close/>
                </a:path>
                <a:path w="1912620" h="386079">
                  <a:moveTo>
                    <a:pt x="551180" y="16510"/>
                  </a:moveTo>
                  <a:lnTo>
                    <a:pt x="547370" y="15240"/>
                  </a:lnTo>
                  <a:lnTo>
                    <a:pt x="541020" y="15240"/>
                  </a:lnTo>
                  <a:lnTo>
                    <a:pt x="535940" y="16510"/>
                  </a:lnTo>
                  <a:lnTo>
                    <a:pt x="534670" y="21590"/>
                  </a:lnTo>
                  <a:lnTo>
                    <a:pt x="551180" y="21590"/>
                  </a:lnTo>
                  <a:lnTo>
                    <a:pt x="551180" y="16510"/>
                  </a:lnTo>
                  <a:close/>
                </a:path>
                <a:path w="1912620" h="386079">
                  <a:moveTo>
                    <a:pt x="572770" y="16510"/>
                  </a:moveTo>
                  <a:lnTo>
                    <a:pt x="570230" y="13970"/>
                  </a:lnTo>
                  <a:lnTo>
                    <a:pt x="566420" y="12700"/>
                  </a:lnTo>
                  <a:lnTo>
                    <a:pt x="560070" y="12700"/>
                  </a:lnTo>
                  <a:lnTo>
                    <a:pt x="560070" y="21590"/>
                  </a:lnTo>
                  <a:lnTo>
                    <a:pt x="572770" y="21590"/>
                  </a:lnTo>
                  <a:lnTo>
                    <a:pt x="572770" y="16510"/>
                  </a:lnTo>
                  <a:close/>
                </a:path>
                <a:path w="1912620" h="386079">
                  <a:moveTo>
                    <a:pt x="668020" y="11430"/>
                  </a:moveTo>
                  <a:lnTo>
                    <a:pt x="662940" y="12700"/>
                  </a:lnTo>
                  <a:lnTo>
                    <a:pt x="657860" y="12700"/>
                  </a:lnTo>
                  <a:lnTo>
                    <a:pt x="654050" y="15240"/>
                  </a:lnTo>
                  <a:lnTo>
                    <a:pt x="654050" y="21590"/>
                  </a:lnTo>
                  <a:lnTo>
                    <a:pt x="665480" y="21590"/>
                  </a:lnTo>
                  <a:lnTo>
                    <a:pt x="668020" y="19050"/>
                  </a:lnTo>
                  <a:lnTo>
                    <a:pt x="668020" y="11430"/>
                  </a:lnTo>
                  <a:close/>
                </a:path>
                <a:path w="1912620" h="386079">
                  <a:moveTo>
                    <a:pt x="690880" y="8890"/>
                  </a:moveTo>
                  <a:lnTo>
                    <a:pt x="679450" y="8890"/>
                  </a:lnTo>
                  <a:lnTo>
                    <a:pt x="690880" y="12700"/>
                  </a:lnTo>
                  <a:lnTo>
                    <a:pt x="690880" y="8890"/>
                  </a:lnTo>
                  <a:close/>
                </a:path>
                <a:path w="1912620" h="386079">
                  <a:moveTo>
                    <a:pt x="730250" y="1270"/>
                  </a:moveTo>
                  <a:lnTo>
                    <a:pt x="722630" y="1270"/>
                  </a:lnTo>
                  <a:lnTo>
                    <a:pt x="722630" y="5080"/>
                  </a:lnTo>
                  <a:lnTo>
                    <a:pt x="723900" y="8890"/>
                  </a:lnTo>
                  <a:lnTo>
                    <a:pt x="726440" y="11430"/>
                  </a:lnTo>
                  <a:lnTo>
                    <a:pt x="730250" y="11430"/>
                  </a:lnTo>
                  <a:lnTo>
                    <a:pt x="730250" y="1270"/>
                  </a:lnTo>
                  <a:close/>
                </a:path>
                <a:path w="1912620" h="386079">
                  <a:moveTo>
                    <a:pt x="871220" y="1270"/>
                  </a:moveTo>
                  <a:lnTo>
                    <a:pt x="858520" y="1270"/>
                  </a:lnTo>
                  <a:lnTo>
                    <a:pt x="859790" y="19050"/>
                  </a:lnTo>
                  <a:lnTo>
                    <a:pt x="871220" y="19050"/>
                  </a:lnTo>
                  <a:lnTo>
                    <a:pt x="871220" y="1270"/>
                  </a:lnTo>
                  <a:close/>
                </a:path>
                <a:path w="1912620" h="386079">
                  <a:moveTo>
                    <a:pt x="942340" y="12700"/>
                  </a:moveTo>
                  <a:lnTo>
                    <a:pt x="932180" y="15240"/>
                  </a:lnTo>
                  <a:lnTo>
                    <a:pt x="911860" y="22860"/>
                  </a:lnTo>
                  <a:lnTo>
                    <a:pt x="891540" y="27940"/>
                  </a:lnTo>
                  <a:lnTo>
                    <a:pt x="871220" y="30480"/>
                  </a:lnTo>
                  <a:lnTo>
                    <a:pt x="862330" y="30480"/>
                  </a:lnTo>
                  <a:lnTo>
                    <a:pt x="866140" y="222250"/>
                  </a:lnTo>
                  <a:lnTo>
                    <a:pt x="863600" y="229870"/>
                  </a:lnTo>
                  <a:lnTo>
                    <a:pt x="862330" y="237490"/>
                  </a:lnTo>
                  <a:lnTo>
                    <a:pt x="858520" y="243840"/>
                  </a:lnTo>
                  <a:lnTo>
                    <a:pt x="853440" y="247650"/>
                  </a:lnTo>
                  <a:lnTo>
                    <a:pt x="840740" y="320040"/>
                  </a:lnTo>
                  <a:lnTo>
                    <a:pt x="845820" y="335280"/>
                  </a:lnTo>
                  <a:lnTo>
                    <a:pt x="849630" y="351790"/>
                  </a:lnTo>
                  <a:lnTo>
                    <a:pt x="849630" y="368300"/>
                  </a:lnTo>
                  <a:lnTo>
                    <a:pt x="847090" y="386080"/>
                  </a:lnTo>
                  <a:lnTo>
                    <a:pt x="852170" y="386080"/>
                  </a:lnTo>
                  <a:lnTo>
                    <a:pt x="863600" y="382270"/>
                  </a:lnTo>
                  <a:lnTo>
                    <a:pt x="868680" y="377190"/>
                  </a:lnTo>
                  <a:lnTo>
                    <a:pt x="872490" y="374650"/>
                  </a:lnTo>
                  <a:lnTo>
                    <a:pt x="875030" y="372110"/>
                  </a:lnTo>
                  <a:lnTo>
                    <a:pt x="878840" y="365760"/>
                  </a:lnTo>
                  <a:lnTo>
                    <a:pt x="889000" y="358140"/>
                  </a:lnTo>
                  <a:lnTo>
                    <a:pt x="896620" y="354330"/>
                  </a:lnTo>
                  <a:lnTo>
                    <a:pt x="901700" y="350520"/>
                  </a:lnTo>
                  <a:lnTo>
                    <a:pt x="909320" y="346710"/>
                  </a:lnTo>
                  <a:lnTo>
                    <a:pt x="919480" y="339090"/>
                  </a:lnTo>
                  <a:lnTo>
                    <a:pt x="919480" y="320040"/>
                  </a:lnTo>
                  <a:lnTo>
                    <a:pt x="920750" y="299720"/>
                  </a:lnTo>
                  <a:lnTo>
                    <a:pt x="918210" y="280670"/>
                  </a:lnTo>
                  <a:lnTo>
                    <a:pt x="909320" y="265430"/>
                  </a:lnTo>
                  <a:lnTo>
                    <a:pt x="911860" y="232410"/>
                  </a:lnTo>
                  <a:lnTo>
                    <a:pt x="915670" y="200660"/>
                  </a:lnTo>
                  <a:lnTo>
                    <a:pt x="922020" y="168910"/>
                  </a:lnTo>
                  <a:lnTo>
                    <a:pt x="927100" y="138430"/>
                  </a:lnTo>
                  <a:lnTo>
                    <a:pt x="933450" y="107950"/>
                  </a:lnTo>
                  <a:lnTo>
                    <a:pt x="938530" y="76200"/>
                  </a:lnTo>
                  <a:lnTo>
                    <a:pt x="941070" y="45720"/>
                  </a:lnTo>
                  <a:lnTo>
                    <a:pt x="942340" y="12700"/>
                  </a:lnTo>
                  <a:close/>
                </a:path>
                <a:path w="1912620" h="386079">
                  <a:moveTo>
                    <a:pt x="1912620" y="8890"/>
                  </a:moveTo>
                  <a:lnTo>
                    <a:pt x="1907540" y="10160"/>
                  </a:lnTo>
                  <a:lnTo>
                    <a:pt x="1903730" y="10160"/>
                  </a:lnTo>
                  <a:lnTo>
                    <a:pt x="1893570" y="12700"/>
                  </a:lnTo>
                  <a:lnTo>
                    <a:pt x="1891030" y="15240"/>
                  </a:lnTo>
                  <a:lnTo>
                    <a:pt x="1888490" y="19050"/>
                  </a:lnTo>
                  <a:lnTo>
                    <a:pt x="1887220" y="22860"/>
                  </a:lnTo>
                  <a:lnTo>
                    <a:pt x="1887220" y="27940"/>
                  </a:lnTo>
                  <a:lnTo>
                    <a:pt x="1892300" y="27940"/>
                  </a:lnTo>
                  <a:lnTo>
                    <a:pt x="1899920" y="29210"/>
                  </a:lnTo>
                  <a:lnTo>
                    <a:pt x="1905000" y="24130"/>
                  </a:lnTo>
                  <a:lnTo>
                    <a:pt x="1908810" y="15240"/>
                  </a:lnTo>
                  <a:lnTo>
                    <a:pt x="1912620" y="88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3559809" y="4462779"/>
              <a:ext cx="3810" cy="5080"/>
            </a:xfrm>
            <a:custGeom>
              <a:avLst/>
              <a:gdLst/>
              <a:ahLst/>
              <a:cxnLst/>
              <a:rect l="l" t="t" r="r" b="b"/>
              <a:pathLst>
                <a:path w="3810" h="5079">
                  <a:moveTo>
                    <a:pt x="381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3810" y="5080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3186430" y="4462779"/>
              <a:ext cx="2457450" cy="85090"/>
            </a:xfrm>
            <a:custGeom>
              <a:avLst/>
              <a:gdLst/>
              <a:ahLst/>
              <a:cxnLst/>
              <a:rect l="l" t="t" r="r" b="b"/>
              <a:pathLst>
                <a:path w="2457450" h="85089">
                  <a:moveTo>
                    <a:pt x="2540" y="10160"/>
                  </a:moveTo>
                  <a:lnTo>
                    <a:pt x="0" y="10160"/>
                  </a:lnTo>
                  <a:lnTo>
                    <a:pt x="0" y="16510"/>
                  </a:lnTo>
                  <a:lnTo>
                    <a:pt x="2540" y="16510"/>
                  </a:lnTo>
                  <a:lnTo>
                    <a:pt x="2540" y="10160"/>
                  </a:lnTo>
                  <a:close/>
                </a:path>
                <a:path w="2457450" h="85089">
                  <a:moveTo>
                    <a:pt x="889000" y="0"/>
                  </a:moveTo>
                  <a:lnTo>
                    <a:pt x="886460" y="0"/>
                  </a:lnTo>
                  <a:lnTo>
                    <a:pt x="886460" y="5080"/>
                  </a:lnTo>
                  <a:lnTo>
                    <a:pt x="889000" y="5080"/>
                  </a:lnTo>
                  <a:lnTo>
                    <a:pt x="889000" y="0"/>
                  </a:lnTo>
                  <a:close/>
                </a:path>
                <a:path w="2457450" h="85089">
                  <a:moveTo>
                    <a:pt x="910590" y="5080"/>
                  </a:moveTo>
                  <a:lnTo>
                    <a:pt x="899160" y="5080"/>
                  </a:lnTo>
                  <a:lnTo>
                    <a:pt x="899160" y="10160"/>
                  </a:lnTo>
                  <a:lnTo>
                    <a:pt x="908050" y="10160"/>
                  </a:lnTo>
                  <a:lnTo>
                    <a:pt x="909320" y="8890"/>
                  </a:lnTo>
                  <a:lnTo>
                    <a:pt x="910590" y="6350"/>
                  </a:lnTo>
                  <a:lnTo>
                    <a:pt x="910590" y="5080"/>
                  </a:lnTo>
                  <a:close/>
                </a:path>
                <a:path w="2457450" h="85089">
                  <a:moveTo>
                    <a:pt x="1012190" y="5080"/>
                  </a:moveTo>
                  <a:lnTo>
                    <a:pt x="1009650" y="3810"/>
                  </a:lnTo>
                  <a:lnTo>
                    <a:pt x="1007110" y="5080"/>
                  </a:lnTo>
                  <a:lnTo>
                    <a:pt x="1004570" y="8890"/>
                  </a:lnTo>
                  <a:lnTo>
                    <a:pt x="1005840" y="12700"/>
                  </a:lnTo>
                  <a:lnTo>
                    <a:pt x="1012190" y="12700"/>
                  </a:lnTo>
                  <a:lnTo>
                    <a:pt x="1012190" y="5080"/>
                  </a:lnTo>
                  <a:close/>
                </a:path>
                <a:path w="2457450" h="85089">
                  <a:moveTo>
                    <a:pt x="1029970" y="5080"/>
                  </a:moveTo>
                  <a:lnTo>
                    <a:pt x="1026160" y="3810"/>
                  </a:lnTo>
                  <a:lnTo>
                    <a:pt x="1022350" y="5080"/>
                  </a:lnTo>
                  <a:lnTo>
                    <a:pt x="1019810" y="7620"/>
                  </a:lnTo>
                  <a:lnTo>
                    <a:pt x="1017270" y="12700"/>
                  </a:lnTo>
                  <a:lnTo>
                    <a:pt x="1022350" y="12700"/>
                  </a:lnTo>
                  <a:lnTo>
                    <a:pt x="1026160" y="11430"/>
                  </a:lnTo>
                  <a:lnTo>
                    <a:pt x="1027430" y="8890"/>
                  </a:lnTo>
                  <a:lnTo>
                    <a:pt x="1029970" y="5080"/>
                  </a:lnTo>
                  <a:close/>
                </a:path>
                <a:path w="2457450" h="85089">
                  <a:moveTo>
                    <a:pt x="1224280" y="5080"/>
                  </a:moveTo>
                  <a:lnTo>
                    <a:pt x="1221740" y="3810"/>
                  </a:lnTo>
                  <a:lnTo>
                    <a:pt x="1217930" y="5080"/>
                  </a:lnTo>
                  <a:lnTo>
                    <a:pt x="1214120" y="5080"/>
                  </a:lnTo>
                  <a:lnTo>
                    <a:pt x="1211580" y="7620"/>
                  </a:lnTo>
                  <a:lnTo>
                    <a:pt x="1215390" y="7620"/>
                  </a:lnTo>
                  <a:lnTo>
                    <a:pt x="1217930" y="6350"/>
                  </a:lnTo>
                  <a:lnTo>
                    <a:pt x="1221740" y="5080"/>
                  </a:lnTo>
                  <a:lnTo>
                    <a:pt x="1224280" y="5080"/>
                  </a:lnTo>
                  <a:close/>
                </a:path>
                <a:path w="2457450" h="85089">
                  <a:moveTo>
                    <a:pt x="1501140" y="7620"/>
                  </a:moveTo>
                  <a:lnTo>
                    <a:pt x="1493520" y="7620"/>
                  </a:lnTo>
                  <a:lnTo>
                    <a:pt x="1497330" y="16510"/>
                  </a:lnTo>
                  <a:lnTo>
                    <a:pt x="1499870" y="15240"/>
                  </a:lnTo>
                  <a:lnTo>
                    <a:pt x="1499870" y="8890"/>
                  </a:lnTo>
                  <a:lnTo>
                    <a:pt x="1501140" y="7620"/>
                  </a:lnTo>
                  <a:close/>
                </a:path>
                <a:path w="2457450" h="85089">
                  <a:moveTo>
                    <a:pt x="2457450" y="24130"/>
                  </a:moveTo>
                  <a:lnTo>
                    <a:pt x="2454910" y="13970"/>
                  </a:lnTo>
                  <a:lnTo>
                    <a:pt x="2447290" y="8890"/>
                  </a:lnTo>
                  <a:lnTo>
                    <a:pt x="2434590" y="7620"/>
                  </a:lnTo>
                  <a:lnTo>
                    <a:pt x="2435860" y="16510"/>
                  </a:lnTo>
                  <a:lnTo>
                    <a:pt x="2435860" y="26670"/>
                  </a:lnTo>
                  <a:lnTo>
                    <a:pt x="2434590" y="38100"/>
                  </a:lnTo>
                  <a:lnTo>
                    <a:pt x="2434590" y="59690"/>
                  </a:lnTo>
                  <a:lnTo>
                    <a:pt x="2437130" y="69850"/>
                  </a:lnTo>
                  <a:lnTo>
                    <a:pt x="2442210" y="77470"/>
                  </a:lnTo>
                  <a:lnTo>
                    <a:pt x="2449830" y="85090"/>
                  </a:lnTo>
                  <a:lnTo>
                    <a:pt x="2452370" y="62230"/>
                  </a:lnTo>
                  <a:lnTo>
                    <a:pt x="2456180" y="48260"/>
                  </a:lnTo>
                  <a:lnTo>
                    <a:pt x="2457450" y="35560"/>
                  </a:lnTo>
                  <a:lnTo>
                    <a:pt x="2457450" y="241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3783329" y="4467860"/>
              <a:ext cx="3810" cy="5080"/>
            </a:xfrm>
            <a:custGeom>
              <a:avLst/>
              <a:gdLst/>
              <a:ahLst/>
              <a:cxnLst/>
              <a:rect l="l" t="t" r="r" b="b"/>
              <a:pathLst>
                <a:path w="3810" h="5079">
                  <a:moveTo>
                    <a:pt x="38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3810" y="5079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3581400" y="4467859"/>
              <a:ext cx="2393950" cy="434340"/>
            </a:xfrm>
            <a:custGeom>
              <a:avLst/>
              <a:gdLst/>
              <a:ahLst/>
              <a:cxnLst/>
              <a:rect l="l" t="t" r="r" b="b"/>
              <a:pathLst>
                <a:path w="2393950" h="434339">
                  <a:moveTo>
                    <a:pt x="12700" y="8890"/>
                  </a:moveTo>
                  <a:lnTo>
                    <a:pt x="7620" y="12700"/>
                  </a:lnTo>
                  <a:lnTo>
                    <a:pt x="3810" y="19050"/>
                  </a:lnTo>
                  <a:lnTo>
                    <a:pt x="2540" y="26670"/>
                  </a:lnTo>
                  <a:lnTo>
                    <a:pt x="0" y="34290"/>
                  </a:lnTo>
                  <a:lnTo>
                    <a:pt x="7620" y="36830"/>
                  </a:lnTo>
                  <a:lnTo>
                    <a:pt x="12700" y="8890"/>
                  </a:lnTo>
                  <a:close/>
                </a:path>
                <a:path w="2393950" h="434339">
                  <a:moveTo>
                    <a:pt x="458470" y="5080"/>
                  </a:moveTo>
                  <a:lnTo>
                    <a:pt x="448310" y="5080"/>
                  </a:lnTo>
                  <a:lnTo>
                    <a:pt x="453390" y="19050"/>
                  </a:lnTo>
                  <a:lnTo>
                    <a:pt x="454660" y="15240"/>
                  </a:lnTo>
                  <a:lnTo>
                    <a:pt x="457200" y="12700"/>
                  </a:lnTo>
                  <a:lnTo>
                    <a:pt x="458470" y="8890"/>
                  </a:lnTo>
                  <a:lnTo>
                    <a:pt x="458470" y="5080"/>
                  </a:lnTo>
                  <a:close/>
                </a:path>
                <a:path w="2393950" h="434339">
                  <a:moveTo>
                    <a:pt x="1894840" y="223520"/>
                  </a:moveTo>
                  <a:lnTo>
                    <a:pt x="1893570" y="114300"/>
                  </a:lnTo>
                  <a:lnTo>
                    <a:pt x="1889760" y="7620"/>
                  </a:lnTo>
                  <a:lnTo>
                    <a:pt x="1877060" y="11430"/>
                  </a:lnTo>
                  <a:lnTo>
                    <a:pt x="1880870" y="267970"/>
                  </a:lnTo>
                  <a:lnTo>
                    <a:pt x="1883410" y="266700"/>
                  </a:lnTo>
                  <a:lnTo>
                    <a:pt x="1889760" y="270510"/>
                  </a:lnTo>
                  <a:lnTo>
                    <a:pt x="1885950" y="309880"/>
                  </a:lnTo>
                  <a:lnTo>
                    <a:pt x="1887220" y="351790"/>
                  </a:lnTo>
                  <a:lnTo>
                    <a:pt x="1889760" y="393700"/>
                  </a:lnTo>
                  <a:lnTo>
                    <a:pt x="1891030" y="434340"/>
                  </a:lnTo>
                  <a:lnTo>
                    <a:pt x="1892300" y="331470"/>
                  </a:lnTo>
                  <a:lnTo>
                    <a:pt x="1894840" y="223520"/>
                  </a:lnTo>
                  <a:close/>
                </a:path>
                <a:path w="2393950" h="434339">
                  <a:moveTo>
                    <a:pt x="2076450" y="6350"/>
                  </a:moveTo>
                  <a:lnTo>
                    <a:pt x="2072640" y="6350"/>
                  </a:lnTo>
                  <a:lnTo>
                    <a:pt x="2072640" y="8890"/>
                  </a:lnTo>
                  <a:lnTo>
                    <a:pt x="2076450" y="8890"/>
                  </a:lnTo>
                  <a:lnTo>
                    <a:pt x="2076450" y="6350"/>
                  </a:lnTo>
                  <a:close/>
                </a:path>
                <a:path w="2393950" h="434339">
                  <a:moveTo>
                    <a:pt x="2268220" y="15240"/>
                  </a:moveTo>
                  <a:lnTo>
                    <a:pt x="2264410" y="13970"/>
                  </a:lnTo>
                  <a:lnTo>
                    <a:pt x="2266950" y="15240"/>
                  </a:lnTo>
                  <a:lnTo>
                    <a:pt x="2268220" y="15240"/>
                  </a:lnTo>
                  <a:close/>
                </a:path>
                <a:path w="2393950" h="434339">
                  <a:moveTo>
                    <a:pt x="2291080" y="11430"/>
                  </a:moveTo>
                  <a:lnTo>
                    <a:pt x="2280920" y="11430"/>
                  </a:lnTo>
                  <a:lnTo>
                    <a:pt x="2269490" y="15240"/>
                  </a:lnTo>
                  <a:lnTo>
                    <a:pt x="2268220" y="15240"/>
                  </a:lnTo>
                  <a:lnTo>
                    <a:pt x="2272030" y="16510"/>
                  </a:lnTo>
                  <a:lnTo>
                    <a:pt x="2280920" y="16510"/>
                  </a:lnTo>
                  <a:lnTo>
                    <a:pt x="2283460" y="15240"/>
                  </a:lnTo>
                  <a:lnTo>
                    <a:pt x="2287270" y="13970"/>
                  </a:lnTo>
                  <a:lnTo>
                    <a:pt x="2291080" y="11430"/>
                  </a:lnTo>
                  <a:close/>
                </a:path>
                <a:path w="2393950" h="434339">
                  <a:moveTo>
                    <a:pt x="2350770" y="8890"/>
                  </a:moveTo>
                  <a:lnTo>
                    <a:pt x="2348230" y="8890"/>
                  </a:lnTo>
                  <a:lnTo>
                    <a:pt x="2346960" y="10160"/>
                  </a:lnTo>
                  <a:lnTo>
                    <a:pt x="2350770" y="8890"/>
                  </a:lnTo>
                  <a:close/>
                </a:path>
                <a:path w="2393950" h="434339">
                  <a:moveTo>
                    <a:pt x="2363470" y="7620"/>
                  </a:moveTo>
                  <a:lnTo>
                    <a:pt x="2353310" y="7620"/>
                  </a:lnTo>
                  <a:lnTo>
                    <a:pt x="2350770" y="8890"/>
                  </a:lnTo>
                  <a:lnTo>
                    <a:pt x="2363470" y="7620"/>
                  </a:lnTo>
                  <a:close/>
                </a:path>
                <a:path w="2393950" h="434339">
                  <a:moveTo>
                    <a:pt x="2369820" y="0"/>
                  </a:moveTo>
                  <a:lnTo>
                    <a:pt x="2366010" y="0"/>
                  </a:lnTo>
                  <a:lnTo>
                    <a:pt x="2366010" y="5080"/>
                  </a:lnTo>
                  <a:lnTo>
                    <a:pt x="2369820" y="5080"/>
                  </a:lnTo>
                  <a:lnTo>
                    <a:pt x="2369820" y="0"/>
                  </a:lnTo>
                  <a:close/>
                </a:path>
                <a:path w="2393950" h="434339">
                  <a:moveTo>
                    <a:pt x="2393950" y="11430"/>
                  </a:moveTo>
                  <a:lnTo>
                    <a:pt x="2391410" y="24130"/>
                  </a:lnTo>
                  <a:lnTo>
                    <a:pt x="2393950" y="21590"/>
                  </a:lnTo>
                  <a:lnTo>
                    <a:pt x="2393950" y="114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4972050" y="4481829"/>
              <a:ext cx="20320" cy="13970"/>
            </a:xfrm>
            <a:custGeom>
              <a:avLst/>
              <a:gdLst/>
              <a:ahLst/>
              <a:cxnLst/>
              <a:rect l="l" t="t" r="r" b="b"/>
              <a:pathLst>
                <a:path w="20320" h="13970">
                  <a:moveTo>
                    <a:pt x="12700" y="0"/>
                  </a:moveTo>
                  <a:lnTo>
                    <a:pt x="8889" y="1270"/>
                  </a:lnTo>
                  <a:lnTo>
                    <a:pt x="3810" y="3810"/>
                  </a:lnTo>
                  <a:lnTo>
                    <a:pt x="1270" y="6350"/>
                  </a:lnTo>
                  <a:lnTo>
                    <a:pt x="0" y="10160"/>
                  </a:lnTo>
                  <a:lnTo>
                    <a:pt x="5079" y="12700"/>
                  </a:lnTo>
                  <a:lnTo>
                    <a:pt x="10160" y="13970"/>
                  </a:lnTo>
                  <a:lnTo>
                    <a:pt x="15239" y="11430"/>
                  </a:lnTo>
                  <a:lnTo>
                    <a:pt x="20320" y="7620"/>
                  </a:lnTo>
                  <a:lnTo>
                    <a:pt x="20320" y="5080"/>
                  </a:lnTo>
                  <a:lnTo>
                    <a:pt x="15239" y="254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3481070" y="4481829"/>
              <a:ext cx="1977389" cy="876300"/>
            </a:xfrm>
            <a:custGeom>
              <a:avLst/>
              <a:gdLst/>
              <a:ahLst/>
              <a:cxnLst/>
              <a:rect l="l" t="t" r="r" b="b"/>
              <a:pathLst>
                <a:path w="1977389" h="876300">
                  <a:moveTo>
                    <a:pt x="90170" y="5080"/>
                  </a:moveTo>
                  <a:lnTo>
                    <a:pt x="82550" y="5080"/>
                  </a:lnTo>
                  <a:lnTo>
                    <a:pt x="82550" y="19050"/>
                  </a:lnTo>
                  <a:lnTo>
                    <a:pt x="80010" y="24130"/>
                  </a:lnTo>
                  <a:lnTo>
                    <a:pt x="76200" y="30480"/>
                  </a:lnTo>
                  <a:lnTo>
                    <a:pt x="73660" y="24130"/>
                  </a:lnTo>
                  <a:lnTo>
                    <a:pt x="73660" y="17780"/>
                  </a:lnTo>
                  <a:lnTo>
                    <a:pt x="76200" y="11430"/>
                  </a:lnTo>
                  <a:lnTo>
                    <a:pt x="76200" y="5080"/>
                  </a:lnTo>
                  <a:lnTo>
                    <a:pt x="48260" y="5080"/>
                  </a:lnTo>
                  <a:lnTo>
                    <a:pt x="30480" y="7620"/>
                  </a:lnTo>
                  <a:lnTo>
                    <a:pt x="1270" y="7620"/>
                  </a:lnTo>
                  <a:lnTo>
                    <a:pt x="0" y="49530"/>
                  </a:lnTo>
                  <a:lnTo>
                    <a:pt x="11430" y="48260"/>
                  </a:lnTo>
                  <a:lnTo>
                    <a:pt x="22860" y="44450"/>
                  </a:lnTo>
                  <a:lnTo>
                    <a:pt x="45720" y="39370"/>
                  </a:lnTo>
                  <a:lnTo>
                    <a:pt x="67310" y="36830"/>
                  </a:lnTo>
                  <a:lnTo>
                    <a:pt x="77470" y="38100"/>
                  </a:lnTo>
                  <a:lnTo>
                    <a:pt x="86360" y="40640"/>
                  </a:lnTo>
                  <a:lnTo>
                    <a:pt x="82550" y="31750"/>
                  </a:lnTo>
                  <a:lnTo>
                    <a:pt x="90170" y="13970"/>
                  </a:lnTo>
                  <a:lnTo>
                    <a:pt x="90170" y="5080"/>
                  </a:lnTo>
                  <a:close/>
                </a:path>
                <a:path w="1977389" h="876300">
                  <a:moveTo>
                    <a:pt x="161290" y="17780"/>
                  </a:moveTo>
                  <a:lnTo>
                    <a:pt x="157480" y="10160"/>
                  </a:lnTo>
                  <a:lnTo>
                    <a:pt x="152400" y="11430"/>
                  </a:lnTo>
                  <a:lnTo>
                    <a:pt x="147320" y="13970"/>
                  </a:lnTo>
                  <a:lnTo>
                    <a:pt x="142240" y="15240"/>
                  </a:lnTo>
                  <a:lnTo>
                    <a:pt x="135890" y="15240"/>
                  </a:lnTo>
                  <a:lnTo>
                    <a:pt x="135890" y="21590"/>
                  </a:lnTo>
                  <a:lnTo>
                    <a:pt x="137160" y="26670"/>
                  </a:lnTo>
                  <a:lnTo>
                    <a:pt x="139700" y="31750"/>
                  </a:lnTo>
                  <a:lnTo>
                    <a:pt x="153670" y="31750"/>
                  </a:lnTo>
                  <a:lnTo>
                    <a:pt x="158750" y="25400"/>
                  </a:lnTo>
                  <a:lnTo>
                    <a:pt x="161290" y="17780"/>
                  </a:lnTo>
                  <a:close/>
                </a:path>
                <a:path w="1977389" h="876300">
                  <a:moveTo>
                    <a:pt x="196850" y="5080"/>
                  </a:moveTo>
                  <a:lnTo>
                    <a:pt x="193040" y="5080"/>
                  </a:lnTo>
                  <a:lnTo>
                    <a:pt x="193040" y="7620"/>
                  </a:lnTo>
                  <a:lnTo>
                    <a:pt x="196850" y="7620"/>
                  </a:lnTo>
                  <a:lnTo>
                    <a:pt x="196850" y="5080"/>
                  </a:lnTo>
                  <a:close/>
                </a:path>
                <a:path w="1977389" h="876300">
                  <a:moveTo>
                    <a:pt x="257810" y="27940"/>
                  </a:moveTo>
                  <a:lnTo>
                    <a:pt x="255270" y="24130"/>
                  </a:lnTo>
                  <a:lnTo>
                    <a:pt x="255270" y="12700"/>
                  </a:lnTo>
                  <a:lnTo>
                    <a:pt x="237490" y="12700"/>
                  </a:lnTo>
                  <a:lnTo>
                    <a:pt x="234950" y="13970"/>
                  </a:lnTo>
                  <a:lnTo>
                    <a:pt x="231140" y="13970"/>
                  </a:lnTo>
                  <a:lnTo>
                    <a:pt x="227330" y="15240"/>
                  </a:lnTo>
                  <a:lnTo>
                    <a:pt x="227330" y="44450"/>
                  </a:lnTo>
                  <a:lnTo>
                    <a:pt x="255270" y="44450"/>
                  </a:lnTo>
                  <a:lnTo>
                    <a:pt x="257810" y="27940"/>
                  </a:lnTo>
                  <a:close/>
                </a:path>
                <a:path w="1977389" h="876300">
                  <a:moveTo>
                    <a:pt x="347980" y="36830"/>
                  </a:moveTo>
                  <a:lnTo>
                    <a:pt x="342900" y="24130"/>
                  </a:lnTo>
                  <a:lnTo>
                    <a:pt x="335280" y="13970"/>
                  </a:lnTo>
                  <a:lnTo>
                    <a:pt x="330200" y="10160"/>
                  </a:lnTo>
                  <a:lnTo>
                    <a:pt x="323850" y="8890"/>
                  </a:lnTo>
                  <a:lnTo>
                    <a:pt x="317500" y="8890"/>
                  </a:lnTo>
                  <a:lnTo>
                    <a:pt x="311150" y="10160"/>
                  </a:lnTo>
                  <a:lnTo>
                    <a:pt x="306070" y="19050"/>
                  </a:lnTo>
                  <a:lnTo>
                    <a:pt x="307340" y="26670"/>
                  </a:lnTo>
                  <a:lnTo>
                    <a:pt x="309880" y="35560"/>
                  </a:lnTo>
                  <a:lnTo>
                    <a:pt x="307340" y="44450"/>
                  </a:lnTo>
                  <a:lnTo>
                    <a:pt x="303530" y="39370"/>
                  </a:lnTo>
                  <a:lnTo>
                    <a:pt x="299720" y="31750"/>
                  </a:lnTo>
                  <a:lnTo>
                    <a:pt x="299720" y="13970"/>
                  </a:lnTo>
                  <a:lnTo>
                    <a:pt x="299720" y="12700"/>
                  </a:lnTo>
                  <a:lnTo>
                    <a:pt x="294640" y="13970"/>
                  </a:lnTo>
                  <a:lnTo>
                    <a:pt x="287020" y="13970"/>
                  </a:lnTo>
                  <a:lnTo>
                    <a:pt x="280670" y="12700"/>
                  </a:lnTo>
                  <a:lnTo>
                    <a:pt x="266700" y="12700"/>
                  </a:lnTo>
                  <a:lnTo>
                    <a:pt x="261620" y="15240"/>
                  </a:lnTo>
                  <a:lnTo>
                    <a:pt x="259080" y="20320"/>
                  </a:lnTo>
                  <a:lnTo>
                    <a:pt x="257810" y="27940"/>
                  </a:lnTo>
                  <a:lnTo>
                    <a:pt x="261620" y="31750"/>
                  </a:lnTo>
                  <a:lnTo>
                    <a:pt x="261620" y="35560"/>
                  </a:lnTo>
                  <a:lnTo>
                    <a:pt x="260350" y="40640"/>
                  </a:lnTo>
                  <a:lnTo>
                    <a:pt x="262890" y="44450"/>
                  </a:lnTo>
                  <a:lnTo>
                    <a:pt x="274320" y="45720"/>
                  </a:lnTo>
                  <a:lnTo>
                    <a:pt x="306070" y="45720"/>
                  </a:lnTo>
                  <a:lnTo>
                    <a:pt x="316230" y="44450"/>
                  </a:lnTo>
                  <a:lnTo>
                    <a:pt x="326390" y="44450"/>
                  </a:lnTo>
                  <a:lnTo>
                    <a:pt x="337820" y="43180"/>
                  </a:lnTo>
                  <a:lnTo>
                    <a:pt x="347980" y="43180"/>
                  </a:lnTo>
                  <a:lnTo>
                    <a:pt x="347980" y="36830"/>
                  </a:lnTo>
                  <a:close/>
                </a:path>
                <a:path w="1977389" h="876300">
                  <a:moveTo>
                    <a:pt x="562610" y="54610"/>
                  </a:moveTo>
                  <a:lnTo>
                    <a:pt x="561340" y="35560"/>
                  </a:lnTo>
                  <a:lnTo>
                    <a:pt x="556260" y="15240"/>
                  </a:lnTo>
                  <a:lnTo>
                    <a:pt x="530860" y="15240"/>
                  </a:lnTo>
                  <a:lnTo>
                    <a:pt x="514350" y="12700"/>
                  </a:lnTo>
                  <a:lnTo>
                    <a:pt x="496570" y="7620"/>
                  </a:lnTo>
                  <a:lnTo>
                    <a:pt x="488950" y="5080"/>
                  </a:lnTo>
                  <a:lnTo>
                    <a:pt x="482600" y="30480"/>
                  </a:lnTo>
                  <a:lnTo>
                    <a:pt x="481330" y="57150"/>
                  </a:lnTo>
                  <a:lnTo>
                    <a:pt x="482600" y="86360"/>
                  </a:lnTo>
                  <a:lnTo>
                    <a:pt x="485140" y="115570"/>
                  </a:lnTo>
                  <a:lnTo>
                    <a:pt x="488950" y="143510"/>
                  </a:lnTo>
                  <a:lnTo>
                    <a:pt x="491490" y="172720"/>
                  </a:lnTo>
                  <a:lnTo>
                    <a:pt x="492760" y="200660"/>
                  </a:lnTo>
                  <a:lnTo>
                    <a:pt x="491490" y="229870"/>
                  </a:lnTo>
                  <a:lnTo>
                    <a:pt x="490220" y="232410"/>
                  </a:lnTo>
                  <a:lnTo>
                    <a:pt x="486410" y="233680"/>
                  </a:lnTo>
                  <a:lnTo>
                    <a:pt x="485140" y="234950"/>
                  </a:lnTo>
                  <a:lnTo>
                    <a:pt x="481330" y="308610"/>
                  </a:lnTo>
                  <a:lnTo>
                    <a:pt x="485140" y="312420"/>
                  </a:lnTo>
                  <a:lnTo>
                    <a:pt x="488950" y="314960"/>
                  </a:lnTo>
                  <a:lnTo>
                    <a:pt x="491490" y="316230"/>
                  </a:lnTo>
                  <a:lnTo>
                    <a:pt x="501650" y="316230"/>
                  </a:lnTo>
                  <a:lnTo>
                    <a:pt x="504190" y="317500"/>
                  </a:lnTo>
                  <a:lnTo>
                    <a:pt x="506730" y="321310"/>
                  </a:lnTo>
                  <a:lnTo>
                    <a:pt x="506730" y="326390"/>
                  </a:lnTo>
                  <a:lnTo>
                    <a:pt x="511810" y="325120"/>
                  </a:lnTo>
                  <a:lnTo>
                    <a:pt x="516890" y="326390"/>
                  </a:lnTo>
                  <a:lnTo>
                    <a:pt x="521970" y="326390"/>
                  </a:lnTo>
                  <a:lnTo>
                    <a:pt x="527050" y="328930"/>
                  </a:lnTo>
                  <a:lnTo>
                    <a:pt x="532130" y="330200"/>
                  </a:lnTo>
                  <a:lnTo>
                    <a:pt x="537210" y="332740"/>
                  </a:lnTo>
                  <a:lnTo>
                    <a:pt x="542290" y="334010"/>
                  </a:lnTo>
                  <a:lnTo>
                    <a:pt x="548640" y="334010"/>
                  </a:lnTo>
                  <a:lnTo>
                    <a:pt x="554990" y="299720"/>
                  </a:lnTo>
                  <a:lnTo>
                    <a:pt x="558800" y="265430"/>
                  </a:lnTo>
                  <a:lnTo>
                    <a:pt x="558800" y="231140"/>
                  </a:lnTo>
                  <a:lnTo>
                    <a:pt x="556260" y="194310"/>
                  </a:lnTo>
                  <a:lnTo>
                    <a:pt x="552450" y="194310"/>
                  </a:lnTo>
                  <a:lnTo>
                    <a:pt x="549910" y="193040"/>
                  </a:lnTo>
                  <a:lnTo>
                    <a:pt x="548640" y="191770"/>
                  </a:lnTo>
                  <a:lnTo>
                    <a:pt x="556260" y="256540"/>
                  </a:lnTo>
                  <a:lnTo>
                    <a:pt x="548640" y="264160"/>
                  </a:lnTo>
                  <a:lnTo>
                    <a:pt x="544830" y="243840"/>
                  </a:lnTo>
                  <a:lnTo>
                    <a:pt x="539750" y="200660"/>
                  </a:lnTo>
                  <a:lnTo>
                    <a:pt x="541020" y="180340"/>
                  </a:lnTo>
                  <a:lnTo>
                    <a:pt x="548640" y="180340"/>
                  </a:lnTo>
                  <a:lnTo>
                    <a:pt x="549910" y="158750"/>
                  </a:lnTo>
                  <a:lnTo>
                    <a:pt x="554990" y="116840"/>
                  </a:lnTo>
                  <a:lnTo>
                    <a:pt x="558800" y="95250"/>
                  </a:lnTo>
                  <a:lnTo>
                    <a:pt x="561340" y="74930"/>
                  </a:lnTo>
                  <a:lnTo>
                    <a:pt x="562610" y="54610"/>
                  </a:lnTo>
                  <a:close/>
                </a:path>
                <a:path w="1977389" h="876300">
                  <a:moveTo>
                    <a:pt x="800100" y="10160"/>
                  </a:moveTo>
                  <a:lnTo>
                    <a:pt x="796290" y="10160"/>
                  </a:lnTo>
                  <a:lnTo>
                    <a:pt x="791210" y="11430"/>
                  </a:lnTo>
                  <a:lnTo>
                    <a:pt x="789940" y="17780"/>
                  </a:lnTo>
                  <a:lnTo>
                    <a:pt x="791210" y="22860"/>
                  </a:lnTo>
                  <a:lnTo>
                    <a:pt x="791210" y="27940"/>
                  </a:lnTo>
                  <a:lnTo>
                    <a:pt x="797560" y="27940"/>
                  </a:lnTo>
                  <a:lnTo>
                    <a:pt x="800100" y="10160"/>
                  </a:lnTo>
                  <a:close/>
                </a:path>
                <a:path w="1977389" h="876300">
                  <a:moveTo>
                    <a:pt x="844550" y="7620"/>
                  </a:moveTo>
                  <a:lnTo>
                    <a:pt x="836930" y="7620"/>
                  </a:lnTo>
                  <a:lnTo>
                    <a:pt x="836930" y="17780"/>
                  </a:lnTo>
                  <a:lnTo>
                    <a:pt x="842010" y="17780"/>
                  </a:lnTo>
                  <a:lnTo>
                    <a:pt x="843280" y="15240"/>
                  </a:lnTo>
                  <a:lnTo>
                    <a:pt x="844550" y="11430"/>
                  </a:lnTo>
                  <a:lnTo>
                    <a:pt x="844550" y="7620"/>
                  </a:lnTo>
                  <a:close/>
                </a:path>
                <a:path w="1977389" h="876300">
                  <a:moveTo>
                    <a:pt x="869950" y="2540"/>
                  </a:moveTo>
                  <a:lnTo>
                    <a:pt x="861060" y="1270"/>
                  </a:lnTo>
                  <a:lnTo>
                    <a:pt x="855980" y="3810"/>
                  </a:lnTo>
                  <a:lnTo>
                    <a:pt x="854710" y="7620"/>
                  </a:lnTo>
                  <a:lnTo>
                    <a:pt x="853440" y="13970"/>
                  </a:lnTo>
                  <a:lnTo>
                    <a:pt x="853440" y="20320"/>
                  </a:lnTo>
                  <a:lnTo>
                    <a:pt x="850900" y="25400"/>
                  </a:lnTo>
                  <a:lnTo>
                    <a:pt x="847090" y="29210"/>
                  </a:lnTo>
                  <a:lnTo>
                    <a:pt x="839470" y="30480"/>
                  </a:lnTo>
                  <a:lnTo>
                    <a:pt x="844550" y="30480"/>
                  </a:lnTo>
                  <a:lnTo>
                    <a:pt x="850900" y="29210"/>
                  </a:lnTo>
                  <a:lnTo>
                    <a:pt x="854710" y="26670"/>
                  </a:lnTo>
                  <a:lnTo>
                    <a:pt x="859790" y="24130"/>
                  </a:lnTo>
                  <a:lnTo>
                    <a:pt x="863600" y="21590"/>
                  </a:lnTo>
                  <a:lnTo>
                    <a:pt x="867410" y="17780"/>
                  </a:lnTo>
                  <a:lnTo>
                    <a:pt x="868680" y="13970"/>
                  </a:lnTo>
                  <a:lnTo>
                    <a:pt x="869950" y="8890"/>
                  </a:lnTo>
                  <a:lnTo>
                    <a:pt x="869950" y="2540"/>
                  </a:lnTo>
                  <a:close/>
                </a:path>
                <a:path w="1977389" h="876300">
                  <a:moveTo>
                    <a:pt x="919480" y="10160"/>
                  </a:moveTo>
                  <a:lnTo>
                    <a:pt x="916940" y="8890"/>
                  </a:lnTo>
                  <a:lnTo>
                    <a:pt x="913130" y="7620"/>
                  </a:lnTo>
                  <a:lnTo>
                    <a:pt x="905510" y="7620"/>
                  </a:lnTo>
                  <a:lnTo>
                    <a:pt x="902970" y="10160"/>
                  </a:lnTo>
                  <a:lnTo>
                    <a:pt x="899160" y="11430"/>
                  </a:lnTo>
                  <a:lnTo>
                    <a:pt x="897890" y="13970"/>
                  </a:lnTo>
                  <a:lnTo>
                    <a:pt x="897890" y="17780"/>
                  </a:lnTo>
                  <a:lnTo>
                    <a:pt x="902970" y="17780"/>
                  </a:lnTo>
                  <a:lnTo>
                    <a:pt x="906780" y="16510"/>
                  </a:lnTo>
                  <a:lnTo>
                    <a:pt x="910590" y="16510"/>
                  </a:lnTo>
                  <a:lnTo>
                    <a:pt x="918210" y="12700"/>
                  </a:lnTo>
                  <a:lnTo>
                    <a:pt x="919480" y="10160"/>
                  </a:lnTo>
                  <a:close/>
                </a:path>
                <a:path w="1977389" h="876300">
                  <a:moveTo>
                    <a:pt x="1323340" y="5080"/>
                  </a:moveTo>
                  <a:lnTo>
                    <a:pt x="1319530" y="5080"/>
                  </a:lnTo>
                  <a:lnTo>
                    <a:pt x="1319530" y="7620"/>
                  </a:lnTo>
                  <a:lnTo>
                    <a:pt x="1323340" y="7620"/>
                  </a:lnTo>
                  <a:lnTo>
                    <a:pt x="1323340" y="5080"/>
                  </a:lnTo>
                  <a:close/>
                </a:path>
                <a:path w="1977389" h="876300">
                  <a:moveTo>
                    <a:pt x="1728470" y="876300"/>
                  </a:moveTo>
                  <a:lnTo>
                    <a:pt x="1724660" y="632460"/>
                  </a:lnTo>
                  <a:lnTo>
                    <a:pt x="1710690" y="0"/>
                  </a:lnTo>
                  <a:lnTo>
                    <a:pt x="1703070" y="0"/>
                  </a:lnTo>
                  <a:lnTo>
                    <a:pt x="1719580" y="876300"/>
                  </a:lnTo>
                  <a:lnTo>
                    <a:pt x="1728470" y="876300"/>
                  </a:lnTo>
                  <a:close/>
                </a:path>
                <a:path w="1977389" h="876300">
                  <a:moveTo>
                    <a:pt x="1755140" y="767080"/>
                  </a:moveTo>
                  <a:lnTo>
                    <a:pt x="1739900" y="7620"/>
                  </a:lnTo>
                  <a:lnTo>
                    <a:pt x="1728470" y="5080"/>
                  </a:lnTo>
                  <a:lnTo>
                    <a:pt x="1737360" y="876300"/>
                  </a:lnTo>
                  <a:lnTo>
                    <a:pt x="1744980" y="876300"/>
                  </a:lnTo>
                  <a:lnTo>
                    <a:pt x="1752600" y="873760"/>
                  </a:lnTo>
                  <a:lnTo>
                    <a:pt x="1755140" y="767080"/>
                  </a:lnTo>
                  <a:close/>
                </a:path>
                <a:path w="1977389" h="876300">
                  <a:moveTo>
                    <a:pt x="1977390" y="577850"/>
                  </a:moveTo>
                  <a:lnTo>
                    <a:pt x="1960880" y="5080"/>
                  </a:lnTo>
                  <a:lnTo>
                    <a:pt x="1957070" y="7620"/>
                  </a:lnTo>
                  <a:lnTo>
                    <a:pt x="1955800" y="10160"/>
                  </a:lnTo>
                  <a:lnTo>
                    <a:pt x="1957070" y="13970"/>
                  </a:lnTo>
                  <a:lnTo>
                    <a:pt x="1958340" y="16510"/>
                  </a:lnTo>
                  <a:lnTo>
                    <a:pt x="1958340" y="22860"/>
                  </a:lnTo>
                  <a:lnTo>
                    <a:pt x="1957070" y="26670"/>
                  </a:lnTo>
                  <a:lnTo>
                    <a:pt x="1951990" y="30480"/>
                  </a:lnTo>
                  <a:lnTo>
                    <a:pt x="1965960" y="853440"/>
                  </a:lnTo>
                  <a:lnTo>
                    <a:pt x="1977390" y="849630"/>
                  </a:lnTo>
                  <a:lnTo>
                    <a:pt x="1977390" y="5778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4631690" y="4491989"/>
              <a:ext cx="411480" cy="15240"/>
            </a:xfrm>
            <a:custGeom>
              <a:avLst/>
              <a:gdLst/>
              <a:ahLst/>
              <a:cxnLst/>
              <a:rect l="l" t="t" r="r" b="b"/>
              <a:pathLst>
                <a:path w="411479" h="15239">
                  <a:moveTo>
                    <a:pt x="15240" y="2540"/>
                  </a:moveTo>
                  <a:lnTo>
                    <a:pt x="11430" y="0"/>
                  </a:lnTo>
                  <a:lnTo>
                    <a:pt x="0" y="0"/>
                  </a:lnTo>
                  <a:lnTo>
                    <a:pt x="2540" y="3810"/>
                  </a:lnTo>
                  <a:lnTo>
                    <a:pt x="3810" y="6350"/>
                  </a:lnTo>
                  <a:lnTo>
                    <a:pt x="6350" y="8890"/>
                  </a:lnTo>
                  <a:lnTo>
                    <a:pt x="10160" y="7620"/>
                  </a:lnTo>
                  <a:lnTo>
                    <a:pt x="12700" y="7620"/>
                  </a:lnTo>
                  <a:lnTo>
                    <a:pt x="15240" y="5080"/>
                  </a:lnTo>
                  <a:lnTo>
                    <a:pt x="15240" y="2540"/>
                  </a:lnTo>
                  <a:close/>
                </a:path>
                <a:path w="411479" h="15239">
                  <a:moveTo>
                    <a:pt x="411480" y="3810"/>
                  </a:moveTo>
                  <a:lnTo>
                    <a:pt x="407670" y="1270"/>
                  </a:lnTo>
                  <a:lnTo>
                    <a:pt x="402590" y="1270"/>
                  </a:lnTo>
                  <a:lnTo>
                    <a:pt x="397510" y="0"/>
                  </a:lnTo>
                  <a:lnTo>
                    <a:pt x="393700" y="1270"/>
                  </a:lnTo>
                  <a:lnTo>
                    <a:pt x="391160" y="5080"/>
                  </a:lnTo>
                  <a:lnTo>
                    <a:pt x="389890" y="8890"/>
                  </a:lnTo>
                  <a:lnTo>
                    <a:pt x="391160" y="12700"/>
                  </a:lnTo>
                  <a:lnTo>
                    <a:pt x="394970" y="15240"/>
                  </a:lnTo>
                  <a:lnTo>
                    <a:pt x="400050" y="13970"/>
                  </a:lnTo>
                  <a:lnTo>
                    <a:pt x="405130" y="11430"/>
                  </a:lnTo>
                  <a:lnTo>
                    <a:pt x="410210" y="10160"/>
                  </a:lnTo>
                  <a:lnTo>
                    <a:pt x="411480" y="38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3178809" y="4494529"/>
              <a:ext cx="7620" cy="2540"/>
            </a:xfrm>
            <a:custGeom>
              <a:avLst/>
              <a:gdLst/>
              <a:ahLst/>
              <a:cxnLst/>
              <a:rect l="l" t="t" r="r" b="b"/>
              <a:pathLst>
                <a:path w="7619" h="2539">
                  <a:moveTo>
                    <a:pt x="7619" y="0"/>
                  </a:moveTo>
                  <a:lnTo>
                    <a:pt x="0" y="0"/>
                  </a:lnTo>
                  <a:lnTo>
                    <a:pt x="1269" y="1270"/>
                  </a:lnTo>
                  <a:lnTo>
                    <a:pt x="2539" y="1270"/>
                  </a:lnTo>
                  <a:lnTo>
                    <a:pt x="3809" y="2540"/>
                  </a:lnTo>
                  <a:lnTo>
                    <a:pt x="5079" y="25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3520439" y="4494529"/>
              <a:ext cx="1270" cy="15240"/>
            </a:xfrm>
            <a:custGeom>
              <a:avLst/>
              <a:gdLst/>
              <a:ahLst/>
              <a:cxnLst/>
              <a:rect l="l" t="t" r="r" b="b"/>
              <a:pathLst>
                <a:path w="1270" h="15239">
                  <a:moveTo>
                    <a:pt x="1270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3674110" y="4494529"/>
              <a:ext cx="2073910" cy="861060"/>
            </a:xfrm>
            <a:custGeom>
              <a:avLst/>
              <a:gdLst/>
              <a:ahLst/>
              <a:cxnLst/>
              <a:rect l="l" t="t" r="r" b="b"/>
              <a:pathLst>
                <a:path w="2073910" h="861060">
                  <a:moveTo>
                    <a:pt x="11430" y="31750"/>
                  </a:moveTo>
                  <a:lnTo>
                    <a:pt x="0" y="31750"/>
                  </a:lnTo>
                  <a:lnTo>
                    <a:pt x="7620" y="33020"/>
                  </a:lnTo>
                  <a:lnTo>
                    <a:pt x="11430" y="31750"/>
                  </a:lnTo>
                  <a:close/>
                </a:path>
                <a:path w="2073910" h="861060">
                  <a:moveTo>
                    <a:pt x="27940" y="2540"/>
                  </a:moveTo>
                  <a:lnTo>
                    <a:pt x="20320" y="2540"/>
                  </a:lnTo>
                  <a:lnTo>
                    <a:pt x="16510" y="6350"/>
                  </a:lnTo>
                  <a:lnTo>
                    <a:pt x="13970" y="19050"/>
                  </a:lnTo>
                  <a:lnTo>
                    <a:pt x="12700" y="26670"/>
                  </a:lnTo>
                  <a:lnTo>
                    <a:pt x="11430" y="31750"/>
                  </a:lnTo>
                  <a:lnTo>
                    <a:pt x="27940" y="31750"/>
                  </a:lnTo>
                  <a:lnTo>
                    <a:pt x="27940" y="2540"/>
                  </a:lnTo>
                  <a:close/>
                </a:path>
                <a:path w="2073910" h="861060">
                  <a:moveTo>
                    <a:pt x="422910" y="7620"/>
                  </a:moveTo>
                  <a:lnTo>
                    <a:pt x="412750" y="7620"/>
                  </a:lnTo>
                  <a:lnTo>
                    <a:pt x="407670" y="10160"/>
                  </a:lnTo>
                  <a:lnTo>
                    <a:pt x="403860" y="10160"/>
                  </a:lnTo>
                  <a:lnTo>
                    <a:pt x="406400" y="15240"/>
                  </a:lnTo>
                  <a:lnTo>
                    <a:pt x="411480" y="19050"/>
                  </a:lnTo>
                  <a:lnTo>
                    <a:pt x="416560" y="20320"/>
                  </a:lnTo>
                  <a:lnTo>
                    <a:pt x="422910" y="19050"/>
                  </a:lnTo>
                  <a:lnTo>
                    <a:pt x="422910" y="7620"/>
                  </a:lnTo>
                  <a:close/>
                </a:path>
                <a:path w="2073910" h="861060">
                  <a:moveTo>
                    <a:pt x="474980" y="11430"/>
                  </a:moveTo>
                  <a:lnTo>
                    <a:pt x="472440" y="5080"/>
                  </a:lnTo>
                  <a:lnTo>
                    <a:pt x="453390" y="5080"/>
                  </a:lnTo>
                  <a:lnTo>
                    <a:pt x="453390" y="11430"/>
                  </a:lnTo>
                  <a:lnTo>
                    <a:pt x="454660" y="15240"/>
                  </a:lnTo>
                  <a:lnTo>
                    <a:pt x="458470" y="19050"/>
                  </a:lnTo>
                  <a:lnTo>
                    <a:pt x="468630" y="19050"/>
                  </a:lnTo>
                  <a:lnTo>
                    <a:pt x="472440" y="15240"/>
                  </a:lnTo>
                  <a:lnTo>
                    <a:pt x="474980" y="11430"/>
                  </a:lnTo>
                  <a:close/>
                </a:path>
                <a:path w="2073910" h="861060">
                  <a:moveTo>
                    <a:pt x="491490" y="5080"/>
                  </a:moveTo>
                  <a:lnTo>
                    <a:pt x="483870" y="5080"/>
                  </a:lnTo>
                  <a:lnTo>
                    <a:pt x="482600" y="2540"/>
                  </a:lnTo>
                  <a:lnTo>
                    <a:pt x="477520" y="5080"/>
                  </a:lnTo>
                  <a:lnTo>
                    <a:pt x="478790" y="7620"/>
                  </a:lnTo>
                  <a:lnTo>
                    <a:pt x="480060" y="12700"/>
                  </a:lnTo>
                  <a:lnTo>
                    <a:pt x="480060" y="17780"/>
                  </a:lnTo>
                  <a:lnTo>
                    <a:pt x="487680" y="19050"/>
                  </a:lnTo>
                  <a:lnTo>
                    <a:pt x="488950" y="15240"/>
                  </a:lnTo>
                  <a:lnTo>
                    <a:pt x="488950" y="10160"/>
                  </a:lnTo>
                  <a:lnTo>
                    <a:pt x="491490" y="5080"/>
                  </a:lnTo>
                  <a:close/>
                </a:path>
                <a:path w="2073910" h="861060">
                  <a:moveTo>
                    <a:pt x="523240" y="12700"/>
                  </a:moveTo>
                  <a:lnTo>
                    <a:pt x="519430" y="7620"/>
                  </a:lnTo>
                  <a:lnTo>
                    <a:pt x="523240" y="22860"/>
                  </a:lnTo>
                  <a:lnTo>
                    <a:pt x="523240" y="12700"/>
                  </a:lnTo>
                  <a:close/>
                </a:path>
                <a:path w="2073910" h="861060">
                  <a:moveTo>
                    <a:pt x="539750" y="22860"/>
                  </a:moveTo>
                  <a:lnTo>
                    <a:pt x="537210" y="5080"/>
                  </a:lnTo>
                  <a:lnTo>
                    <a:pt x="530860" y="7620"/>
                  </a:lnTo>
                  <a:lnTo>
                    <a:pt x="530860" y="15240"/>
                  </a:lnTo>
                  <a:lnTo>
                    <a:pt x="534670" y="21590"/>
                  </a:lnTo>
                  <a:lnTo>
                    <a:pt x="539750" y="22860"/>
                  </a:lnTo>
                  <a:close/>
                </a:path>
                <a:path w="2073910" h="861060">
                  <a:moveTo>
                    <a:pt x="590550" y="0"/>
                  </a:moveTo>
                  <a:lnTo>
                    <a:pt x="586740" y="1270"/>
                  </a:lnTo>
                  <a:lnTo>
                    <a:pt x="582930" y="1270"/>
                  </a:lnTo>
                  <a:lnTo>
                    <a:pt x="579120" y="2540"/>
                  </a:lnTo>
                  <a:lnTo>
                    <a:pt x="576580" y="5080"/>
                  </a:lnTo>
                  <a:lnTo>
                    <a:pt x="572770" y="6350"/>
                  </a:lnTo>
                  <a:lnTo>
                    <a:pt x="571500" y="8890"/>
                  </a:lnTo>
                  <a:lnTo>
                    <a:pt x="570230" y="12700"/>
                  </a:lnTo>
                  <a:lnTo>
                    <a:pt x="572770" y="17780"/>
                  </a:lnTo>
                  <a:lnTo>
                    <a:pt x="579120" y="17780"/>
                  </a:lnTo>
                  <a:lnTo>
                    <a:pt x="586740" y="19050"/>
                  </a:lnTo>
                  <a:lnTo>
                    <a:pt x="589280" y="13970"/>
                  </a:lnTo>
                  <a:lnTo>
                    <a:pt x="590550" y="6350"/>
                  </a:lnTo>
                  <a:lnTo>
                    <a:pt x="590550" y="0"/>
                  </a:lnTo>
                  <a:close/>
                </a:path>
                <a:path w="2073910" h="861060">
                  <a:moveTo>
                    <a:pt x="692150" y="2540"/>
                  </a:moveTo>
                  <a:lnTo>
                    <a:pt x="689610" y="2540"/>
                  </a:lnTo>
                  <a:lnTo>
                    <a:pt x="689610" y="5080"/>
                  </a:lnTo>
                  <a:lnTo>
                    <a:pt x="692150" y="5080"/>
                  </a:lnTo>
                  <a:lnTo>
                    <a:pt x="692150" y="2540"/>
                  </a:lnTo>
                  <a:close/>
                </a:path>
                <a:path w="2073910" h="861060">
                  <a:moveTo>
                    <a:pt x="1165860" y="5080"/>
                  </a:moveTo>
                  <a:lnTo>
                    <a:pt x="1151890" y="5080"/>
                  </a:lnTo>
                  <a:lnTo>
                    <a:pt x="1151890" y="7620"/>
                  </a:lnTo>
                  <a:lnTo>
                    <a:pt x="1165860" y="7620"/>
                  </a:lnTo>
                  <a:lnTo>
                    <a:pt x="1165860" y="5080"/>
                  </a:lnTo>
                  <a:close/>
                </a:path>
                <a:path w="2073910" h="861060">
                  <a:moveTo>
                    <a:pt x="1202690" y="6350"/>
                  </a:moveTo>
                  <a:lnTo>
                    <a:pt x="1200150" y="2540"/>
                  </a:lnTo>
                  <a:lnTo>
                    <a:pt x="1198880" y="5080"/>
                  </a:lnTo>
                  <a:lnTo>
                    <a:pt x="1200150" y="7620"/>
                  </a:lnTo>
                  <a:lnTo>
                    <a:pt x="1202690" y="6350"/>
                  </a:lnTo>
                  <a:close/>
                </a:path>
                <a:path w="2073910" h="861060">
                  <a:moveTo>
                    <a:pt x="1248410" y="2540"/>
                  </a:moveTo>
                  <a:lnTo>
                    <a:pt x="1240790" y="10160"/>
                  </a:lnTo>
                  <a:lnTo>
                    <a:pt x="1248410" y="10160"/>
                  </a:lnTo>
                  <a:lnTo>
                    <a:pt x="1248410" y="2540"/>
                  </a:lnTo>
                  <a:close/>
                </a:path>
                <a:path w="2073910" h="861060">
                  <a:moveTo>
                    <a:pt x="1513840" y="645160"/>
                  </a:moveTo>
                  <a:lnTo>
                    <a:pt x="1497330" y="2540"/>
                  </a:lnTo>
                  <a:lnTo>
                    <a:pt x="1494790" y="2540"/>
                  </a:lnTo>
                  <a:lnTo>
                    <a:pt x="1504950" y="650240"/>
                  </a:lnTo>
                  <a:lnTo>
                    <a:pt x="1506220" y="650240"/>
                  </a:lnTo>
                  <a:lnTo>
                    <a:pt x="1512570" y="850900"/>
                  </a:lnTo>
                  <a:lnTo>
                    <a:pt x="1506220" y="861060"/>
                  </a:lnTo>
                  <a:lnTo>
                    <a:pt x="1512570" y="861060"/>
                  </a:lnTo>
                  <a:lnTo>
                    <a:pt x="1513840" y="645160"/>
                  </a:lnTo>
                  <a:close/>
                </a:path>
                <a:path w="2073910" h="861060">
                  <a:moveTo>
                    <a:pt x="1581150" y="845820"/>
                  </a:moveTo>
                  <a:lnTo>
                    <a:pt x="1578610" y="525780"/>
                  </a:lnTo>
                  <a:lnTo>
                    <a:pt x="1578610" y="482600"/>
                  </a:lnTo>
                  <a:lnTo>
                    <a:pt x="1576070" y="463550"/>
                  </a:lnTo>
                  <a:lnTo>
                    <a:pt x="1569720" y="445770"/>
                  </a:lnTo>
                  <a:lnTo>
                    <a:pt x="1568450" y="438150"/>
                  </a:lnTo>
                  <a:lnTo>
                    <a:pt x="1570990" y="431800"/>
                  </a:lnTo>
                  <a:lnTo>
                    <a:pt x="1574800" y="426720"/>
                  </a:lnTo>
                  <a:lnTo>
                    <a:pt x="1576070" y="420370"/>
                  </a:lnTo>
                  <a:lnTo>
                    <a:pt x="1572260" y="107950"/>
                  </a:lnTo>
                  <a:lnTo>
                    <a:pt x="1572260" y="2540"/>
                  </a:lnTo>
                  <a:lnTo>
                    <a:pt x="1559560" y="0"/>
                  </a:lnTo>
                  <a:lnTo>
                    <a:pt x="1572260" y="853440"/>
                  </a:lnTo>
                  <a:lnTo>
                    <a:pt x="1581150" y="845820"/>
                  </a:lnTo>
                  <a:close/>
                </a:path>
                <a:path w="2073910" h="861060">
                  <a:moveTo>
                    <a:pt x="1644650" y="186690"/>
                  </a:moveTo>
                  <a:lnTo>
                    <a:pt x="1637030" y="15240"/>
                  </a:lnTo>
                  <a:lnTo>
                    <a:pt x="1581150" y="5080"/>
                  </a:lnTo>
                  <a:lnTo>
                    <a:pt x="1588770" y="378460"/>
                  </a:lnTo>
                  <a:lnTo>
                    <a:pt x="1598930" y="354330"/>
                  </a:lnTo>
                  <a:lnTo>
                    <a:pt x="1591310" y="19050"/>
                  </a:lnTo>
                  <a:lnTo>
                    <a:pt x="1597660" y="15240"/>
                  </a:lnTo>
                  <a:lnTo>
                    <a:pt x="1600200" y="15240"/>
                  </a:lnTo>
                  <a:lnTo>
                    <a:pt x="1602740" y="17780"/>
                  </a:lnTo>
                  <a:lnTo>
                    <a:pt x="1604010" y="20320"/>
                  </a:lnTo>
                  <a:lnTo>
                    <a:pt x="1606550" y="22860"/>
                  </a:lnTo>
                  <a:lnTo>
                    <a:pt x="1611630" y="306070"/>
                  </a:lnTo>
                  <a:lnTo>
                    <a:pt x="1619250" y="281940"/>
                  </a:lnTo>
                  <a:lnTo>
                    <a:pt x="1619250" y="252730"/>
                  </a:lnTo>
                  <a:lnTo>
                    <a:pt x="1615440" y="219710"/>
                  </a:lnTo>
                  <a:lnTo>
                    <a:pt x="1611630" y="189230"/>
                  </a:lnTo>
                  <a:lnTo>
                    <a:pt x="1620520" y="161290"/>
                  </a:lnTo>
                  <a:lnTo>
                    <a:pt x="1623060" y="129540"/>
                  </a:lnTo>
                  <a:lnTo>
                    <a:pt x="1620520" y="97790"/>
                  </a:lnTo>
                  <a:lnTo>
                    <a:pt x="1619250" y="67310"/>
                  </a:lnTo>
                  <a:lnTo>
                    <a:pt x="1619250" y="53340"/>
                  </a:lnTo>
                  <a:lnTo>
                    <a:pt x="1616710" y="27940"/>
                  </a:lnTo>
                  <a:lnTo>
                    <a:pt x="1619250" y="17780"/>
                  </a:lnTo>
                  <a:lnTo>
                    <a:pt x="1629410" y="17780"/>
                  </a:lnTo>
                  <a:lnTo>
                    <a:pt x="1634490" y="20320"/>
                  </a:lnTo>
                  <a:lnTo>
                    <a:pt x="1637030" y="24130"/>
                  </a:lnTo>
                  <a:lnTo>
                    <a:pt x="1631950" y="189230"/>
                  </a:lnTo>
                  <a:lnTo>
                    <a:pt x="1637030" y="186690"/>
                  </a:lnTo>
                  <a:lnTo>
                    <a:pt x="1644650" y="186690"/>
                  </a:lnTo>
                  <a:close/>
                </a:path>
                <a:path w="2073910" h="861060">
                  <a:moveTo>
                    <a:pt x="1713230" y="844550"/>
                  </a:moveTo>
                  <a:lnTo>
                    <a:pt x="1699260" y="40640"/>
                  </a:lnTo>
                  <a:lnTo>
                    <a:pt x="1692910" y="17780"/>
                  </a:lnTo>
                  <a:lnTo>
                    <a:pt x="1700530" y="712470"/>
                  </a:lnTo>
                  <a:lnTo>
                    <a:pt x="1705610" y="853440"/>
                  </a:lnTo>
                  <a:lnTo>
                    <a:pt x="1713230" y="853440"/>
                  </a:lnTo>
                  <a:lnTo>
                    <a:pt x="1713230" y="844550"/>
                  </a:lnTo>
                  <a:close/>
                </a:path>
                <a:path w="2073910" h="861060">
                  <a:moveTo>
                    <a:pt x="1736090" y="855980"/>
                  </a:moveTo>
                  <a:lnTo>
                    <a:pt x="1718310" y="12700"/>
                  </a:lnTo>
                  <a:lnTo>
                    <a:pt x="1711960" y="12700"/>
                  </a:lnTo>
                  <a:lnTo>
                    <a:pt x="1711960" y="31750"/>
                  </a:lnTo>
                  <a:lnTo>
                    <a:pt x="1728470" y="855980"/>
                  </a:lnTo>
                  <a:lnTo>
                    <a:pt x="1736090" y="855980"/>
                  </a:lnTo>
                  <a:close/>
                </a:path>
                <a:path w="2073910" h="861060">
                  <a:moveTo>
                    <a:pt x="1762760" y="734060"/>
                  </a:moveTo>
                  <a:lnTo>
                    <a:pt x="1746250" y="10160"/>
                  </a:lnTo>
                  <a:lnTo>
                    <a:pt x="1734820" y="10160"/>
                  </a:lnTo>
                  <a:lnTo>
                    <a:pt x="1731010" y="12700"/>
                  </a:lnTo>
                  <a:lnTo>
                    <a:pt x="1751330" y="848360"/>
                  </a:lnTo>
                  <a:lnTo>
                    <a:pt x="1755140" y="848360"/>
                  </a:lnTo>
                  <a:lnTo>
                    <a:pt x="1762760" y="844550"/>
                  </a:lnTo>
                  <a:lnTo>
                    <a:pt x="1762760" y="734060"/>
                  </a:lnTo>
                  <a:close/>
                </a:path>
                <a:path w="2073910" h="861060">
                  <a:moveTo>
                    <a:pt x="1823720" y="293370"/>
                  </a:moveTo>
                  <a:lnTo>
                    <a:pt x="1816100" y="22860"/>
                  </a:lnTo>
                  <a:lnTo>
                    <a:pt x="1808480" y="15240"/>
                  </a:lnTo>
                  <a:lnTo>
                    <a:pt x="1812290" y="330200"/>
                  </a:lnTo>
                  <a:lnTo>
                    <a:pt x="1823720" y="293370"/>
                  </a:lnTo>
                  <a:close/>
                </a:path>
                <a:path w="2073910" h="861060">
                  <a:moveTo>
                    <a:pt x="1979930" y="12700"/>
                  </a:moveTo>
                  <a:lnTo>
                    <a:pt x="1977390" y="12700"/>
                  </a:lnTo>
                  <a:lnTo>
                    <a:pt x="1977390" y="57150"/>
                  </a:lnTo>
                  <a:lnTo>
                    <a:pt x="1979930" y="57150"/>
                  </a:lnTo>
                  <a:lnTo>
                    <a:pt x="1979930" y="12700"/>
                  </a:lnTo>
                  <a:close/>
                </a:path>
                <a:path w="2073910" h="861060">
                  <a:moveTo>
                    <a:pt x="2073910" y="7620"/>
                  </a:moveTo>
                  <a:lnTo>
                    <a:pt x="2066290" y="7620"/>
                  </a:lnTo>
                  <a:lnTo>
                    <a:pt x="2066290" y="10160"/>
                  </a:lnTo>
                  <a:lnTo>
                    <a:pt x="2073910" y="10160"/>
                  </a:lnTo>
                  <a:lnTo>
                    <a:pt x="207391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3557269" y="4511039"/>
              <a:ext cx="3810" cy="2540"/>
            </a:xfrm>
            <a:custGeom>
              <a:avLst/>
              <a:gdLst/>
              <a:ahLst/>
              <a:cxnLst/>
              <a:rect l="l" t="t" r="r" b="b"/>
              <a:pathLst>
                <a:path w="3810" h="2539">
                  <a:moveTo>
                    <a:pt x="380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3809" y="2540"/>
                  </a:lnTo>
                  <a:lnTo>
                    <a:pt x="38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4301490" y="4511039"/>
              <a:ext cx="1061720" cy="575310"/>
            </a:xfrm>
            <a:custGeom>
              <a:avLst/>
              <a:gdLst/>
              <a:ahLst/>
              <a:cxnLst/>
              <a:rect l="l" t="t" r="r" b="b"/>
              <a:pathLst>
                <a:path w="1061720" h="575310">
                  <a:moveTo>
                    <a:pt x="254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0"/>
                  </a:lnTo>
                  <a:close/>
                </a:path>
                <a:path w="1061720" h="575310">
                  <a:moveTo>
                    <a:pt x="394970" y="2540"/>
                  </a:moveTo>
                  <a:lnTo>
                    <a:pt x="392430" y="24130"/>
                  </a:lnTo>
                  <a:lnTo>
                    <a:pt x="394970" y="20320"/>
                  </a:lnTo>
                  <a:lnTo>
                    <a:pt x="394970" y="2540"/>
                  </a:lnTo>
                  <a:close/>
                </a:path>
                <a:path w="1061720" h="575310">
                  <a:moveTo>
                    <a:pt x="1061720" y="571500"/>
                  </a:moveTo>
                  <a:lnTo>
                    <a:pt x="1060450" y="568960"/>
                  </a:lnTo>
                  <a:lnTo>
                    <a:pt x="1051560" y="2540"/>
                  </a:lnTo>
                  <a:lnTo>
                    <a:pt x="1046480" y="2540"/>
                  </a:lnTo>
                  <a:lnTo>
                    <a:pt x="1052830" y="543560"/>
                  </a:lnTo>
                  <a:lnTo>
                    <a:pt x="1059180" y="575310"/>
                  </a:lnTo>
                  <a:lnTo>
                    <a:pt x="1060450" y="574040"/>
                  </a:lnTo>
                  <a:lnTo>
                    <a:pt x="1061720" y="5715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4937759" y="4517389"/>
              <a:ext cx="13970" cy="10160"/>
            </a:xfrm>
            <a:custGeom>
              <a:avLst/>
              <a:gdLst/>
              <a:ahLst/>
              <a:cxnLst/>
              <a:rect l="l" t="t" r="r" b="b"/>
              <a:pathLst>
                <a:path w="13970" h="10160">
                  <a:moveTo>
                    <a:pt x="12700" y="0"/>
                  </a:moveTo>
                  <a:lnTo>
                    <a:pt x="5079" y="0"/>
                  </a:lnTo>
                  <a:lnTo>
                    <a:pt x="2539" y="127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2539" y="8890"/>
                  </a:lnTo>
                  <a:lnTo>
                    <a:pt x="6350" y="10160"/>
                  </a:lnTo>
                  <a:lnTo>
                    <a:pt x="11429" y="5080"/>
                  </a:lnTo>
                  <a:lnTo>
                    <a:pt x="13969" y="127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9" name="object 419"/>
            <p:cNvSpPr/>
            <p:nvPr/>
          </p:nvSpPr>
          <p:spPr>
            <a:xfrm>
              <a:off x="3575050" y="4518659"/>
              <a:ext cx="1752600" cy="110489"/>
            </a:xfrm>
            <a:custGeom>
              <a:avLst/>
              <a:gdLst/>
              <a:ahLst/>
              <a:cxnLst/>
              <a:rect l="l" t="t" r="r" b="b"/>
              <a:pathLst>
                <a:path w="1752600" h="110489">
                  <a:moveTo>
                    <a:pt x="5080" y="11430"/>
                  </a:moveTo>
                  <a:lnTo>
                    <a:pt x="2540" y="11430"/>
                  </a:lnTo>
                  <a:lnTo>
                    <a:pt x="0" y="13970"/>
                  </a:lnTo>
                  <a:lnTo>
                    <a:pt x="0" y="16510"/>
                  </a:lnTo>
                  <a:lnTo>
                    <a:pt x="5080" y="16510"/>
                  </a:lnTo>
                  <a:lnTo>
                    <a:pt x="5080" y="11430"/>
                  </a:lnTo>
                  <a:close/>
                </a:path>
                <a:path w="1752600" h="110489">
                  <a:moveTo>
                    <a:pt x="256540" y="16510"/>
                  </a:moveTo>
                  <a:lnTo>
                    <a:pt x="254000" y="11430"/>
                  </a:lnTo>
                  <a:lnTo>
                    <a:pt x="247650" y="15240"/>
                  </a:lnTo>
                  <a:lnTo>
                    <a:pt x="240030" y="15240"/>
                  </a:lnTo>
                  <a:lnTo>
                    <a:pt x="231140" y="16510"/>
                  </a:lnTo>
                  <a:lnTo>
                    <a:pt x="215900" y="16510"/>
                  </a:lnTo>
                  <a:lnTo>
                    <a:pt x="210820" y="20320"/>
                  </a:lnTo>
                  <a:lnTo>
                    <a:pt x="209550" y="25400"/>
                  </a:lnTo>
                  <a:lnTo>
                    <a:pt x="212090" y="35560"/>
                  </a:lnTo>
                  <a:lnTo>
                    <a:pt x="233680" y="38100"/>
                  </a:lnTo>
                  <a:lnTo>
                    <a:pt x="237490" y="36830"/>
                  </a:lnTo>
                  <a:lnTo>
                    <a:pt x="242570" y="34290"/>
                  </a:lnTo>
                  <a:lnTo>
                    <a:pt x="247650" y="33020"/>
                  </a:lnTo>
                  <a:lnTo>
                    <a:pt x="251460" y="29210"/>
                  </a:lnTo>
                  <a:lnTo>
                    <a:pt x="256540" y="21590"/>
                  </a:lnTo>
                  <a:lnTo>
                    <a:pt x="256540" y="16510"/>
                  </a:lnTo>
                  <a:close/>
                </a:path>
                <a:path w="1752600" h="110489">
                  <a:moveTo>
                    <a:pt x="273050" y="0"/>
                  </a:moveTo>
                  <a:lnTo>
                    <a:pt x="267970" y="0"/>
                  </a:lnTo>
                  <a:lnTo>
                    <a:pt x="267970" y="3810"/>
                  </a:lnTo>
                  <a:lnTo>
                    <a:pt x="273050" y="3810"/>
                  </a:lnTo>
                  <a:lnTo>
                    <a:pt x="273050" y="0"/>
                  </a:lnTo>
                  <a:close/>
                </a:path>
                <a:path w="1752600" h="110489">
                  <a:moveTo>
                    <a:pt x="492760" y="8890"/>
                  </a:moveTo>
                  <a:lnTo>
                    <a:pt x="490220" y="7620"/>
                  </a:lnTo>
                  <a:lnTo>
                    <a:pt x="485140" y="16510"/>
                  </a:lnTo>
                  <a:lnTo>
                    <a:pt x="492760" y="16510"/>
                  </a:lnTo>
                  <a:lnTo>
                    <a:pt x="492760" y="8890"/>
                  </a:lnTo>
                  <a:close/>
                </a:path>
                <a:path w="1752600" h="110489">
                  <a:moveTo>
                    <a:pt x="524510" y="3810"/>
                  </a:moveTo>
                  <a:lnTo>
                    <a:pt x="516890" y="3810"/>
                  </a:lnTo>
                  <a:lnTo>
                    <a:pt x="521970" y="12700"/>
                  </a:lnTo>
                  <a:lnTo>
                    <a:pt x="524510" y="11430"/>
                  </a:lnTo>
                  <a:lnTo>
                    <a:pt x="524510" y="3810"/>
                  </a:lnTo>
                  <a:close/>
                </a:path>
                <a:path w="1752600" h="110489">
                  <a:moveTo>
                    <a:pt x="565150" y="3810"/>
                  </a:moveTo>
                  <a:lnTo>
                    <a:pt x="552450" y="3810"/>
                  </a:lnTo>
                  <a:lnTo>
                    <a:pt x="552450" y="7620"/>
                  </a:lnTo>
                  <a:lnTo>
                    <a:pt x="554990" y="8890"/>
                  </a:lnTo>
                  <a:lnTo>
                    <a:pt x="558800" y="11430"/>
                  </a:lnTo>
                  <a:lnTo>
                    <a:pt x="565150" y="11430"/>
                  </a:lnTo>
                  <a:lnTo>
                    <a:pt x="565150" y="3810"/>
                  </a:lnTo>
                  <a:close/>
                </a:path>
                <a:path w="1752600" h="110489">
                  <a:moveTo>
                    <a:pt x="586740" y="3810"/>
                  </a:moveTo>
                  <a:lnTo>
                    <a:pt x="577850" y="3810"/>
                  </a:lnTo>
                  <a:lnTo>
                    <a:pt x="574040" y="7620"/>
                  </a:lnTo>
                  <a:lnTo>
                    <a:pt x="574040" y="11430"/>
                  </a:lnTo>
                  <a:lnTo>
                    <a:pt x="586740" y="11430"/>
                  </a:lnTo>
                  <a:lnTo>
                    <a:pt x="586740" y="3810"/>
                  </a:lnTo>
                  <a:close/>
                </a:path>
                <a:path w="1752600" h="110489">
                  <a:moveTo>
                    <a:pt x="623570" y="12700"/>
                  </a:moveTo>
                  <a:lnTo>
                    <a:pt x="618490" y="6350"/>
                  </a:lnTo>
                  <a:lnTo>
                    <a:pt x="618490" y="12700"/>
                  </a:lnTo>
                  <a:lnTo>
                    <a:pt x="623570" y="12700"/>
                  </a:lnTo>
                  <a:close/>
                </a:path>
                <a:path w="1752600" h="110489">
                  <a:moveTo>
                    <a:pt x="636270" y="11430"/>
                  </a:moveTo>
                  <a:lnTo>
                    <a:pt x="635000" y="10160"/>
                  </a:lnTo>
                  <a:lnTo>
                    <a:pt x="635000" y="8890"/>
                  </a:lnTo>
                  <a:lnTo>
                    <a:pt x="633730" y="7620"/>
                  </a:lnTo>
                  <a:lnTo>
                    <a:pt x="631190" y="7620"/>
                  </a:lnTo>
                  <a:lnTo>
                    <a:pt x="633730" y="12700"/>
                  </a:lnTo>
                  <a:lnTo>
                    <a:pt x="636270" y="11430"/>
                  </a:lnTo>
                  <a:close/>
                </a:path>
                <a:path w="1752600" h="110489">
                  <a:moveTo>
                    <a:pt x="689610" y="3810"/>
                  </a:moveTo>
                  <a:lnTo>
                    <a:pt x="673100" y="3810"/>
                  </a:lnTo>
                  <a:lnTo>
                    <a:pt x="673100" y="12700"/>
                  </a:lnTo>
                  <a:lnTo>
                    <a:pt x="689610" y="11430"/>
                  </a:lnTo>
                  <a:lnTo>
                    <a:pt x="689610" y="3810"/>
                  </a:lnTo>
                  <a:close/>
                </a:path>
                <a:path w="1752600" h="110489">
                  <a:moveTo>
                    <a:pt x="702310" y="0"/>
                  </a:moveTo>
                  <a:lnTo>
                    <a:pt x="698500" y="0"/>
                  </a:lnTo>
                  <a:lnTo>
                    <a:pt x="698500" y="6350"/>
                  </a:lnTo>
                  <a:lnTo>
                    <a:pt x="702310" y="6350"/>
                  </a:lnTo>
                  <a:lnTo>
                    <a:pt x="702310" y="0"/>
                  </a:lnTo>
                  <a:close/>
                </a:path>
                <a:path w="1752600" h="110489">
                  <a:moveTo>
                    <a:pt x="1182370" y="5080"/>
                  </a:moveTo>
                  <a:lnTo>
                    <a:pt x="1178560" y="5080"/>
                  </a:lnTo>
                  <a:lnTo>
                    <a:pt x="1178560" y="7620"/>
                  </a:lnTo>
                  <a:lnTo>
                    <a:pt x="1182370" y="7620"/>
                  </a:lnTo>
                  <a:lnTo>
                    <a:pt x="1182370" y="5080"/>
                  </a:lnTo>
                  <a:close/>
                </a:path>
                <a:path w="1752600" h="110489">
                  <a:moveTo>
                    <a:pt x="1752600" y="6350"/>
                  </a:moveTo>
                  <a:lnTo>
                    <a:pt x="1750060" y="6350"/>
                  </a:lnTo>
                  <a:lnTo>
                    <a:pt x="1750060" y="110490"/>
                  </a:lnTo>
                  <a:lnTo>
                    <a:pt x="1752600" y="110490"/>
                  </a:lnTo>
                  <a:lnTo>
                    <a:pt x="175260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0" name="object 420"/>
            <p:cNvSpPr/>
            <p:nvPr/>
          </p:nvSpPr>
          <p:spPr>
            <a:xfrm>
              <a:off x="5019039" y="4531360"/>
              <a:ext cx="5080" cy="7620"/>
            </a:xfrm>
            <a:custGeom>
              <a:avLst/>
              <a:gdLst/>
              <a:ahLst/>
              <a:cxnLst/>
              <a:rect l="l" t="t" r="r" b="b"/>
              <a:pathLst>
                <a:path w="5079" h="7620">
                  <a:moveTo>
                    <a:pt x="508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5080" y="7619"/>
                  </a:lnTo>
                  <a:lnTo>
                    <a:pt x="50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1" name="object 421"/>
            <p:cNvSpPr/>
            <p:nvPr/>
          </p:nvSpPr>
          <p:spPr>
            <a:xfrm>
              <a:off x="3432810" y="4528819"/>
              <a:ext cx="2987040" cy="660400"/>
            </a:xfrm>
            <a:custGeom>
              <a:avLst/>
              <a:gdLst/>
              <a:ahLst/>
              <a:cxnLst/>
              <a:rect l="l" t="t" r="r" b="b"/>
              <a:pathLst>
                <a:path w="2987040" h="660400">
                  <a:moveTo>
                    <a:pt x="24130" y="43180"/>
                  </a:moveTo>
                  <a:lnTo>
                    <a:pt x="22860" y="38100"/>
                  </a:lnTo>
                  <a:lnTo>
                    <a:pt x="16510" y="35560"/>
                  </a:lnTo>
                  <a:lnTo>
                    <a:pt x="10160" y="35560"/>
                  </a:lnTo>
                  <a:lnTo>
                    <a:pt x="3810" y="33020"/>
                  </a:lnTo>
                  <a:lnTo>
                    <a:pt x="2540" y="25400"/>
                  </a:lnTo>
                  <a:lnTo>
                    <a:pt x="0" y="25400"/>
                  </a:lnTo>
                  <a:lnTo>
                    <a:pt x="0" y="50800"/>
                  </a:lnTo>
                  <a:lnTo>
                    <a:pt x="5080" y="50800"/>
                  </a:lnTo>
                  <a:lnTo>
                    <a:pt x="10160" y="49530"/>
                  </a:lnTo>
                  <a:lnTo>
                    <a:pt x="17780" y="49530"/>
                  </a:lnTo>
                  <a:lnTo>
                    <a:pt x="21590" y="48260"/>
                  </a:lnTo>
                  <a:lnTo>
                    <a:pt x="24130" y="45720"/>
                  </a:lnTo>
                  <a:lnTo>
                    <a:pt x="24130" y="43180"/>
                  </a:lnTo>
                  <a:close/>
                </a:path>
                <a:path w="2987040" h="660400">
                  <a:moveTo>
                    <a:pt x="41910" y="43180"/>
                  </a:moveTo>
                  <a:lnTo>
                    <a:pt x="40640" y="40640"/>
                  </a:lnTo>
                  <a:lnTo>
                    <a:pt x="38100" y="39370"/>
                  </a:lnTo>
                  <a:lnTo>
                    <a:pt x="35560" y="36830"/>
                  </a:lnTo>
                  <a:lnTo>
                    <a:pt x="31750" y="38100"/>
                  </a:lnTo>
                  <a:lnTo>
                    <a:pt x="31750" y="53340"/>
                  </a:lnTo>
                  <a:lnTo>
                    <a:pt x="36830" y="52070"/>
                  </a:lnTo>
                  <a:lnTo>
                    <a:pt x="40640" y="50800"/>
                  </a:lnTo>
                  <a:lnTo>
                    <a:pt x="41910" y="49530"/>
                  </a:lnTo>
                  <a:lnTo>
                    <a:pt x="41910" y="43180"/>
                  </a:lnTo>
                  <a:close/>
                </a:path>
                <a:path w="2987040" h="660400">
                  <a:moveTo>
                    <a:pt x="99060" y="45720"/>
                  </a:moveTo>
                  <a:lnTo>
                    <a:pt x="49530" y="40640"/>
                  </a:lnTo>
                  <a:lnTo>
                    <a:pt x="54610" y="44450"/>
                  </a:lnTo>
                  <a:lnTo>
                    <a:pt x="60960" y="46990"/>
                  </a:lnTo>
                  <a:lnTo>
                    <a:pt x="67310" y="48260"/>
                  </a:lnTo>
                  <a:lnTo>
                    <a:pt x="93980" y="48260"/>
                  </a:lnTo>
                  <a:lnTo>
                    <a:pt x="99060" y="50800"/>
                  </a:lnTo>
                  <a:lnTo>
                    <a:pt x="99060" y="45720"/>
                  </a:lnTo>
                  <a:close/>
                </a:path>
                <a:path w="2987040" h="660400">
                  <a:moveTo>
                    <a:pt x="124460" y="17780"/>
                  </a:moveTo>
                  <a:lnTo>
                    <a:pt x="121920" y="12700"/>
                  </a:lnTo>
                  <a:lnTo>
                    <a:pt x="118110" y="11430"/>
                  </a:lnTo>
                  <a:lnTo>
                    <a:pt x="114300" y="11430"/>
                  </a:lnTo>
                  <a:lnTo>
                    <a:pt x="101600" y="13970"/>
                  </a:lnTo>
                  <a:lnTo>
                    <a:pt x="88900" y="13970"/>
                  </a:lnTo>
                  <a:lnTo>
                    <a:pt x="88900" y="26670"/>
                  </a:lnTo>
                  <a:lnTo>
                    <a:pt x="87630" y="27940"/>
                  </a:lnTo>
                  <a:lnTo>
                    <a:pt x="85090" y="27940"/>
                  </a:lnTo>
                  <a:lnTo>
                    <a:pt x="82550" y="24130"/>
                  </a:lnTo>
                  <a:lnTo>
                    <a:pt x="82550" y="13970"/>
                  </a:lnTo>
                  <a:lnTo>
                    <a:pt x="29210" y="20320"/>
                  </a:lnTo>
                  <a:lnTo>
                    <a:pt x="40640" y="20320"/>
                  </a:lnTo>
                  <a:lnTo>
                    <a:pt x="44450" y="21590"/>
                  </a:lnTo>
                  <a:lnTo>
                    <a:pt x="45720" y="24130"/>
                  </a:lnTo>
                  <a:lnTo>
                    <a:pt x="44450" y="27940"/>
                  </a:lnTo>
                  <a:lnTo>
                    <a:pt x="41910" y="30480"/>
                  </a:lnTo>
                  <a:lnTo>
                    <a:pt x="39370" y="30480"/>
                  </a:lnTo>
                  <a:lnTo>
                    <a:pt x="49530" y="33020"/>
                  </a:lnTo>
                  <a:lnTo>
                    <a:pt x="60960" y="35560"/>
                  </a:lnTo>
                  <a:lnTo>
                    <a:pt x="124460" y="35560"/>
                  </a:lnTo>
                  <a:lnTo>
                    <a:pt x="124460" y="27940"/>
                  </a:lnTo>
                  <a:lnTo>
                    <a:pt x="124460" y="17780"/>
                  </a:lnTo>
                  <a:close/>
                </a:path>
                <a:path w="2987040" h="660400">
                  <a:moveTo>
                    <a:pt x="167640" y="40640"/>
                  </a:moveTo>
                  <a:lnTo>
                    <a:pt x="163830" y="38100"/>
                  </a:lnTo>
                  <a:lnTo>
                    <a:pt x="127000" y="48260"/>
                  </a:lnTo>
                  <a:lnTo>
                    <a:pt x="167640" y="40640"/>
                  </a:lnTo>
                  <a:close/>
                </a:path>
                <a:path w="2987040" h="660400">
                  <a:moveTo>
                    <a:pt x="168910" y="33020"/>
                  </a:moveTo>
                  <a:lnTo>
                    <a:pt x="165100" y="30480"/>
                  </a:lnTo>
                  <a:lnTo>
                    <a:pt x="160020" y="20320"/>
                  </a:lnTo>
                  <a:lnTo>
                    <a:pt x="156210" y="15240"/>
                  </a:lnTo>
                  <a:lnTo>
                    <a:pt x="152400" y="11430"/>
                  </a:lnTo>
                  <a:lnTo>
                    <a:pt x="147320" y="8890"/>
                  </a:lnTo>
                  <a:lnTo>
                    <a:pt x="139700" y="7620"/>
                  </a:lnTo>
                  <a:lnTo>
                    <a:pt x="130810" y="10160"/>
                  </a:lnTo>
                  <a:lnTo>
                    <a:pt x="134620" y="35560"/>
                  </a:lnTo>
                  <a:lnTo>
                    <a:pt x="168910" y="33020"/>
                  </a:lnTo>
                  <a:close/>
                </a:path>
                <a:path w="2987040" h="660400">
                  <a:moveTo>
                    <a:pt x="234950" y="53340"/>
                  </a:moveTo>
                  <a:lnTo>
                    <a:pt x="232410" y="48260"/>
                  </a:lnTo>
                  <a:lnTo>
                    <a:pt x="229870" y="44450"/>
                  </a:lnTo>
                  <a:lnTo>
                    <a:pt x="226060" y="43180"/>
                  </a:lnTo>
                  <a:lnTo>
                    <a:pt x="223520" y="45720"/>
                  </a:lnTo>
                  <a:lnTo>
                    <a:pt x="215900" y="45720"/>
                  </a:lnTo>
                  <a:lnTo>
                    <a:pt x="215900" y="50800"/>
                  </a:lnTo>
                  <a:lnTo>
                    <a:pt x="214630" y="52070"/>
                  </a:lnTo>
                  <a:lnTo>
                    <a:pt x="210820" y="53340"/>
                  </a:lnTo>
                  <a:lnTo>
                    <a:pt x="207010" y="52070"/>
                  </a:lnTo>
                  <a:lnTo>
                    <a:pt x="204470" y="53340"/>
                  </a:lnTo>
                  <a:lnTo>
                    <a:pt x="204470" y="63500"/>
                  </a:lnTo>
                  <a:lnTo>
                    <a:pt x="234950" y="58420"/>
                  </a:lnTo>
                  <a:lnTo>
                    <a:pt x="234950" y="53340"/>
                  </a:lnTo>
                  <a:close/>
                </a:path>
                <a:path w="2987040" h="660400">
                  <a:moveTo>
                    <a:pt x="246380" y="43180"/>
                  </a:moveTo>
                  <a:lnTo>
                    <a:pt x="241300" y="43180"/>
                  </a:lnTo>
                  <a:lnTo>
                    <a:pt x="243840" y="45720"/>
                  </a:lnTo>
                  <a:lnTo>
                    <a:pt x="246380" y="43180"/>
                  </a:lnTo>
                  <a:close/>
                </a:path>
                <a:path w="2987040" h="660400">
                  <a:moveTo>
                    <a:pt x="271780" y="38100"/>
                  </a:moveTo>
                  <a:lnTo>
                    <a:pt x="254000" y="48260"/>
                  </a:lnTo>
                  <a:lnTo>
                    <a:pt x="256540" y="48260"/>
                  </a:lnTo>
                  <a:lnTo>
                    <a:pt x="271780" y="38100"/>
                  </a:lnTo>
                  <a:close/>
                </a:path>
                <a:path w="2987040" h="660400">
                  <a:moveTo>
                    <a:pt x="271780" y="22860"/>
                  </a:moveTo>
                  <a:lnTo>
                    <a:pt x="269240" y="13970"/>
                  </a:lnTo>
                  <a:lnTo>
                    <a:pt x="262890" y="7620"/>
                  </a:lnTo>
                  <a:lnTo>
                    <a:pt x="254000" y="5080"/>
                  </a:lnTo>
                  <a:lnTo>
                    <a:pt x="243840" y="3810"/>
                  </a:lnTo>
                  <a:lnTo>
                    <a:pt x="232410" y="6350"/>
                  </a:lnTo>
                  <a:lnTo>
                    <a:pt x="223520" y="11430"/>
                  </a:lnTo>
                  <a:lnTo>
                    <a:pt x="215900" y="19050"/>
                  </a:lnTo>
                  <a:lnTo>
                    <a:pt x="213360" y="30480"/>
                  </a:lnTo>
                  <a:lnTo>
                    <a:pt x="215900" y="33020"/>
                  </a:lnTo>
                  <a:lnTo>
                    <a:pt x="219710" y="33020"/>
                  </a:lnTo>
                  <a:lnTo>
                    <a:pt x="223520" y="34290"/>
                  </a:lnTo>
                  <a:lnTo>
                    <a:pt x="227330" y="33020"/>
                  </a:lnTo>
                  <a:lnTo>
                    <a:pt x="231140" y="33020"/>
                  </a:lnTo>
                  <a:lnTo>
                    <a:pt x="233680" y="31750"/>
                  </a:lnTo>
                  <a:lnTo>
                    <a:pt x="236220" y="31750"/>
                  </a:lnTo>
                  <a:lnTo>
                    <a:pt x="238760" y="30480"/>
                  </a:lnTo>
                  <a:lnTo>
                    <a:pt x="238760" y="33020"/>
                  </a:lnTo>
                  <a:lnTo>
                    <a:pt x="250190" y="33020"/>
                  </a:lnTo>
                  <a:lnTo>
                    <a:pt x="255270" y="31750"/>
                  </a:lnTo>
                  <a:lnTo>
                    <a:pt x="259080" y="30480"/>
                  </a:lnTo>
                  <a:lnTo>
                    <a:pt x="271780" y="30480"/>
                  </a:lnTo>
                  <a:lnTo>
                    <a:pt x="271780" y="22860"/>
                  </a:lnTo>
                  <a:close/>
                </a:path>
                <a:path w="2987040" h="660400">
                  <a:moveTo>
                    <a:pt x="290830" y="35560"/>
                  </a:moveTo>
                  <a:lnTo>
                    <a:pt x="281940" y="35560"/>
                  </a:lnTo>
                  <a:lnTo>
                    <a:pt x="281940" y="38100"/>
                  </a:lnTo>
                  <a:lnTo>
                    <a:pt x="290830" y="38100"/>
                  </a:lnTo>
                  <a:lnTo>
                    <a:pt x="290830" y="35560"/>
                  </a:lnTo>
                  <a:close/>
                </a:path>
                <a:path w="2987040" h="660400">
                  <a:moveTo>
                    <a:pt x="303530" y="6350"/>
                  </a:moveTo>
                  <a:lnTo>
                    <a:pt x="279400" y="6350"/>
                  </a:lnTo>
                  <a:lnTo>
                    <a:pt x="279400" y="27940"/>
                  </a:lnTo>
                  <a:lnTo>
                    <a:pt x="287020" y="30480"/>
                  </a:lnTo>
                  <a:lnTo>
                    <a:pt x="289560" y="29210"/>
                  </a:lnTo>
                  <a:lnTo>
                    <a:pt x="290830" y="26670"/>
                  </a:lnTo>
                  <a:lnTo>
                    <a:pt x="290830" y="19050"/>
                  </a:lnTo>
                  <a:lnTo>
                    <a:pt x="292100" y="16510"/>
                  </a:lnTo>
                  <a:lnTo>
                    <a:pt x="295910" y="15240"/>
                  </a:lnTo>
                  <a:lnTo>
                    <a:pt x="303530" y="19050"/>
                  </a:lnTo>
                  <a:lnTo>
                    <a:pt x="303530" y="6350"/>
                  </a:lnTo>
                  <a:close/>
                </a:path>
                <a:path w="2987040" h="660400">
                  <a:moveTo>
                    <a:pt x="321310" y="48260"/>
                  </a:moveTo>
                  <a:lnTo>
                    <a:pt x="320040" y="43180"/>
                  </a:lnTo>
                  <a:lnTo>
                    <a:pt x="320040" y="38100"/>
                  </a:lnTo>
                  <a:lnTo>
                    <a:pt x="317500" y="34290"/>
                  </a:lnTo>
                  <a:lnTo>
                    <a:pt x="311150" y="35560"/>
                  </a:lnTo>
                  <a:lnTo>
                    <a:pt x="311150" y="48260"/>
                  </a:lnTo>
                  <a:lnTo>
                    <a:pt x="313690" y="53340"/>
                  </a:lnTo>
                  <a:lnTo>
                    <a:pt x="317500" y="55880"/>
                  </a:lnTo>
                  <a:lnTo>
                    <a:pt x="321310" y="55880"/>
                  </a:lnTo>
                  <a:lnTo>
                    <a:pt x="321310" y="48260"/>
                  </a:lnTo>
                  <a:close/>
                </a:path>
                <a:path w="2987040" h="660400">
                  <a:moveTo>
                    <a:pt x="347980" y="7620"/>
                  </a:moveTo>
                  <a:lnTo>
                    <a:pt x="317500" y="7620"/>
                  </a:lnTo>
                  <a:lnTo>
                    <a:pt x="313690" y="6350"/>
                  </a:lnTo>
                  <a:lnTo>
                    <a:pt x="311150" y="19050"/>
                  </a:lnTo>
                  <a:lnTo>
                    <a:pt x="346710" y="20320"/>
                  </a:lnTo>
                  <a:lnTo>
                    <a:pt x="347980" y="7620"/>
                  </a:lnTo>
                  <a:close/>
                </a:path>
                <a:path w="2987040" h="660400">
                  <a:moveTo>
                    <a:pt x="383540" y="43180"/>
                  </a:moveTo>
                  <a:lnTo>
                    <a:pt x="382270" y="39370"/>
                  </a:lnTo>
                  <a:lnTo>
                    <a:pt x="378460" y="36830"/>
                  </a:lnTo>
                  <a:lnTo>
                    <a:pt x="373380" y="35560"/>
                  </a:lnTo>
                  <a:lnTo>
                    <a:pt x="368300" y="35560"/>
                  </a:lnTo>
                  <a:lnTo>
                    <a:pt x="370840" y="45720"/>
                  </a:lnTo>
                  <a:lnTo>
                    <a:pt x="372110" y="49530"/>
                  </a:lnTo>
                  <a:lnTo>
                    <a:pt x="378460" y="50800"/>
                  </a:lnTo>
                  <a:lnTo>
                    <a:pt x="379730" y="48260"/>
                  </a:lnTo>
                  <a:lnTo>
                    <a:pt x="382270" y="45720"/>
                  </a:lnTo>
                  <a:lnTo>
                    <a:pt x="383540" y="43180"/>
                  </a:lnTo>
                  <a:close/>
                </a:path>
                <a:path w="2987040" h="660400">
                  <a:moveTo>
                    <a:pt x="402107" y="91211"/>
                  </a:moveTo>
                  <a:lnTo>
                    <a:pt x="400050" y="102870"/>
                  </a:lnTo>
                  <a:lnTo>
                    <a:pt x="400050" y="109220"/>
                  </a:lnTo>
                  <a:lnTo>
                    <a:pt x="402107" y="91211"/>
                  </a:lnTo>
                  <a:close/>
                </a:path>
                <a:path w="2987040" h="660400">
                  <a:moveTo>
                    <a:pt x="410210" y="20320"/>
                  </a:moveTo>
                  <a:lnTo>
                    <a:pt x="403860" y="22860"/>
                  </a:lnTo>
                  <a:lnTo>
                    <a:pt x="401320" y="30480"/>
                  </a:lnTo>
                  <a:lnTo>
                    <a:pt x="398780" y="35560"/>
                  </a:lnTo>
                  <a:lnTo>
                    <a:pt x="391160" y="38100"/>
                  </a:lnTo>
                  <a:lnTo>
                    <a:pt x="393700" y="44450"/>
                  </a:lnTo>
                  <a:lnTo>
                    <a:pt x="391160" y="49530"/>
                  </a:lnTo>
                  <a:lnTo>
                    <a:pt x="386080" y="54610"/>
                  </a:lnTo>
                  <a:lnTo>
                    <a:pt x="386080" y="58420"/>
                  </a:lnTo>
                  <a:lnTo>
                    <a:pt x="394970" y="62230"/>
                  </a:lnTo>
                  <a:lnTo>
                    <a:pt x="400050" y="68580"/>
                  </a:lnTo>
                  <a:lnTo>
                    <a:pt x="402590" y="73660"/>
                  </a:lnTo>
                  <a:lnTo>
                    <a:pt x="403491" y="79095"/>
                  </a:lnTo>
                  <a:lnTo>
                    <a:pt x="410210" y="20320"/>
                  </a:lnTo>
                  <a:close/>
                </a:path>
                <a:path w="2987040" h="660400">
                  <a:moveTo>
                    <a:pt x="622300" y="38100"/>
                  </a:moveTo>
                  <a:lnTo>
                    <a:pt x="619760" y="38100"/>
                  </a:lnTo>
                  <a:lnTo>
                    <a:pt x="619760" y="63500"/>
                  </a:lnTo>
                  <a:lnTo>
                    <a:pt x="622300" y="63500"/>
                  </a:lnTo>
                  <a:lnTo>
                    <a:pt x="622300" y="38100"/>
                  </a:lnTo>
                  <a:close/>
                </a:path>
                <a:path w="2987040" h="660400">
                  <a:moveTo>
                    <a:pt x="640080" y="15240"/>
                  </a:moveTo>
                  <a:lnTo>
                    <a:pt x="635000" y="15240"/>
                  </a:lnTo>
                  <a:lnTo>
                    <a:pt x="635000" y="19050"/>
                  </a:lnTo>
                  <a:lnTo>
                    <a:pt x="640080" y="19050"/>
                  </a:lnTo>
                  <a:lnTo>
                    <a:pt x="640080" y="15240"/>
                  </a:lnTo>
                  <a:close/>
                </a:path>
                <a:path w="2987040" h="660400">
                  <a:moveTo>
                    <a:pt x="657860" y="184150"/>
                  </a:moveTo>
                  <a:lnTo>
                    <a:pt x="654050" y="30480"/>
                  </a:lnTo>
                  <a:lnTo>
                    <a:pt x="652780" y="30480"/>
                  </a:lnTo>
                  <a:lnTo>
                    <a:pt x="654050" y="184150"/>
                  </a:lnTo>
                  <a:lnTo>
                    <a:pt x="657860" y="184150"/>
                  </a:lnTo>
                  <a:close/>
                </a:path>
                <a:path w="2987040" h="660400">
                  <a:moveTo>
                    <a:pt x="698500" y="40640"/>
                  </a:moveTo>
                  <a:lnTo>
                    <a:pt x="694690" y="40640"/>
                  </a:lnTo>
                  <a:lnTo>
                    <a:pt x="694690" y="43180"/>
                  </a:lnTo>
                  <a:lnTo>
                    <a:pt x="698500" y="43180"/>
                  </a:lnTo>
                  <a:lnTo>
                    <a:pt x="698500" y="40640"/>
                  </a:lnTo>
                  <a:close/>
                </a:path>
                <a:path w="2987040" h="660400">
                  <a:moveTo>
                    <a:pt x="703580" y="20320"/>
                  </a:moveTo>
                  <a:lnTo>
                    <a:pt x="698500" y="19050"/>
                  </a:lnTo>
                  <a:lnTo>
                    <a:pt x="694690" y="20320"/>
                  </a:lnTo>
                  <a:lnTo>
                    <a:pt x="703580" y="20320"/>
                  </a:lnTo>
                  <a:close/>
                </a:path>
                <a:path w="2987040" h="660400">
                  <a:moveTo>
                    <a:pt x="715010" y="39370"/>
                  </a:moveTo>
                  <a:lnTo>
                    <a:pt x="711200" y="39370"/>
                  </a:lnTo>
                  <a:lnTo>
                    <a:pt x="711200" y="43180"/>
                  </a:lnTo>
                  <a:lnTo>
                    <a:pt x="715010" y="43180"/>
                  </a:lnTo>
                  <a:lnTo>
                    <a:pt x="715010" y="39370"/>
                  </a:lnTo>
                  <a:close/>
                </a:path>
                <a:path w="2987040" h="660400">
                  <a:moveTo>
                    <a:pt x="728980" y="22860"/>
                  </a:moveTo>
                  <a:lnTo>
                    <a:pt x="721360" y="20320"/>
                  </a:lnTo>
                  <a:lnTo>
                    <a:pt x="703580" y="20320"/>
                  </a:lnTo>
                  <a:lnTo>
                    <a:pt x="707390" y="22860"/>
                  </a:lnTo>
                  <a:lnTo>
                    <a:pt x="712470" y="24130"/>
                  </a:lnTo>
                  <a:lnTo>
                    <a:pt x="716280" y="26670"/>
                  </a:lnTo>
                  <a:lnTo>
                    <a:pt x="721360" y="27940"/>
                  </a:lnTo>
                  <a:lnTo>
                    <a:pt x="725170" y="26670"/>
                  </a:lnTo>
                  <a:lnTo>
                    <a:pt x="728980" y="22860"/>
                  </a:lnTo>
                  <a:close/>
                </a:path>
                <a:path w="2987040" h="660400">
                  <a:moveTo>
                    <a:pt x="735330" y="43180"/>
                  </a:moveTo>
                  <a:lnTo>
                    <a:pt x="728980" y="43180"/>
                  </a:lnTo>
                  <a:lnTo>
                    <a:pt x="732790" y="59690"/>
                  </a:lnTo>
                  <a:lnTo>
                    <a:pt x="735330" y="59690"/>
                  </a:lnTo>
                  <a:lnTo>
                    <a:pt x="735330" y="55880"/>
                  </a:lnTo>
                  <a:lnTo>
                    <a:pt x="732790" y="49530"/>
                  </a:lnTo>
                  <a:lnTo>
                    <a:pt x="731520" y="45720"/>
                  </a:lnTo>
                  <a:lnTo>
                    <a:pt x="735330" y="43180"/>
                  </a:lnTo>
                  <a:close/>
                </a:path>
                <a:path w="2987040" h="660400">
                  <a:moveTo>
                    <a:pt x="781050" y="40640"/>
                  </a:moveTo>
                  <a:lnTo>
                    <a:pt x="764540" y="40640"/>
                  </a:lnTo>
                  <a:lnTo>
                    <a:pt x="756920" y="43180"/>
                  </a:lnTo>
                  <a:lnTo>
                    <a:pt x="781050" y="40640"/>
                  </a:lnTo>
                  <a:close/>
                </a:path>
                <a:path w="2987040" h="660400">
                  <a:moveTo>
                    <a:pt x="788670" y="20320"/>
                  </a:moveTo>
                  <a:lnTo>
                    <a:pt x="759460" y="20320"/>
                  </a:lnTo>
                  <a:lnTo>
                    <a:pt x="759460" y="27940"/>
                  </a:lnTo>
                  <a:lnTo>
                    <a:pt x="782320" y="27940"/>
                  </a:lnTo>
                  <a:lnTo>
                    <a:pt x="786130" y="26670"/>
                  </a:lnTo>
                  <a:lnTo>
                    <a:pt x="788670" y="25400"/>
                  </a:lnTo>
                  <a:lnTo>
                    <a:pt x="788670" y="20320"/>
                  </a:lnTo>
                  <a:close/>
                </a:path>
                <a:path w="2987040" h="660400">
                  <a:moveTo>
                    <a:pt x="831850" y="19050"/>
                  </a:moveTo>
                  <a:lnTo>
                    <a:pt x="815340" y="19050"/>
                  </a:lnTo>
                  <a:lnTo>
                    <a:pt x="815340" y="22860"/>
                  </a:lnTo>
                  <a:lnTo>
                    <a:pt x="831850" y="19050"/>
                  </a:lnTo>
                  <a:close/>
                </a:path>
                <a:path w="2987040" h="660400">
                  <a:moveTo>
                    <a:pt x="835660" y="30480"/>
                  </a:moveTo>
                  <a:lnTo>
                    <a:pt x="833120" y="30480"/>
                  </a:lnTo>
                  <a:lnTo>
                    <a:pt x="830580" y="31750"/>
                  </a:lnTo>
                  <a:lnTo>
                    <a:pt x="828040" y="31750"/>
                  </a:lnTo>
                  <a:lnTo>
                    <a:pt x="826770" y="33020"/>
                  </a:lnTo>
                  <a:lnTo>
                    <a:pt x="835660" y="33020"/>
                  </a:lnTo>
                  <a:lnTo>
                    <a:pt x="835660" y="30480"/>
                  </a:lnTo>
                  <a:close/>
                </a:path>
                <a:path w="2987040" h="660400">
                  <a:moveTo>
                    <a:pt x="855980" y="40640"/>
                  </a:moveTo>
                  <a:lnTo>
                    <a:pt x="840740" y="40640"/>
                  </a:lnTo>
                  <a:lnTo>
                    <a:pt x="844550" y="53340"/>
                  </a:lnTo>
                  <a:lnTo>
                    <a:pt x="843280" y="45720"/>
                  </a:lnTo>
                  <a:lnTo>
                    <a:pt x="847090" y="44450"/>
                  </a:lnTo>
                  <a:lnTo>
                    <a:pt x="852170" y="43180"/>
                  </a:lnTo>
                  <a:lnTo>
                    <a:pt x="855980" y="40640"/>
                  </a:lnTo>
                  <a:close/>
                </a:path>
                <a:path w="2987040" h="660400">
                  <a:moveTo>
                    <a:pt x="868680" y="40640"/>
                  </a:moveTo>
                  <a:lnTo>
                    <a:pt x="866140" y="40640"/>
                  </a:lnTo>
                  <a:lnTo>
                    <a:pt x="866140" y="48260"/>
                  </a:lnTo>
                  <a:lnTo>
                    <a:pt x="868680" y="48260"/>
                  </a:lnTo>
                  <a:lnTo>
                    <a:pt x="868680" y="40640"/>
                  </a:lnTo>
                  <a:close/>
                </a:path>
                <a:path w="2987040" h="660400">
                  <a:moveTo>
                    <a:pt x="941070" y="7620"/>
                  </a:moveTo>
                  <a:lnTo>
                    <a:pt x="929640" y="5080"/>
                  </a:lnTo>
                  <a:lnTo>
                    <a:pt x="919480" y="5080"/>
                  </a:lnTo>
                  <a:lnTo>
                    <a:pt x="899160" y="7620"/>
                  </a:lnTo>
                  <a:lnTo>
                    <a:pt x="890270" y="11430"/>
                  </a:lnTo>
                  <a:lnTo>
                    <a:pt x="869950" y="19050"/>
                  </a:lnTo>
                  <a:lnTo>
                    <a:pt x="861060" y="22860"/>
                  </a:lnTo>
                  <a:lnTo>
                    <a:pt x="855980" y="30480"/>
                  </a:lnTo>
                  <a:lnTo>
                    <a:pt x="864870" y="30480"/>
                  </a:lnTo>
                  <a:lnTo>
                    <a:pt x="868680" y="27940"/>
                  </a:lnTo>
                  <a:lnTo>
                    <a:pt x="871220" y="26670"/>
                  </a:lnTo>
                  <a:lnTo>
                    <a:pt x="875030" y="24130"/>
                  </a:lnTo>
                  <a:lnTo>
                    <a:pt x="877570" y="22860"/>
                  </a:lnTo>
                  <a:lnTo>
                    <a:pt x="882650" y="15240"/>
                  </a:lnTo>
                  <a:lnTo>
                    <a:pt x="895350" y="27940"/>
                  </a:lnTo>
                  <a:lnTo>
                    <a:pt x="890270" y="33020"/>
                  </a:lnTo>
                  <a:lnTo>
                    <a:pt x="890270" y="38100"/>
                  </a:lnTo>
                  <a:lnTo>
                    <a:pt x="892810" y="39370"/>
                  </a:lnTo>
                  <a:lnTo>
                    <a:pt x="897890" y="40640"/>
                  </a:lnTo>
                  <a:lnTo>
                    <a:pt x="900430" y="45720"/>
                  </a:lnTo>
                  <a:lnTo>
                    <a:pt x="901700" y="39370"/>
                  </a:lnTo>
                  <a:lnTo>
                    <a:pt x="900430" y="35560"/>
                  </a:lnTo>
                  <a:lnTo>
                    <a:pt x="895350" y="25400"/>
                  </a:lnTo>
                  <a:lnTo>
                    <a:pt x="899160" y="20320"/>
                  </a:lnTo>
                  <a:lnTo>
                    <a:pt x="909320" y="15240"/>
                  </a:lnTo>
                  <a:lnTo>
                    <a:pt x="915670" y="12700"/>
                  </a:lnTo>
                  <a:lnTo>
                    <a:pt x="941070" y="7620"/>
                  </a:lnTo>
                  <a:close/>
                </a:path>
                <a:path w="2987040" h="660400">
                  <a:moveTo>
                    <a:pt x="962660" y="25400"/>
                  </a:moveTo>
                  <a:lnTo>
                    <a:pt x="956310" y="27940"/>
                  </a:lnTo>
                  <a:lnTo>
                    <a:pt x="948690" y="30480"/>
                  </a:lnTo>
                  <a:lnTo>
                    <a:pt x="941070" y="30480"/>
                  </a:lnTo>
                  <a:lnTo>
                    <a:pt x="924560" y="33020"/>
                  </a:lnTo>
                  <a:lnTo>
                    <a:pt x="918210" y="35560"/>
                  </a:lnTo>
                  <a:lnTo>
                    <a:pt x="913130" y="39370"/>
                  </a:lnTo>
                  <a:lnTo>
                    <a:pt x="910590" y="45720"/>
                  </a:lnTo>
                  <a:lnTo>
                    <a:pt x="916940" y="44450"/>
                  </a:lnTo>
                  <a:lnTo>
                    <a:pt x="925830" y="43180"/>
                  </a:lnTo>
                  <a:lnTo>
                    <a:pt x="942340" y="43180"/>
                  </a:lnTo>
                  <a:lnTo>
                    <a:pt x="949960" y="40640"/>
                  </a:lnTo>
                  <a:lnTo>
                    <a:pt x="956310" y="38100"/>
                  </a:lnTo>
                  <a:lnTo>
                    <a:pt x="960120" y="33020"/>
                  </a:lnTo>
                  <a:lnTo>
                    <a:pt x="962660" y="25400"/>
                  </a:lnTo>
                  <a:close/>
                </a:path>
                <a:path w="2987040" h="660400">
                  <a:moveTo>
                    <a:pt x="977900" y="30480"/>
                  </a:moveTo>
                  <a:lnTo>
                    <a:pt x="971550" y="49530"/>
                  </a:lnTo>
                  <a:lnTo>
                    <a:pt x="967740" y="68580"/>
                  </a:lnTo>
                  <a:lnTo>
                    <a:pt x="969010" y="88900"/>
                  </a:lnTo>
                  <a:lnTo>
                    <a:pt x="975360" y="107950"/>
                  </a:lnTo>
                  <a:lnTo>
                    <a:pt x="975360" y="87630"/>
                  </a:lnTo>
                  <a:lnTo>
                    <a:pt x="977900" y="49530"/>
                  </a:lnTo>
                  <a:lnTo>
                    <a:pt x="977900" y="30480"/>
                  </a:lnTo>
                  <a:close/>
                </a:path>
                <a:path w="2987040" h="660400">
                  <a:moveTo>
                    <a:pt x="977900" y="8890"/>
                  </a:moveTo>
                  <a:lnTo>
                    <a:pt x="975360" y="8890"/>
                  </a:lnTo>
                  <a:lnTo>
                    <a:pt x="975360" y="13970"/>
                  </a:lnTo>
                  <a:lnTo>
                    <a:pt x="977900" y="13970"/>
                  </a:lnTo>
                  <a:lnTo>
                    <a:pt x="977900" y="8890"/>
                  </a:lnTo>
                  <a:close/>
                </a:path>
                <a:path w="2987040" h="660400">
                  <a:moveTo>
                    <a:pt x="1005840" y="38100"/>
                  </a:moveTo>
                  <a:lnTo>
                    <a:pt x="1002030" y="38100"/>
                  </a:lnTo>
                  <a:lnTo>
                    <a:pt x="1002030" y="50800"/>
                  </a:lnTo>
                  <a:lnTo>
                    <a:pt x="1005840" y="50800"/>
                  </a:lnTo>
                  <a:lnTo>
                    <a:pt x="1005840" y="38100"/>
                  </a:lnTo>
                  <a:close/>
                </a:path>
                <a:path w="2987040" h="660400">
                  <a:moveTo>
                    <a:pt x="1239520" y="7620"/>
                  </a:moveTo>
                  <a:lnTo>
                    <a:pt x="1211580" y="7620"/>
                  </a:lnTo>
                  <a:lnTo>
                    <a:pt x="1211580" y="55880"/>
                  </a:lnTo>
                  <a:lnTo>
                    <a:pt x="1229360" y="55880"/>
                  </a:lnTo>
                  <a:lnTo>
                    <a:pt x="1236980" y="48260"/>
                  </a:lnTo>
                  <a:lnTo>
                    <a:pt x="1239520" y="34290"/>
                  </a:lnTo>
                  <a:lnTo>
                    <a:pt x="1239520" y="7620"/>
                  </a:lnTo>
                  <a:close/>
                </a:path>
                <a:path w="2987040" h="660400">
                  <a:moveTo>
                    <a:pt x="2084070" y="27940"/>
                  </a:moveTo>
                  <a:lnTo>
                    <a:pt x="2081530" y="24130"/>
                  </a:lnTo>
                  <a:lnTo>
                    <a:pt x="2077720" y="20320"/>
                  </a:lnTo>
                  <a:lnTo>
                    <a:pt x="2073910" y="17780"/>
                  </a:lnTo>
                  <a:lnTo>
                    <a:pt x="2072640" y="10160"/>
                  </a:lnTo>
                  <a:lnTo>
                    <a:pt x="2075180" y="201930"/>
                  </a:lnTo>
                  <a:lnTo>
                    <a:pt x="2078990" y="160020"/>
                  </a:lnTo>
                  <a:lnTo>
                    <a:pt x="2081530" y="69850"/>
                  </a:lnTo>
                  <a:lnTo>
                    <a:pt x="2084070" y="27940"/>
                  </a:lnTo>
                  <a:close/>
                </a:path>
                <a:path w="2987040" h="660400">
                  <a:moveTo>
                    <a:pt x="2701290" y="40640"/>
                  </a:moveTo>
                  <a:lnTo>
                    <a:pt x="2698750" y="39370"/>
                  </a:lnTo>
                  <a:lnTo>
                    <a:pt x="2694940" y="41910"/>
                  </a:lnTo>
                  <a:lnTo>
                    <a:pt x="2692400" y="43180"/>
                  </a:lnTo>
                  <a:lnTo>
                    <a:pt x="2688590" y="43180"/>
                  </a:lnTo>
                  <a:lnTo>
                    <a:pt x="2688590" y="271780"/>
                  </a:lnTo>
                  <a:lnTo>
                    <a:pt x="2689860" y="213360"/>
                  </a:lnTo>
                  <a:lnTo>
                    <a:pt x="2700020" y="99060"/>
                  </a:lnTo>
                  <a:lnTo>
                    <a:pt x="2701290" y="40640"/>
                  </a:lnTo>
                  <a:close/>
                </a:path>
                <a:path w="2987040" h="660400">
                  <a:moveTo>
                    <a:pt x="2721610" y="7620"/>
                  </a:moveTo>
                  <a:lnTo>
                    <a:pt x="2712720" y="19050"/>
                  </a:lnTo>
                  <a:lnTo>
                    <a:pt x="2720340" y="19050"/>
                  </a:lnTo>
                  <a:lnTo>
                    <a:pt x="2721610" y="20320"/>
                  </a:lnTo>
                  <a:lnTo>
                    <a:pt x="2721610" y="7620"/>
                  </a:lnTo>
                  <a:close/>
                </a:path>
                <a:path w="2987040" h="660400">
                  <a:moveTo>
                    <a:pt x="2736850" y="656590"/>
                  </a:moveTo>
                  <a:lnTo>
                    <a:pt x="2733040" y="496570"/>
                  </a:lnTo>
                  <a:lnTo>
                    <a:pt x="2727960" y="187960"/>
                  </a:lnTo>
                  <a:lnTo>
                    <a:pt x="2721610" y="27940"/>
                  </a:lnTo>
                  <a:lnTo>
                    <a:pt x="2716530" y="30480"/>
                  </a:lnTo>
                  <a:lnTo>
                    <a:pt x="2724150" y="660400"/>
                  </a:lnTo>
                  <a:lnTo>
                    <a:pt x="2725420" y="660400"/>
                  </a:lnTo>
                  <a:lnTo>
                    <a:pt x="2729230" y="656590"/>
                  </a:lnTo>
                  <a:lnTo>
                    <a:pt x="2733040" y="654050"/>
                  </a:lnTo>
                  <a:lnTo>
                    <a:pt x="2736850" y="656590"/>
                  </a:lnTo>
                  <a:close/>
                </a:path>
                <a:path w="2987040" h="660400">
                  <a:moveTo>
                    <a:pt x="2852420" y="0"/>
                  </a:moveTo>
                  <a:lnTo>
                    <a:pt x="2848610" y="0"/>
                  </a:lnTo>
                  <a:lnTo>
                    <a:pt x="2848610" y="2540"/>
                  </a:lnTo>
                  <a:lnTo>
                    <a:pt x="2852420" y="2540"/>
                  </a:lnTo>
                  <a:lnTo>
                    <a:pt x="2852420" y="0"/>
                  </a:lnTo>
                  <a:close/>
                </a:path>
                <a:path w="2987040" h="660400">
                  <a:moveTo>
                    <a:pt x="2872740" y="261620"/>
                  </a:moveTo>
                  <a:lnTo>
                    <a:pt x="2865120" y="33020"/>
                  </a:lnTo>
                  <a:lnTo>
                    <a:pt x="2858770" y="38100"/>
                  </a:lnTo>
                  <a:lnTo>
                    <a:pt x="2862580" y="292100"/>
                  </a:lnTo>
                  <a:lnTo>
                    <a:pt x="2865120" y="284480"/>
                  </a:lnTo>
                  <a:lnTo>
                    <a:pt x="2867660" y="275590"/>
                  </a:lnTo>
                  <a:lnTo>
                    <a:pt x="2868930" y="269240"/>
                  </a:lnTo>
                  <a:lnTo>
                    <a:pt x="2872740" y="261620"/>
                  </a:lnTo>
                  <a:close/>
                </a:path>
                <a:path w="2987040" h="660400">
                  <a:moveTo>
                    <a:pt x="2969260" y="175260"/>
                  </a:moveTo>
                  <a:lnTo>
                    <a:pt x="2966720" y="95250"/>
                  </a:lnTo>
                  <a:lnTo>
                    <a:pt x="2962910" y="15240"/>
                  </a:lnTo>
                  <a:lnTo>
                    <a:pt x="2955290" y="10160"/>
                  </a:lnTo>
                  <a:lnTo>
                    <a:pt x="2962910" y="334010"/>
                  </a:lnTo>
                  <a:lnTo>
                    <a:pt x="2969260" y="255270"/>
                  </a:lnTo>
                  <a:lnTo>
                    <a:pt x="2969260" y="175260"/>
                  </a:lnTo>
                  <a:close/>
                </a:path>
                <a:path w="2987040" h="660400">
                  <a:moveTo>
                    <a:pt x="2987040" y="222250"/>
                  </a:moveTo>
                  <a:lnTo>
                    <a:pt x="2983230" y="176530"/>
                  </a:lnTo>
                  <a:lnTo>
                    <a:pt x="2984500" y="128270"/>
                  </a:lnTo>
                  <a:lnTo>
                    <a:pt x="2984500" y="80010"/>
                  </a:lnTo>
                  <a:lnTo>
                    <a:pt x="2979420" y="33020"/>
                  </a:lnTo>
                  <a:lnTo>
                    <a:pt x="2978150" y="33020"/>
                  </a:lnTo>
                  <a:lnTo>
                    <a:pt x="2978150" y="198120"/>
                  </a:lnTo>
                  <a:lnTo>
                    <a:pt x="2979420" y="251460"/>
                  </a:lnTo>
                  <a:lnTo>
                    <a:pt x="2987040" y="2222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4974589" y="4572000"/>
              <a:ext cx="7620" cy="5080"/>
            </a:xfrm>
            <a:custGeom>
              <a:avLst/>
              <a:gdLst/>
              <a:ahLst/>
              <a:cxnLst/>
              <a:rect l="l" t="t" r="r" b="b"/>
              <a:pathLst>
                <a:path w="7620" h="5079">
                  <a:moveTo>
                    <a:pt x="2539" y="0"/>
                  </a:moveTo>
                  <a:lnTo>
                    <a:pt x="0" y="5080"/>
                  </a:lnTo>
                  <a:lnTo>
                    <a:pt x="7620" y="5080"/>
                  </a:lnTo>
                  <a:lnTo>
                    <a:pt x="7620" y="2539"/>
                  </a:lnTo>
                  <a:lnTo>
                    <a:pt x="6350" y="2539"/>
                  </a:lnTo>
                  <a:lnTo>
                    <a:pt x="5080" y="1269"/>
                  </a:lnTo>
                  <a:lnTo>
                    <a:pt x="3810" y="1269"/>
                  </a:lnTo>
                  <a:lnTo>
                    <a:pt x="25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3437890" y="4571999"/>
              <a:ext cx="3204210" cy="915669"/>
            </a:xfrm>
            <a:custGeom>
              <a:avLst/>
              <a:gdLst/>
              <a:ahLst/>
              <a:cxnLst/>
              <a:rect l="l" t="t" r="r" b="b"/>
              <a:pathLst>
                <a:path w="3204209" h="915670">
                  <a:moveTo>
                    <a:pt x="5080" y="25400"/>
                  </a:moveTo>
                  <a:lnTo>
                    <a:pt x="0" y="25400"/>
                  </a:lnTo>
                  <a:lnTo>
                    <a:pt x="0" y="26670"/>
                  </a:lnTo>
                  <a:lnTo>
                    <a:pt x="5080" y="26670"/>
                  </a:lnTo>
                  <a:lnTo>
                    <a:pt x="5080" y="25400"/>
                  </a:lnTo>
                  <a:close/>
                </a:path>
                <a:path w="3204209" h="915670">
                  <a:moveTo>
                    <a:pt x="34290" y="21590"/>
                  </a:moveTo>
                  <a:lnTo>
                    <a:pt x="33020" y="21590"/>
                  </a:lnTo>
                  <a:lnTo>
                    <a:pt x="31750" y="20320"/>
                  </a:lnTo>
                  <a:lnTo>
                    <a:pt x="31750" y="16510"/>
                  </a:lnTo>
                  <a:lnTo>
                    <a:pt x="27940" y="17780"/>
                  </a:lnTo>
                  <a:lnTo>
                    <a:pt x="24130" y="20320"/>
                  </a:lnTo>
                  <a:lnTo>
                    <a:pt x="21590" y="22860"/>
                  </a:lnTo>
                  <a:lnTo>
                    <a:pt x="17780" y="25400"/>
                  </a:lnTo>
                  <a:lnTo>
                    <a:pt x="26670" y="25400"/>
                  </a:lnTo>
                  <a:lnTo>
                    <a:pt x="30480" y="24130"/>
                  </a:lnTo>
                  <a:lnTo>
                    <a:pt x="34290" y="21590"/>
                  </a:lnTo>
                  <a:close/>
                </a:path>
                <a:path w="3204209" h="915670">
                  <a:moveTo>
                    <a:pt x="99060" y="15240"/>
                  </a:moveTo>
                  <a:lnTo>
                    <a:pt x="92710" y="15240"/>
                  </a:lnTo>
                  <a:lnTo>
                    <a:pt x="86360" y="13970"/>
                  </a:lnTo>
                  <a:lnTo>
                    <a:pt x="81280" y="13970"/>
                  </a:lnTo>
                  <a:lnTo>
                    <a:pt x="76200" y="15240"/>
                  </a:lnTo>
                  <a:lnTo>
                    <a:pt x="71120" y="15240"/>
                  </a:lnTo>
                  <a:lnTo>
                    <a:pt x="66040" y="13970"/>
                  </a:lnTo>
                  <a:lnTo>
                    <a:pt x="60960" y="13970"/>
                  </a:lnTo>
                  <a:lnTo>
                    <a:pt x="55880" y="12700"/>
                  </a:lnTo>
                  <a:lnTo>
                    <a:pt x="55880" y="16510"/>
                  </a:lnTo>
                  <a:lnTo>
                    <a:pt x="46990" y="16510"/>
                  </a:lnTo>
                  <a:lnTo>
                    <a:pt x="60960" y="19050"/>
                  </a:lnTo>
                  <a:lnTo>
                    <a:pt x="68580" y="19050"/>
                  </a:lnTo>
                  <a:lnTo>
                    <a:pt x="74930" y="20320"/>
                  </a:lnTo>
                  <a:lnTo>
                    <a:pt x="82550" y="20320"/>
                  </a:lnTo>
                  <a:lnTo>
                    <a:pt x="87630" y="19050"/>
                  </a:lnTo>
                  <a:lnTo>
                    <a:pt x="93980" y="17780"/>
                  </a:lnTo>
                  <a:lnTo>
                    <a:pt x="99060" y="15240"/>
                  </a:lnTo>
                  <a:close/>
                </a:path>
                <a:path w="3204209" h="915670">
                  <a:moveTo>
                    <a:pt x="111760" y="0"/>
                  </a:moveTo>
                  <a:lnTo>
                    <a:pt x="104140" y="0"/>
                  </a:lnTo>
                  <a:lnTo>
                    <a:pt x="104140" y="2540"/>
                  </a:lnTo>
                  <a:lnTo>
                    <a:pt x="111760" y="2540"/>
                  </a:lnTo>
                  <a:lnTo>
                    <a:pt x="111760" y="0"/>
                  </a:lnTo>
                  <a:close/>
                </a:path>
                <a:path w="3204209" h="915670">
                  <a:moveTo>
                    <a:pt x="146050" y="31750"/>
                  </a:moveTo>
                  <a:lnTo>
                    <a:pt x="138430" y="31750"/>
                  </a:lnTo>
                  <a:lnTo>
                    <a:pt x="138430" y="34290"/>
                  </a:lnTo>
                  <a:lnTo>
                    <a:pt x="146050" y="34290"/>
                  </a:lnTo>
                  <a:lnTo>
                    <a:pt x="146050" y="31750"/>
                  </a:lnTo>
                  <a:close/>
                </a:path>
                <a:path w="3204209" h="915670">
                  <a:moveTo>
                    <a:pt x="189230" y="15240"/>
                  </a:moveTo>
                  <a:lnTo>
                    <a:pt x="180340" y="15240"/>
                  </a:lnTo>
                  <a:lnTo>
                    <a:pt x="163830" y="17780"/>
                  </a:lnTo>
                  <a:lnTo>
                    <a:pt x="154940" y="20320"/>
                  </a:lnTo>
                  <a:lnTo>
                    <a:pt x="139700" y="22860"/>
                  </a:lnTo>
                  <a:lnTo>
                    <a:pt x="132080" y="22860"/>
                  </a:lnTo>
                  <a:lnTo>
                    <a:pt x="124460" y="20320"/>
                  </a:lnTo>
                  <a:lnTo>
                    <a:pt x="124460" y="21590"/>
                  </a:lnTo>
                  <a:lnTo>
                    <a:pt x="132080" y="25400"/>
                  </a:lnTo>
                  <a:lnTo>
                    <a:pt x="139700" y="26670"/>
                  </a:lnTo>
                  <a:lnTo>
                    <a:pt x="156210" y="26670"/>
                  </a:lnTo>
                  <a:lnTo>
                    <a:pt x="163830" y="25400"/>
                  </a:lnTo>
                  <a:lnTo>
                    <a:pt x="172720" y="22860"/>
                  </a:lnTo>
                  <a:lnTo>
                    <a:pt x="180340" y="22860"/>
                  </a:lnTo>
                  <a:lnTo>
                    <a:pt x="189230" y="21590"/>
                  </a:lnTo>
                  <a:lnTo>
                    <a:pt x="189230" y="15240"/>
                  </a:lnTo>
                  <a:close/>
                </a:path>
                <a:path w="3204209" h="915670">
                  <a:moveTo>
                    <a:pt x="248920" y="20320"/>
                  </a:moveTo>
                  <a:lnTo>
                    <a:pt x="247650" y="17780"/>
                  </a:lnTo>
                  <a:lnTo>
                    <a:pt x="245110" y="13970"/>
                  </a:lnTo>
                  <a:lnTo>
                    <a:pt x="241300" y="10160"/>
                  </a:lnTo>
                  <a:lnTo>
                    <a:pt x="241300" y="20320"/>
                  </a:lnTo>
                  <a:lnTo>
                    <a:pt x="248920" y="20320"/>
                  </a:lnTo>
                  <a:close/>
                </a:path>
                <a:path w="3204209" h="915670">
                  <a:moveTo>
                    <a:pt x="274980" y="16294"/>
                  </a:moveTo>
                  <a:lnTo>
                    <a:pt x="270510" y="16510"/>
                  </a:lnTo>
                  <a:lnTo>
                    <a:pt x="274320" y="16510"/>
                  </a:lnTo>
                  <a:lnTo>
                    <a:pt x="274980" y="16294"/>
                  </a:lnTo>
                  <a:close/>
                </a:path>
                <a:path w="3204209" h="915670">
                  <a:moveTo>
                    <a:pt x="295910" y="7620"/>
                  </a:moveTo>
                  <a:lnTo>
                    <a:pt x="292100" y="8890"/>
                  </a:lnTo>
                  <a:lnTo>
                    <a:pt x="287020" y="11430"/>
                  </a:lnTo>
                  <a:lnTo>
                    <a:pt x="283210" y="12700"/>
                  </a:lnTo>
                  <a:lnTo>
                    <a:pt x="278130" y="15240"/>
                  </a:lnTo>
                  <a:lnTo>
                    <a:pt x="274980" y="16294"/>
                  </a:lnTo>
                  <a:lnTo>
                    <a:pt x="295910" y="15240"/>
                  </a:lnTo>
                  <a:lnTo>
                    <a:pt x="295910" y="7620"/>
                  </a:lnTo>
                  <a:close/>
                </a:path>
                <a:path w="3204209" h="915670">
                  <a:moveTo>
                    <a:pt x="355600" y="2540"/>
                  </a:moveTo>
                  <a:lnTo>
                    <a:pt x="346710" y="2540"/>
                  </a:lnTo>
                  <a:lnTo>
                    <a:pt x="335280" y="6350"/>
                  </a:lnTo>
                  <a:lnTo>
                    <a:pt x="331470" y="8890"/>
                  </a:lnTo>
                  <a:lnTo>
                    <a:pt x="328930" y="10160"/>
                  </a:lnTo>
                  <a:lnTo>
                    <a:pt x="325120" y="12700"/>
                  </a:lnTo>
                  <a:lnTo>
                    <a:pt x="328930" y="12700"/>
                  </a:lnTo>
                  <a:lnTo>
                    <a:pt x="332740" y="10160"/>
                  </a:lnTo>
                  <a:lnTo>
                    <a:pt x="337820" y="10160"/>
                  </a:lnTo>
                  <a:lnTo>
                    <a:pt x="341630" y="8890"/>
                  </a:lnTo>
                  <a:lnTo>
                    <a:pt x="345440" y="6350"/>
                  </a:lnTo>
                  <a:lnTo>
                    <a:pt x="349250" y="6350"/>
                  </a:lnTo>
                  <a:lnTo>
                    <a:pt x="351790" y="3810"/>
                  </a:lnTo>
                  <a:lnTo>
                    <a:pt x="355600" y="2540"/>
                  </a:lnTo>
                  <a:close/>
                </a:path>
                <a:path w="3204209" h="915670">
                  <a:moveTo>
                    <a:pt x="613410" y="27940"/>
                  </a:moveTo>
                  <a:lnTo>
                    <a:pt x="612140" y="26670"/>
                  </a:lnTo>
                  <a:lnTo>
                    <a:pt x="609600" y="34290"/>
                  </a:lnTo>
                  <a:lnTo>
                    <a:pt x="612140" y="35560"/>
                  </a:lnTo>
                  <a:lnTo>
                    <a:pt x="613410" y="27940"/>
                  </a:lnTo>
                  <a:close/>
                </a:path>
                <a:path w="3204209" h="915670">
                  <a:moveTo>
                    <a:pt x="640080" y="5080"/>
                  </a:moveTo>
                  <a:lnTo>
                    <a:pt x="636270" y="5080"/>
                  </a:lnTo>
                  <a:lnTo>
                    <a:pt x="636270" y="74930"/>
                  </a:lnTo>
                  <a:lnTo>
                    <a:pt x="640080" y="74930"/>
                  </a:lnTo>
                  <a:lnTo>
                    <a:pt x="640080" y="5080"/>
                  </a:lnTo>
                  <a:close/>
                </a:path>
                <a:path w="3204209" h="915670">
                  <a:moveTo>
                    <a:pt x="671830" y="57150"/>
                  </a:moveTo>
                  <a:lnTo>
                    <a:pt x="669290" y="21590"/>
                  </a:lnTo>
                  <a:lnTo>
                    <a:pt x="666750" y="21590"/>
                  </a:lnTo>
                  <a:lnTo>
                    <a:pt x="669290" y="57150"/>
                  </a:lnTo>
                  <a:lnTo>
                    <a:pt x="671830" y="57150"/>
                  </a:lnTo>
                  <a:close/>
                </a:path>
                <a:path w="3204209" h="915670">
                  <a:moveTo>
                    <a:pt x="684530" y="20320"/>
                  </a:moveTo>
                  <a:lnTo>
                    <a:pt x="681990" y="20320"/>
                  </a:lnTo>
                  <a:lnTo>
                    <a:pt x="681990" y="44450"/>
                  </a:lnTo>
                  <a:lnTo>
                    <a:pt x="684530" y="44450"/>
                  </a:lnTo>
                  <a:lnTo>
                    <a:pt x="684530" y="20320"/>
                  </a:lnTo>
                  <a:close/>
                </a:path>
                <a:path w="3204209" h="915670">
                  <a:moveTo>
                    <a:pt x="693420" y="26670"/>
                  </a:moveTo>
                  <a:lnTo>
                    <a:pt x="690880" y="26670"/>
                  </a:lnTo>
                  <a:lnTo>
                    <a:pt x="690880" y="36830"/>
                  </a:lnTo>
                  <a:lnTo>
                    <a:pt x="693420" y="36830"/>
                  </a:lnTo>
                  <a:lnTo>
                    <a:pt x="693420" y="26670"/>
                  </a:lnTo>
                  <a:close/>
                </a:path>
                <a:path w="3204209" h="915670">
                  <a:moveTo>
                    <a:pt x="693420" y="15240"/>
                  </a:moveTo>
                  <a:lnTo>
                    <a:pt x="690880" y="15240"/>
                  </a:lnTo>
                  <a:lnTo>
                    <a:pt x="690880" y="21590"/>
                  </a:lnTo>
                  <a:lnTo>
                    <a:pt x="693420" y="21590"/>
                  </a:lnTo>
                  <a:lnTo>
                    <a:pt x="693420" y="15240"/>
                  </a:lnTo>
                  <a:close/>
                </a:path>
                <a:path w="3204209" h="915670">
                  <a:moveTo>
                    <a:pt x="715010" y="26670"/>
                  </a:moveTo>
                  <a:lnTo>
                    <a:pt x="706120" y="15240"/>
                  </a:lnTo>
                  <a:lnTo>
                    <a:pt x="708660" y="19050"/>
                  </a:lnTo>
                  <a:lnTo>
                    <a:pt x="708660" y="22860"/>
                  </a:lnTo>
                  <a:lnTo>
                    <a:pt x="709930" y="26670"/>
                  </a:lnTo>
                  <a:lnTo>
                    <a:pt x="715010" y="26670"/>
                  </a:lnTo>
                  <a:close/>
                </a:path>
                <a:path w="3204209" h="915670">
                  <a:moveTo>
                    <a:pt x="732790" y="26670"/>
                  </a:moveTo>
                  <a:lnTo>
                    <a:pt x="728980" y="26670"/>
                  </a:lnTo>
                  <a:lnTo>
                    <a:pt x="728980" y="29210"/>
                  </a:lnTo>
                  <a:lnTo>
                    <a:pt x="732790" y="29210"/>
                  </a:lnTo>
                  <a:lnTo>
                    <a:pt x="732790" y="26670"/>
                  </a:lnTo>
                  <a:close/>
                </a:path>
                <a:path w="3204209" h="915670">
                  <a:moveTo>
                    <a:pt x="746760" y="10160"/>
                  </a:moveTo>
                  <a:lnTo>
                    <a:pt x="742950" y="10160"/>
                  </a:lnTo>
                  <a:lnTo>
                    <a:pt x="742950" y="15240"/>
                  </a:lnTo>
                  <a:lnTo>
                    <a:pt x="746760" y="15240"/>
                  </a:lnTo>
                  <a:lnTo>
                    <a:pt x="746760" y="10160"/>
                  </a:lnTo>
                  <a:close/>
                </a:path>
                <a:path w="3204209" h="915670">
                  <a:moveTo>
                    <a:pt x="751840" y="31750"/>
                  </a:moveTo>
                  <a:lnTo>
                    <a:pt x="744220" y="30480"/>
                  </a:lnTo>
                  <a:lnTo>
                    <a:pt x="742950" y="31750"/>
                  </a:lnTo>
                  <a:lnTo>
                    <a:pt x="751840" y="34290"/>
                  </a:lnTo>
                  <a:lnTo>
                    <a:pt x="751840" y="31750"/>
                  </a:lnTo>
                  <a:close/>
                </a:path>
                <a:path w="3204209" h="915670">
                  <a:moveTo>
                    <a:pt x="773430" y="10160"/>
                  </a:moveTo>
                  <a:lnTo>
                    <a:pt x="765810" y="10160"/>
                  </a:lnTo>
                  <a:lnTo>
                    <a:pt x="762000" y="11430"/>
                  </a:lnTo>
                  <a:lnTo>
                    <a:pt x="759460" y="12700"/>
                  </a:lnTo>
                  <a:lnTo>
                    <a:pt x="759460" y="13970"/>
                  </a:lnTo>
                  <a:lnTo>
                    <a:pt x="764540" y="15240"/>
                  </a:lnTo>
                  <a:lnTo>
                    <a:pt x="770890" y="13970"/>
                  </a:lnTo>
                  <a:lnTo>
                    <a:pt x="773430" y="10160"/>
                  </a:lnTo>
                  <a:close/>
                </a:path>
                <a:path w="3204209" h="915670">
                  <a:moveTo>
                    <a:pt x="793750" y="171450"/>
                  </a:moveTo>
                  <a:lnTo>
                    <a:pt x="791210" y="124460"/>
                  </a:lnTo>
                  <a:lnTo>
                    <a:pt x="783590" y="29210"/>
                  </a:lnTo>
                  <a:lnTo>
                    <a:pt x="783590" y="170180"/>
                  </a:lnTo>
                  <a:lnTo>
                    <a:pt x="786130" y="215900"/>
                  </a:lnTo>
                  <a:lnTo>
                    <a:pt x="791210" y="215900"/>
                  </a:lnTo>
                  <a:lnTo>
                    <a:pt x="793750" y="171450"/>
                  </a:lnTo>
                  <a:close/>
                </a:path>
                <a:path w="3204209" h="915670">
                  <a:moveTo>
                    <a:pt x="798830" y="2540"/>
                  </a:moveTo>
                  <a:lnTo>
                    <a:pt x="778510" y="10160"/>
                  </a:lnTo>
                  <a:lnTo>
                    <a:pt x="783590" y="15240"/>
                  </a:lnTo>
                  <a:lnTo>
                    <a:pt x="786130" y="12700"/>
                  </a:lnTo>
                  <a:lnTo>
                    <a:pt x="792480" y="12700"/>
                  </a:lnTo>
                  <a:lnTo>
                    <a:pt x="797560" y="10160"/>
                  </a:lnTo>
                  <a:lnTo>
                    <a:pt x="798830" y="5080"/>
                  </a:lnTo>
                  <a:lnTo>
                    <a:pt x="798830" y="2540"/>
                  </a:lnTo>
                  <a:close/>
                </a:path>
                <a:path w="3204209" h="915670">
                  <a:moveTo>
                    <a:pt x="817880" y="173990"/>
                  </a:moveTo>
                  <a:lnTo>
                    <a:pt x="814070" y="29210"/>
                  </a:lnTo>
                  <a:lnTo>
                    <a:pt x="808990" y="29210"/>
                  </a:lnTo>
                  <a:lnTo>
                    <a:pt x="808990" y="104140"/>
                  </a:lnTo>
                  <a:lnTo>
                    <a:pt x="812800" y="138430"/>
                  </a:lnTo>
                  <a:lnTo>
                    <a:pt x="817880" y="173990"/>
                  </a:lnTo>
                  <a:close/>
                </a:path>
                <a:path w="3204209" h="915670">
                  <a:moveTo>
                    <a:pt x="848360" y="426720"/>
                  </a:moveTo>
                  <a:lnTo>
                    <a:pt x="839470" y="21590"/>
                  </a:lnTo>
                  <a:lnTo>
                    <a:pt x="835660" y="21590"/>
                  </a:lnTo>
                  <a:lnTo>
                    <a:pt x="845820" y="426720"/>
                  </a:lnTo>
                  <a:lnTo>
                    <a:pt x="848360" y="426720"/>
                  </a:lnTo>
                  <a:close/>
                </a:path>
                <a:path w="3204209" h="915670">
                  <a:moveTo>
                    <a:pt x="853440" y="20320"/>
                  </a:moveTo>
                  <a:lnTo>
                    <a:pt x="850900" y="20320"/>
                  </a:lnTo>
                  <a:lnTo>
                    <a:pt x="850900" y="64770"/>
                  </a:lnTo>
                  <a:lnTo>
                    <a:pt x="853440" y="64770"/>
                  </a:lnTo>
                  <a:lnTo>
                    <a:pt x="853440" y="20320"/>
                  </a:lnTo>
                  <a:close/>
                </a:path>
                <a:path w="3204209" h="915670">
                  <a:moveTo>
                    <a:pt x="864870" y="26670"/>
                  </a:moveTo>
                  <a:lnTo>
                    <a:pt x="861060" y="26670"/>
                  </a:lnTo>
                  <a:lnTo>
                    <a:pt x="861060" y="29210"/>
                  </a:lnTo>
                  <a:lnTo>
                    <a:pt x="864870" y="29210"/>
                  </a:lnTo>
                  <a:lnTo>
                    <a:pt x="864870" y="26670"/>
                  </a:lnTo>
                  <a:close/>
                </a:path>
                <a:path w="3204209" h="915670">
                  <a:moveTo>
                    <a:pt x="897890" y="911860"/>
                  </a:moveTo>
                  <a:lnTo>
                    <a:pt x="880110" y="146050"/>
                  </a:lnTo>
                  <a:lnTo>
                    <a:pt x="876300" y="21590"/>
                  </a:lnTo>
                  <a:lnTo>
                    <a:pt x="872490" y="21590"/>
                  </a:lnTo>
                  <a:lnTo>
                    <a:pt x="880110" y="342900"/>
                  </a:lnTo>
                  <a:lnTo>
                    <a:pt x="890270" y="915670"/>
                  </a:lnTo>
                  <a:lnTo>
                    <a:pt x="897890" y="911860"/>
                  </a:lnTo>
                  <a:close/>
                </a:path>
                <a:path w="3204209" h="915670">
                  <a:moveTo>
                    <a:pt x="897890" y="26670"/>
                  </a:moveTo>
                  <a:lnTo>
                    <a:pt x="895350" y="26670"/>
                  </a:lnTo>
                  <a:lnTo>
                    <a:pt x="895350" y="128270"/>
                  </a:lnTo>
                  <a:lnTo>
                    <a:pt x="897890" y="128270"/>
                  </a:lnTo>
                  <a:lnTo>
                    <a:pt x="897890" y="26670"/>
                  </a:lnTo>
                  <a:close/>
                </a:path>
                <a:path w="3204209" h="915670">
                  <a:moveTo>
                    <a:pt x="905510" y="21590"/>
                  </a:moveTo>
                  <a:lnTo>
                    <a:pt x="895350" y="20320"/>
                  </a:lnTo>
                  <a:lnTo>
                    <a:pt x="895350" y="26670"/>
                  </a:lnTo>
                  <a:lnTo>
                    <a:pt x="905510" y="21590"/>
                  </a:lnTo>
                  <a:close/>
                </a:path>
                <a:path w="3204209" h="915670">
                  <a:moveTo>
                    <a:pt x="938530" y="767080"/>
                  </a:moveTo>
                  <a:lnTo>
                    <a:pt x="923290" y="44450"/>
                  </a:lnTo>
                  <a:lnTo>
                    <a:pt x="916940" y="34290"/>
                  </a:lnTo>
                  <a:lnTo>
                    <a:pt x="933450" y="810260"/>
                  </a:lnTo>
                  <a:lnTo>
                    <a:pt x="938530" y="767080"/>
                  </a:lnTo>
                  <a:close/>
                </a:path>
                <a:path w="3204209" h="915670">
                  <a:moveTo>
                    <a:pt x="951230" y="36830"/>
                  </a:moveTo>
                  <a:lnTo>
                    <a:pt x="947420" y="7620"/>
                  </a:lnTo>
                  <a:lnTo>
                    <a:pt x="941070" y="15240"/>
                  </a:lnTo>
                  <a:lnTo>
                    <a:pt x="941070" y="22860"/>
                  </a:lnTo>
                  <a:lnTo>
                    <a:pt x="944880" y="29210"/>
                  </a:lnTo>
                  <a:lnTo>
                    <a:pt x="951230" y="36830"/>
                  </a:lnTo>
                  <a:close/>
                </a:path>
                <a:path w="3204209" h="915670">
                  <a:moveTo>
                    <a:pt x="991870" y="44450"/>
                  </a:moveTo>
                  <a:lnTo>
                    <a:pt x="989330" y="26670"/>
                  </a:lnTo>
                  <a:lnTo>
                    <a:pt x="986790" y="17780"/>
                  </a:lnTo>
                  <a:lnTo>
                    <a:pt x="982980" y="10160"/>
                  </a:lnTo>
                  <a:lnTo>
                    <a:pt x="985520" y="87630"/>
                  </a:lnTo>
                  <a:lnTo>
                    <a:pt x="988060" y="44450"/>
                  </a:lnTo>
                  <a:lnTo>
                    <a:pt x="991870" y="44450"/>
                  </a:lnTo>
                  <a:close/>
                </a:path>
                <a:path w="3204209" h="915670">
                  <a:moveTo>
                    <a:pt x="1229360" y="25400"/>
                  </a:moveTo>
                  <a:lnTo>
                    <a:pt x="1225550" y="43180"/>
                  </a:lnTo>
                  <a:lnTo>
                    <a:pt x="1220470" y="62230"/>
                  </a:lnTo>
                  <a:lnTo>
                    <a:pt x="1217930" y="81280"/>
                  </a:lnTo>
                  <a:lnTo>
                    <a:pt x="1221740" y="96520"/>
                  </a:lnTo>
                  <a:lnTo>
                    <a:pt x="1223010" y="77470"/>
                  </a:lnTo>
                  <a:lnTo>
                    <a:pt x="1226820" y="59690"/>
                  </a:lnTo>
                  <a:lnTo>
                    <a:pt x="1229360" y="40640"/>
                  </a:lnTo>
                  <a:lnTo>
                    <a:pt x="1229360" y="25400"/>
                  </a:lnTo>
                  <a:close/>
                </a:path>
                <a:path w="3204209" h="915670">
                  <a:moveTo>
                    <a:pt x="1720850" y="39370"/>
                  </a:moveTo>
                  <a:lnTo>
                    <a:pt x="1718310" y="0"/>
                  </a:lnTo>
                  <a:lnTo>
                    <a:pt x="1720850" y="60325"/>
                  </a:lnTo>
                  <a:lnTo>
                    <a:pt x="1720850" y="39370"/>
                  </a:lnTo>
                  <a:close/>
                </a:path>
                <a:path w="3204209" h="915670">
                  <a:moveTo>
                    <a:pt x="1731010" y="485140"/>
                  </a:moveTo>
                  <a:lnTo>
                    <a:pt x="1727200" y="368300"/>
                  </a:lnTo>
                  <a:lnTo>
                    <a:pt x="1724660" y="245110"/>
                  </a:lnTo>
                  <a:lnTo>
                    <a:pt x="1723390" y="120650"/>
                  </a:lnTo>
                  <a:lnTo>
                    <a:pt x="1720850" y="60325"/>
                  </a:lnTo>
                  <a:lnTo>
                    <a:pt x="1720850" y="78740"/>
                  </a:lnTo>
                  <a:lnTo>
                    <a:pt x="1719580" y="119380"/>
                  </a:lnTo>
                  <a:lnTo>
                    <a:pt x="1717040" y="158750"/>
                  </a:lnTo>
                  <a:lnTo>
                    <a:pt x="1715770" y="200660"/>
                  </a:lnTo>
                  <a:lnTo>
                    <a:pt x="1715770" y="240030"/>
                  </a:lnTo>
                  <a:lnTo>
                    <a:pt x="1719580" y="280670"/>
                  </a:lnTo>
                  <a:lnTo>
                    <a:pt x="1725930" y="320040"/>
                  </a:lnTo>
                  <a:lnTo>
                    <a:pt x="1718310" y="360680"/>
                  </a:lnTo>
                  <a:lnTo>
                    <a:pt x="1717040" y="400050"/>
                  </a:lnTo>
                  <a:lnTo>
                    <a:pt x="1719580" y="440690"/>
                  </a:lnTo>
                  <a:lnTo>
                    <a:pt x="1723390" y="482600"/>
                  </a:lnTo>
                  <a:lnTo>
                    <a:pt x="1728470" y="482600"/>
                  </a:lnTo>
                  <a:lnTo>
                    <a:pt x="1731010" y="485140"/>
                  </a:lnTo>
                  <a:close/>
                </a:path>
                <a:path w="3204209" h="915670">
                  <a:moveTo>
                    <a:pt x="1903730" y="6350"/>
                  </a:moveTo>
                  <a:lnTo>
                    <a:pt x="1899920" y="6350"/>
                  </a:lnTo>
                  <a:lnTo>
                    <a:pt x="1899920" y="10160"/>
                  </a:lnTo>
                  <a:lnTo>
                    <a:pt x="1903730" y="10160"/>
                  </a:lnTo>
                  <a:lnTo>
                    <a:pt x="1903730" y="6350"/>
                  </a:lnTo>
                  <a:close/>
                </a:path>
                <a:path w="3204209" h="915670">
                  <a:moveTo>
                    <a:pt x="1907540" y="469900"/>
                  </a:moveTo>
                  <a:lnTo>
                    <a:pt x="1897380" y="29210"/>
                  </a:lnTo>
                  <a:lnTo>
                    <a:pt x="1897380" y="55880"/>
                  </a:lnTo>
                  <a:lnTo>
                    <a:pt x="1896110" y="77470"/>
                  </a:lnTo>
                  <a:lnTo>
                    <a:pt x="1893570" y="99060"/>
                  </a:lnTo>
                  <a:lnTo>
                    <a:pt x="1889760" y="121920"/>
                  </a:lnTo>
                  <a:lnTo>
                    <a:pt x="1897380" y="436880"/>
                  </a:lnTo>
                  <a:lnTo>
                    <a:pt x="1907540" y="469900"/>
                  </a:lnTo>
                  <a:close/>
                </a:path>
                <a:path w="3204209" h="915670">
                  <a:moveTo>
                    <a:pt x="2994660" y="7620"/>
                  </a:moveTo>
                  <a:lnTo>
                    <a:pt x="2990850" y="7620"/>
                  </a:lnTo>
                  <a:lnTo>
                    <a:pt x="2990850" y="119380"/>
                  </a:lnTo>
                  <a:lnTo>
                    <a:pt x="2994660" y="7620"/>
                  </a:lnTo>
                  <a:close/>
                </a:path>
                <a:path w="3204209" h="915670">
                  <a:moveTo>
                    <a:pt x="3204210" y="10160"/>
                  </a:moveTo>
                  <a:lnTo>
                    <a:pt x="3201657" y="52070"/>
                  </a:lnTo>
                  <a:lnTo>
                    <a:pt x="3204210" y="49530"/>
                  </a:lnTo>
                  <a:lnTo>
                    <a:pt x="3204210" y="101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4902200" y="4606289"/>
              <a:ext cx="96520" cy="95250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3204210" y="4608829"/>
              <a:ext cx="3472179" cy="873760"/>
            </a:xfrm>
            <a:custGeom>
              <a:avLst/>
              <a:gdLst/>
              <a:ahLst/>
              <a:cxnLst/>
              <a:rect l="l" t="t" r="r" b="b"/>
              <a:pathLst>
                <a:path w="3472179" h="873760">
                  <a:moveTo>
                    <a:pt x="2540" y="121920"/>
                  </a:moveTo>
                  <a:lnTo>
                    <a:pt x="0" y="109220"/>
                  </a:lnTo>
                  <a:lnTo>
                    <a:pt x="2540" y="129540"/>
                  </a:lnTo>
                  <a:lnTo>
                    <a:pt x="2540" y="121920"/>
                  </a:lnTo>
                  <a:close/>
                </a:path>
                <a:path w="3472179" h="873760">
                  <a:moveTo>
                    <a:pt x="247650" y="125730"/>
                  </a:moveTo>
                  <a:lnTo>
                    <a:pt x="242265" y="117373"/>
                  </a:lnTo>
                  <a:lnTo>
                    <a:pt x="242570" y="118110"/>
                  </a:lnTo>
                  <a:lnTo>
                    <a:pt x="243840" y="123190"/>
                  </a:lnTo>
                  <a:lnTo>
                    <a:pt x="247650" y="125730"/>
                  </a:lnTo>
                  <a:close/>
                </a:path>
                <a:path w="3472179" h="873760">
                  <a:moveTo>
                    <a:pt x="317500" y="7620"/>
                  </a:moveTo>
                  <a:lnTo>
                    <a:pt x="313690" y="7620"/>
                  </a:lnTo>
                  <a:lnTo>
                    <a:pt x="313690" y="10160"/>
                  </a:lnTo>
                  <a:lnTo>
                    <a:pt x="317500" y="10160"/>
                  </a:lnTo>
                  <a:lnTo>
                    <a:pt x="317500" y="7620"/>
                  </a:lnTo>
                  <a:close/>
                </a:path>
                <a:path w="3472179" h="873760">
                  <a:moveTo>
                    <a:pt x="414020" y="3810"/>
                  </a:moveTo>
                  <a:lnTo>
                    <a:pt x="410210" y="3810"/>
                  </a:lnTo>
                  <a:lnTo>
                    <a:pt x="410210" y="7620"/>
                  </a:lnTo>
                  <a:lnTo>
                    <a:pt x="414020" y="7620"/>
                  </a:lnTo>
                  <a:lnTo>
                    <a:pt x="414020" y="3810"/>
                  </a:lnTo>
                  <a:close/>
                </a:path>
                <a:path w="3472179" h="873760">
                  <a:moveTo>
                    <a:pt x="621030" y="77470"/>
                  </a:moveTo>
                  <a:lnTo>
                    <a:pt x="618490" y="87630"/>
                  </a:lnTo>
                  <a:lnTo>
                    <a:pt x="618490" y="92710"/>
                  </a:lnTo>
                  <a:lnTo>
                    <a:pt x="619760" y="96520"/>
                  </a:lnTo>
                  <a:lnTo>
                    <a:pt x="621030" y="77470"/>
                  </a:lnTo>
                  <a:close/>
                </a:path>
                <a:path w="3472179" h="873760">
                  <a:moveTo>
                    <a:pt x="850900" y="114300"/>
                  </a:moveTo>
                  <a:lnTo>
                    <a:pt x="848360" y="114300"/>
                  </a:lnTo>
                  <a:lnTo>
                    <a:pt x="848360" y="127000"/>
                  </a:lnTo>
                  <a:lnTo>
                    <a:pt x="850900" y="127000"/>
                  </a:lnTo>
                  <a:lnTo>
                    <a:pt x="850900" y="114300"/>
                  </a:lnTo>
                  <a:close/>
                </a:path>
                <a:path w="3472179" h="873760">
                  <a:moveTo>
                    <a:pt x="864870" y="300990"/>
                  </a:moveTo>
                  <a:lnTo>
                    <a:pt x="861060" y="0"/>
                  </a:lnTo>
                  <a:lnTo>
                    <a:pt x="857250" y="0"/>
                  </a:lnTo>
                  <a:lnTo>
                    <a:pt x="863600" y="300990"/>
                  </a:lnTo>
                  <a:lnTo>
                    <a:pt x="864870" y="300990"/>
                  </a:lnTo>
                  <a:close/>
                </a:path>
                <a:path w="3472179" h="873760">
                  <a:moveTo>
                    <a:pt x="876300" y="114300"/>
                  </a:moveTo>
                  <a:lnTo>
                    <a:pt x="873760" y="114300"/>
                  </a:lnTo>
                  <a:lnTo>
                    <a:pt x="873760" y="121920"/>
                  </a:lnTo>
                  <a:lnTo>
                    <a:pt x="876300" y="121920"/>
                  </a:lnTo>
                  <a:lnTo>
                    <a:pt x="876300" y="114300"/>
                  </a:lnTo>
                  <a:close/>
                </a:path>
                <a:path w="3472179" h="873760">
                  <a:moveTo>
                    <a:pt x="908050" y="356870"/>
                  </a:moveTo>
                  <a:lnTo>
                    <a:pt x="905510" y="356870"/>
                  </a:lnTo>
                  <a:lnTo>
                    <a:pt x="905510" y="45720"/>
                  </a:lnTo>
                  <a:lnTo>
                    <a:pt x="902144" y="45720"/>
                  </a:lnTo>
                  <a:lnTo>
                    <a:pt x="902144" y="356870"/>
                  </a:lnTo>
                  <a:lnTo>
                    <a:pt x="904684" y="356870"/>
                  </a:lnTo>
                  <a:lnTo>
                    <a:pt x="904684" y="505460"/>
                  </a:lnTo>
                  <a:lnTo>
                    <a:pt x="908050" y="505460"/>
                  </a:lnTo>
                  <a:lnTo>
                    <a:pt x="908050" y="356870"/>
                  </a:lnTo>
                  <a:close/>
                </a:path>
                <a:path w="3472179" h="873760">
                  <a:moveTo>
                    <a:pt x="918210" y="35560"/>
                  </a:moveTo>
                  <a:lnTo>
                    <a:pt x="915670" y="35560"/>
                  </a:lnTo>
                  <a:lnTo>
                    <a:pt x="915670" y="82550"/>
                  </a:lnTo>
                  <a:lnTo>
                    <a:pt x="918210" y="82550"/>
                  </a:lnTo>
                  <a:lnTo>
                    <a:pt x="918210" y="35560"/>
                  </a:lnTo>
                  <a:close/>
                </a:path>
                <a:path w="3472179" h="873760">
                  <a:moveTo>
                    <a:pt x="929640" y="132080"/>
                  </a:moveTo>
                  <a:lnTo>
                    <a:pt x="927100" y="132080"/>
                  </a:lnTo>
                  <a:lnTo>
                    <a:pt x="927100" y="237490"/>
                  </a:lnTo>
                  <a:lnTo>
                    <a:pt x="929640" y="237490"/>
                  </a:lnTo>
                  <a:lnTo>
                    <a:pt x="929640" y="132080"/>
                  </a:lnTo>
                  <a:close/>
                </a:path>
                <a:path w="3472179" h="873760">
                  <a:moveTo>
                    <a:pt x="929640" y="91440"/>
                  </a:moveTo>
                  <a:lnTo>
                    <a:pt x="927100" y="91440"/>
                  </a:lnTo>
                  <a:lnTo>
                    <a:pt x="927100" y="101600"/>
                  </a:lnTo>
                  <a:lnTo>
                    <a:pt x="929640" y="101600"/>
                  </a:lnTo>
                  <a:lnTo>
                    <a:pt x="929640" y="91440"/>
                  </a:lnTo>
                  <a:close/>
                </a:path>
                <a:path w="3472179" h="873760">
                  <a:moveTo>
                    <a:pt x="929640" y="87630"/>
                  </a:moveTo>
                  <a:lnTo>
                    <a:pt x="927100" y="22860"/>
                  </a:lnTo>
                  <a:lnTo>
                    <a:pt x="924560" y="22860"/>
                  </a:lnTo>
                  <a:lnTo>
                    <a:pt x="927100" y="87630"/>
                  </a:lnTo>
                  <a:lnTo>
                    <a:pt x="929640" y="87630"/>
                  </a:lnTo>
                  <a:close/>
                </a:path>
                <a:path w="3472179" h="873760">
                  <a:moveTo>
                    <a:pt x="939800" y="20320"/>
                  </a:moveTo>
                  <a:lnTo>
                    <a:pt x="937260" y="20320"/>
                  </a:lnTo>
                  <a:lnTo>
                    <a:pt x="937260" y="85090"/>
                  </a:lnTo>
                  <a:lnTo>
                    <a:pt x="939800" y="85090"/>
                  </a:lnTo>
                  <a:lnTo>
                    <a:pt x="939800" y="20320"/>
                  </a:lnTo>
                  <a:close/>
                </a:path>
                <a:path w="3472179" h="873760">
                  <a:moveTo>
                    <a:pt x="942340" y="96520"/>
                  </a:moveTo>
                  <a:lnTo>
                    <a:pt x="937260" y="96520"/>
                  </a:lnTo>
                  <a:lnTo>
                    <a:pt x="937260" y="100330"/>
                  </a:lnTo>
                  <a:lnTo>
                    <a:pt x="942340" y="100330"/>
                  </a:lnTo>
                  <a:lnTo>
                    <a:pt x="942340" y="96520"/>
                  </a:lnTo>
                  <a:close/>
                </a:path>
                <a:path w="3472179" h="873760">
                  <a:moveTo>
                    <a:pt x="944880" y="293370"/>
                  </a:moveTo>
                  <a:lnTo>
                    <a:pt x="942340" y="109220"/>
                  </a:lnTo>
                  <a:lnTo>
                    <a:pt x="939800" y="109220"/>
                  </a:lnTo>
                  <a:lnTo>
                    <a:pt x="942340" y="293370"/>
                  </a:lnTo>
                  <a:lnTo>
                    <a:pt x="944880" y="293370"/>
                  </a:lnTo>
                  <a:close/>
                </a:path>
                <a:path w="3472179" h="873760">
                  <a:moveTo>
                    <a:pt x="970280" y="306070"/>
                  </a:moveTo>
                  <a:lnTo>
                    <a:pt x="963930" y="7620"/>
                  </a:lnTo>
                  <a:lnTo>
                    <a:pt x="961390" y="7620"/>
                  </a:lnTo>
                  <a:lnTo>
                    <a:pt x="962660" y="321310"/>
                  </a:lnTo>
                  <a:lnTo>
                    <a:pt x="970280" y="306070"/>
                  </a:lnTo>
                  <a:close/>
                </a:path>
                <a:path w="3472179" h="873760">
                  <a:moveTo>
                    <a:pt x="982980" y="283210"/>
                  </a:moveTo>
                  <a:lnTo>
                    <a:pt x="980440" y="59690"/>
                  </a:lnTo>
                  <a:lnTo>
                    <a:pt x="976630" y="59690"/>
                  </a:lnTo>
                  <a:lnTo>
                    <a:pt x="980440" y="283210"/>
                  </a:lnTo>
                  <a:lnTo>
                    <a:pt x="982980" y="283210"/>
                  </a:lnTo>
                  <a:close/>
                </a:path>
                <a:path w="3472179" h="873760">
                  <a:moveTo>
                    <a:pt x="1000760" y="67310"/>
                  </a:moveTo>
                  <a:lnTo>
                    <a:pt x="995819" y="67310"/>
                  </a:lnTo>
                  <a:lnTo>
                    <a:pt x="995819" y="241300"/>
                  </a:lnTo>
                  <a:lnTo>
                    <a:pt x="1000760" y="241300"/>
                  </a:lnTo>
                  <a:lnTo>
                    <a:pt x="1000760" y="67310"/>
                  </a:lnTo>
                  <a:close/>
                </a:path>
                <a:path w="3472179" h="873760">
                  <a:moveTo>
                    <a:pt x="1009650" y="35560"/>
                  </a:moveTo>
                  <a:lnTo>
                    <a:pt x="1007110" y="35560"/>
                  </a:lnTo>
                  <a:lnTo>
                    <a:pt x="1007110" y="59690"/>
                  </a:lnTo>
                  <a:lnTo>
                    <a:pt x="1009650" y="59690"/>
                  </a:lnTo>
                  <a:lnTo>
                    <a:pt x="1009650" y="35560"/>
                  </a:lnTo>
                  <a:close/>
                </a:path>
                <a:path w="3472179" h="873760">
                  <a:moveTo>
                    <a:pt x="1032510" y="54610"/>
                  </a:moveTo>
                  <a:lnTo>
                    <a:pt x="1029970" y="33020"/>
                  </a:lnTo>
                  <a:lnTo>
                    <a:pt x="1032510" y="62230"/>
                  </a:lnTo>
                  <a:lnTo>
                    <a:pt x="1032510" y="54610"/>
                  </a:lnTo>
                  <a:close/>
                </a:path>
                <a:path w="3472179" h="873760">
                  <a:moveTo>
                    <a:pt x="1032510" y="12700"/>
                  </a:moveTo>
                  <a:lnTo>
                    <a:pt x="1029970" y="12700"/>
                  </a:lnTo>
                  <a:lnTo>
                    <a:pt x="1029970" y="27940"/>
                  </a:lnTo>
                  <a:lnTo>
                    <a:pt x="1032510" y="27940"/>
                  </a:lnTo>
                  <a:lnTo>
                    <a:pt x="1032510" y="12700"/>
                  </a:lnTo>
                  <a:close/>
                </a:path>
                <a:path w="3472179" h="873760">
                  <a:moveTo>
                    <a:pt x="1036320" y="100330"/>
                  </a:moveTo>
                  <a:lnTo>
                    <a:pt x="1035050" y="100330"/>
                  </a:lnTo>
                  <a:lnTo>
                    <a:pt x="1035050" y="113030"/>
                  </a:lnTo>
                  <a:lnTo>
                    <a:pt x="1036320" y="113030"/>
                  </a:lnTo>
                  <a:lnTo>
                    <a:pt x="1036320" y="100330"/>
                  </a:lnTo>
                  <a:close/>
                </a:path>
                <a:path w="3472179" h="873760">
                  <a:moveTo>
                    <a:pt x="1057910" y="369570"/>
                  </a:moveTo>
                  <a:lnTo>
                    <a:pt x="1056640" y="295910"/>
                  </a:lnTo>
                  <a:lnTo>
                    <a:pt x="1051560" y="144780"/>
                  </a:lnTo>
                  <a:lnTo>
                    <a:pt x="1049020" y="220980"/>
                  </a:lnTo>
                  <a:lnTo>
                    <a:pt x="1050290" y="298450"/>
                  </a:lnTo>
                  <a:lnTo>
                    <a:pt x="1052830" y="374650"/>
                  </a:lnTo>
                  <a:lnTo>
                    <a:pt x="1056640" y="450850"/>
                  </a:lnTo>
                  <a:lnTo>
                    <a:pt x="1057910" y="369570"/>
                  </a:lnTo>
                  <a:close/>
                </a:path>
                <a:path w="3472179" h="873760">
                  <a:moveTo>
                    <a:pt x="1089660" y="125730"/>
                  </a:moveTo>
                  <a:lnTo>
                    <a:pt x="1087120" y="125730"/>
                  </a:lnTo>
                  <a:lnTo>
                    <a:pt x="1087120" y="132080"/>
                  </a:lnTo>
                  <a:lnTo>
                    <a:pt x="1089660" y="132080"/>
                  </a:lnTo>
                  <a:lnTo>
                    <a:pt x="1089660" y="125730"/>
                  </a:lnTo>
                  <a:close/>
                </a:path>
                <a:path w="3472179" h="873760">
                  <a:moveTo>
                    <a:pt x="1089660" y="87630"/>
                  </a:moveTo>
                  <a:lnTo>
                    <a:pt x="1087120" y="87630"/>
                  </a:lnTo>
                  <a:lnTo>
                    <a:pt x="1087120" y="114300"/>
                  </a:lnTo>
                  <a:lnTo>
                    <a:pt x="1089660" y="114300"/>
                  </a:lnTo>
                  <a:lnTo>
                    <a:pt x="1089660" y="87630"/>
                  </a:lnTo>
                  <a:close/>
                </a:path>
                <a:path w="3472179" h="873760">
                  <a:moveTo>
                    <a:pt x="1097280" y="7620"/>
                  </a:moveTo>
                  <a:lnTo>
                    <a:pt x="1094740" y="7620"/>
                  </a:lnTo>
                  <a:lnTo>
                    <a:pt x="1094740" y="22860"/>
                  </a:lnTo>
                  <a:lnTo>
                    <a:pt x="1097280" y="22860"/>
                  </a:lnTo>
                  <a:lnTo>
                    <a:pt x="1097280" y="7620"/>
                  </a:lnTo>
                  <a:close/>
                </a:path>
                <a:path w="3472179" h="873760">
                  <a:moveTo>
                    <a:pt x="1101128" y="318833"/>
                  </a:moveTo>
                  <a:lnTo>
                    <a:pt x="1094740" y="29210"/>
                  </a:lnTo>
                  <a:lnTo>
                    <a:pt x="1092200" y="29210"/>
                  </a:lnTo>
                  <a:lnTo>
                    <a:pt x="1097280" y="314960"/>
                  </a:lnTo>
                  <a:lnTo>
                    <a:pt x="1099820" y="314960"/>
                  </a:lnTo>
                  <a:lnTo>
                    <a:pt x="1101090" y="318770"/>
                  </a:lnTo>
                  <a:close/>
                </a:path>
                <a:path w="3472179" h="873760">
                  <a:moveTo>
                    <a:pt x="1105115" y="499605"/>
                  </a:moveTo>
                  <a:lnTo>
                    <a:pt x="1102360" y="331470"/>
                  </a:lnTo>
                  <a:lnTo>
                    <a:pt x="1103630" y="327660"/>
                  </a:lnTo>
                  <a:lnTo>
                    <a:pt x="1103630" y="322580"/>
                  </a:lnTo>
                  <a:lnTo>
                    <a:pt x="1101128" y="318833"/>
                  </a:lnTo>
                  <a:lnTo>
                    <a:pt x="1105115" y="499605"/>
                  </a:lnTo>
                  <a:close/>
                </a:path>
                <a:path w="3472179" h="873760">
                  <a:moveTo>
                    <a:pt x="1111250" y="873760"/>
                  </a:moveTo>
                  <a:lnTo>
                    <a:pt x="1106170" y="547370"/>
                  </a:lnTo>
                  <a:lnTo>
                    <a:pt x="1105115" y="499605"/>
                  </a:lnTo>
                  <a:lnTo>
                    <a:pt x="1111250" y="873760"/>
                  </a:lnTo>
                  <a:close/>
                </a:path>
                <a:path w="3472179" h="873760">
                  <a:moveTo>
                    <a:pt x="1131570" y="107950"/>
                  </a:moveTo>
                  <a:lnTo>
                    <a:pt x="1129030" y="100330"/>
                  </a:lnTo>
                  <a:lnTo>
                    <a:pt x="1131570" y="114300"/>
                  </a:lnTo>
                  <a:lnTo>
                    <a:pt x="1131570" y="107950"/>
                  </a:lnTo>
                  <a:close/>
                </a:path>
                <a:path w="3472179" h="873760">
                  <a:moveTo>
                    <a:pt x="1134110" y="121920"/>
                  </a:moveTo>
                  <a:lnTo>
                    <a:pt x="1131570" y="121920"/>
                  </a:lnTo>
                  <a:lnTo>
                    <a:pt x="1131570" y="142240"/>
                  </a:lnTo>
                  <a:lnTo>
                    <a:pt x="1134110" y="142240"/>
                  </a:lnTo>
                  <a:lnTo>
                    <a:pt x="1134110" y="121920"/>
                  </a:lnTo>
                  <a:close/>
                </a:path>
                <a:path w="3472179" h="873760">
                  <a:moveTo>
                    <a:pt x="1145540" y="44450"/>
                  </a:moveTo>
                  <a:lnTo>
                    <a:pt x="1141730" y="44450"/>
                  </a:lnTo>
                  <a:lnTo>
                    <a:pt x="1141730" y="48260"/>
                  </a:lnTo>
                  <a:lnTo>
                    <a:pt x="1145540" y="48260"/>
                  </a:lnTo>
                  <a:lnTo>
                    <a:pt x="1145540" y="44450"/>
                  </a:lnTo>
                  <a:close/>
                </a:path>
                <a:path w="3472179" h="873760">
                  <a:moveTo>
                    <a:pt x="1145540" y="31750"/>
                  </a:moveTo>
                  <a:lnTo>
                    <a:pt x="1141730" y="31750"/>
                  </a:lnTo>
                  <a:lnTo>
                    <a:pt x="1141730" y="35560"/>
                  </a:lnTo>
                  <a:lnTo>
                    <a:pt x="1145540" y="35560"/>
                  </a:lnTo>
                  <a:lnTo>
                    <a:pt x="1145540" y="31750"/>
                  </a:lnTo>
                  <a:close/>
                </a:path>
                <a:path w="3472179" h="873760">
                  <a:moveTo>
                    <a:pt x="1154430" y="601992"/>
                  </a:moveTo>
                  <a:lnTo>
                    <a:pt x="1144270" y="57150"/>
                  </a:lnTo>
                  <a:lnTo>
                    <a:pt x="1141730" y="57150"/>
                  </a:lnTo>
                  <a:lnTo>
                    <a:pt x="1150620" y="601992"/>
                  </a:lnTo>
                  <a:lnTo>
                    <a:pt x="1154430" y="601992"/>
                  </a:lnTo>
                  <a:close/>
                </a:path>
                <a:path w="3472179" h="873760">
                  <a:moveTo>
                    <a:pt x="1178560" y="11430"/>
                  </a:moveTo>
                  <a:lnTo>
                    <a:pt x="1174750" y="11430"/>
                  </a:lnTo>
                  <a:lnTo>
                    <a:pt x="1174750" y="15240"/>
                  </a:lnTo>
                  <a:lnTo>
                    <a:pt x="1178560" y="15240"/>
                  </a:lnTo>
                  <a:lnTo>
                    <a:pt x="1178560" y="11430"/>
                  </a:lnTo>
                  <a:close/>
                </a:path>
                <a:path w="3472179" h="873760">
                  <a:moveTo>
                    <a:pt x="1179830" y="153670"/>
                  </a:moveTo>
                  <a:lnTo>
                    <a:pt x="1178560" y="96520"/>
                  </a:lnTo>
                  <a:lnTo>
                    <a:pt x="1174750" y="38100"/>
                  </a:lnTo>
                  <a:lnTo>
                    <a:pt x="1178572" y="210197"/>
                  </a:lnTo>
                  <a:lnTo>
                    <a:pt x="1179830" y="153670"/>
                  </a:lnTo>
                  <a:close/>
                </a:path>
                <a:path w="3472179" h="873760">
                  <a:moveTo>
                    <a:pt x="1181100" y="269240"/>
                  </a:moveTo>
                  <a:lnTo>
                    <a:pt x="1178610" y="212153"/>
                  </a:lnTo>
                  <a:lnTo>
                    <a:pt x="1179830" y="266700"/>
                  </a:lnTo>
                  <a:lnTo>
                    <a:pt x="1181100" y="269240"/>
                  </a:lnTo>
                  <a:close/>
                </a:path>
                <a:path w="3472179" h="873760">
                  <a:moveTo>
                    <a:pt x="1203960" y="171450"/>
                  </a:moveTo>
                  <a:lnTo>
                    <a:pt x="1198880" y="69850"/>
                  </a:lnTo>
                  <a:lnTo>
                    <a:pt x="1203960" y="383540"/>
                  </a:lnTo>
                  <a:lnTo>
                    <a:pt x="1203960" y="171450"/>
                  </a:lnTo>
                  <a:close/>
                </a:path>
                <a:path w="3472179" h="873760">
                  <a:moveTo>
                    <a:pt x="1221740" y="114300"/>
                  </a:moveTo>
                  <a:lnTo>
                    <a:pt x="1219200" y="90170"/>
                  </a:lnTo>
                  <a:lnTo>
                    <a:pt x="1216660" y="147320"/>
                  </a:lnTo>
                  <a:lnTo>
                    <a:pt x="1221740" y="114300"/>
                  </a:lnTo>
                  <a:close/>
                </a:path>
                <a:path w="3472179" h="873760">
                  <a:moveTo>
                    <a:pt x="1234440" y="50800"/>
                  </a:moveTo>
                  <a:lnTo>
                    <a:pt x="1229360" y="41910"/>
                  </a:lnTo>
                  <a:lnTo>
                    <a:pt x="1230630" y="80010"/>
                  </a:lnTo>
                  <a:lnTo>
                    <a:pt x="1234440" y="50800"/>
                  </a:lnTo>
                  <a:close/>
                </a:path>
                <a:path w="3472179" h="873760">
                  <a:moveTo>
                    <a:pt x="1682750" y="95250"/>
                  </a:moveTo>
                  <a:lnTo>
                    <a:pt x="1681480" y="96520"/>
                  </a:lnTo>
                  <a:lnTo>
                    <a:pt x="1678940" y="100330"/>
                  </a:lnTo>
                  <a:lnTo>
                    <a:pt x="1678940" y="101600"/>
                  </a:lnTo>
                  <a:lnTo>
                    <a:pt x="1681480" y="104140"/>
                  </a:lnTo>
                  <a:lnTo>
                    <a:pt x="1682750" y="95250"/>
                  </a:lnTo>
                  <a:close/>
                </a:path>
                <a:path w="3472179" h="873760">
                  <a:moveTo>
                    <a:pt x="1696720" y="54610"/>
                  </a:moveTo>
                  <a:lnTo>
                    <a:pt x="1695450" y="48260"/>
                  </a:lnTo>
                  <a:lnTo>
                    <a:pt x="1689100" y="60960"/>
                  </a:lnTo>
                  <a:lnTo>
                    <a:pt x="1689100" y="74930"/>
                  </a:lnTo>
                  <a:lnTo>
                    <a:pt x="1690370" y="68580"/>
                  </a:lnTo>
                  <a:lnTo>
                    <a:pt x="1694180" y="62230"/>
                  </a:lnTo>
                  <a:lnTo>
                    <a:pt x="1696720" y="54610"/>
                  </a:lnTo>
                  <a:close/>
                </a:path>
                <a:path w="3472179" h="873760">
                  <a:moveTo>
                    <a:pt x="1720850" y="134620"/>
                  </a:moveTo>
                  <a:lnTo>
                    <a:pt x="1715770" y="129540"/>
                  </a:lnTo>
                  <a:lnTo>
                    <a:pt x="1713230" y="139700"/>
                  </a:lnTo>
                  <a:lnTo>
                    <a:pt x="1718310" y="139700"/>
                  </a:lnTo>
                  <a:lnTo>
                    <a:pt x="1718310" y="138430"/>
                  </a:lnTo>
                  <a:lnTo>
                    <a:pt x="1719580" y="135890"/>
                  </a:lnTo>
                  <a:lnTo>
                    <a:pt x="1720850" y="134620"/>
                  </a:lnTo>
                  <a:close/>
                </a:path>
                <a:path w="3472179" h="873760">
                  <a:moveTo>
                    <a:pt x="1727200" y="88900"/>
                  </a:moveTo>
                  <a:lnTo>
                    <a:pt x="1725930" y="87630"/>
                  </a:lnTo>
                  <a:lnTo>
                    <a:pt x="1710690" y="101600"/>
                  </a:lnTo>
                  <a:lnTo>
                    <a:pt x="1711960" y="104140"/>
                  </a:lnTo>
                  <a:lnTo>
                    <a:pt x="1727200" y="88900"/>
                  </a:lnTo>
                  <a:close/>
                </a:path>
                <a:path w="3472179" h="873760">
                  <a:moveTo>
                    <a:pt x="1800860" y="66040"/>
                  </a:moveTo>
                  <a:lnTo>
                    <a:pt x="1797050" y="66040"/>
                  </a:lnTo>
                  <a:lnTo>
                    <a:pt x="1797050" y="69850"/>
                  </a:lnTo>
                  <a:lnTo>
                    <a:pt x="1800860" y="69850"/>
                  </a:lnTo>
                  <a:lnTo>
                    <a:pt x="1800860" y="66040"/>
                  </a:lnTo>
                  <a:close/>
                </a:path>
                <a:path w="3472179" h="873760">
                  <a:moveTo>
                    <a:pt x="1800860" y="48260"/>
                  </a:moveTo>
                  <a:lnTo>
                    <a:pt x="1797050" y="48260"/>
                  </a:lnTo>
                  <a:lnTo>
                    <a:pt x="1797050" y="57150"/>
                  </a:lnTo>
                  <a:lnTo>
                    <a:pt x="1800860" y="57150"/>
                  </a:lnTo>
                  <a:lnTo>
                    <a:pt x="1800860" y="48260"/>
                  </a:lnTo>
                  <a:close/>
                </a:path>
                <a:path w="3472179" h="873760">
                  <a:moveTo>
                    <a:pt x="2106930" y="113030"/>
                  </a:moveTo>
                  <a:lnTo>
                    <a:pt x="2104390" y="113030"/>
                  </a:lnTo>
                  <a:lnTo>
                    <a:pt x="2104390" y="184150"/>
                  </a:lnTo>
                  <a:lnTo>
                    <a:pt x="2106930" y="184150"/>
                  </a:lnTo>
                  <a:lnTo>
                    <a:pt x="2106930" y="113030"/>
                  </a:lnTo>
                  <a:close/>
                </a:path>
                <a:path w="3472179" h="873760">
                  <a:moveTo>
                    <a:pt x="2548890" y="142240"/>
                  </a:moveTo>
                  <a:lnTo>
                    <a:pt x="2543810" y="142240"/>
                  </a:lnTo>
                  <a:lnTo>
                    <a:pt x="2543810" y="144780"/>
                  </a:lnTo>
                  <a:lnTo>
                    <a:pt x="2548890" y="144780"/>
                  </a:lnTo>
                  <a:lnTo>
                    <a:pt x="2548890" y="142240"/>
                  </a:lnTo>
                  <a:close/>
                </a:path>
                <a:path w="3472179" h="873760">
                  <a:moveTo>
                    <a:pt x="2548890" y="116840"/>
                  </a:moveTo>
                  <a:lnTo>
                    <a:pt x="2547620" y="132080"/>
                  </a:lnTo>
                  <a:lnTo>
                    <a:pt x="2548890" y="120650"/>
                  </a:lnTo>
                  <a:lnTo>
                    <a:pt x="2548890" y="116840"/>
                  </a:lnTo>
                  <a:close/>
                </a:path>
                <a:path w="3472179" h="873760">
                  <a:moveTo>
                    <a:pt x="2560320" y="109220"/>
                  </a:moveTo>
                  <a:lnTo>
                    <a:pt x="2556510" y="107950"/>
                  </a:lnTo>
                  <a:lnTo>
                    <a:pt x="2553970" y="109220"/>
                  </a:lnTo>
                  <a:lnTo>
                    <a:pt x="2560320" y="109220"/>
                  </a:lnTo>
                  <a:close/>
                </a:path>
                <a:path w="3472179" h="873760">
                  <a:moveTo>
                    <a:pt x="2904490" y="173990"/>
                  </a:moveTo>
                  <a:lnTo>
                    <a:pt x="2901950" y="0"/>
                  </a:lnTo>
                  <a:lnTo>
                    <a:pt x="2899410" y="88900"/>
                  </a:lnTo>
                  <a:lnTo>
                    <a:pt x="2900680" y="132080"/>
                  </a:lnTo>
                  <a:lnTo>
                    <a:pt x="2904490" y="173990"/>
                  </a:lnTo>
                  <a:close/>
                </a:path>
                <a:path w="3472179" h="873760">
                  <a:moveTo>
                    <a:pt x="2940050" y="449580"/>
                  </a:moveTo>
                  <a:lnTo>
                    <a:pt x="2938780" y="321310"/>
                  </a:lnTo>
                  <a:lnTo>
                    <a:pt x="2936240" y="193040"/>
                  </a:lnTo>
                  <a:lnTo>
                    <a:pt x="2932430" y="59690"/>
                  </a:lnTo>
                  <a:lnTo>
                    <a:pt x="2926080" y="129540"/>
                  </a:lnTo>
                  <a:lnTo>
                    <a:pt x="2924810" y="201930"/>
                  </a:lnTo>
                  <a:lnTo>
                    <a:pt x="2927350" y="339090"/>
                  </a:lnTo>
                  <a:lnTo>
                    <a:pt x="2928620" y="358140"/>
                  </a:lnTo>
                  <a:lnTo>
                    <a:pt x="2926080" y="377190"/>
                  </a:lnTo>
                  <a:lnTo>
                    <a:pt x="2924810" y="394970"/>
                  </a:lnTo>
                  <a:lnTo>
                    <a:pt x="2927350" y="411480"/>
                  </a:lnTo>
                  <a:lnTo>
                    <a:pt x="2923540" y="421640"/>
                  </a:lnTo>
                  <a:lnTo>
                    <a:pt x="2922270" y="431800"/>
                  </a:lnTo>
                  <a:lnTo>
                    <a:pt x="2923540" y="441960"/>
                  </a:lnTo>
                  <a:lnTo>
                    <a:pt x="2926080" y="453390"/>
                  </a:lnTo>
                  <a:lnTo>
                    <a:pt x="2927350" y="463550"/>
                  </a:lnTo>
                  <a:lnTo>
                    <a:pt x="2927350" y="483870"/>
                  </a:lnTo>
                  <a:lnTo>
                    <a:pt x="2922270" y="492760"/>
                  </a:lnTo>
                  <a:lnTo>
                    <a:pt x="2922270" y="580390"/>
                  </a:lnTo>
                  <a:lnTo>
                    <a:pt x="2940050" y="581660"/>
                  </a:lnTo>
                  <a:lnTo>
                    <a:pt x="2940050" y="449580"/>
                  </a:lnTo>
                  <a:close/>
                </a:path>
                <a:path w="3472179" h="873760">
                  <a:moveTo>
                    <a:pt x="3072130" y="85090"/>
                  </a:moveTo>
                  <a:lnTo>
                    <a:pt x="3069590" y="85090"/>
                  </a:lnTo>
                  <a:lnTo>
                    <a:pt x="3069590" y="90170"/>
                  </a:lnTo>
                  <a:lnTo>
                    <a:pt x="3072130" y="90170"/>
                  </a:lnTo>
                  <a:lnTo>
                    <a:pt x="3072130" y="85090"/>
                  </a:lnTo>
                  <a:close/>
                </a:path>
                <a:path w="3472179" h="873760">
                  <a:moveTo>
                    <a:pt x="3082290" y="59690"/>
                  </a:moveTo>
                  <a:lnTo>
                    <a:pt x="3079750" y="59690"/>
                  </a:lnTo>
                  <a:lnTo>
                    <a:pt x="3079750" y="72390"/>
                  </a:lnTo>
                  <a:lnTo>
                    <a:pt x="3082290" y="72390"/>
                  </a:lnTo>
                  <a:lnTo>
                    <a:pt x="3082290" y="59690"/>
                  </a:lnTo>
                  <a:close/>
                </a:path>
                <a:path w="3472179" h="873760">
                  <a:moveTo>
                    <a:pt x="3082290" y="40640"/>
                  </a:moveTo>
                  <a:lnTo>
                    <a:pt x="3079750" y="40640"/>
                  </a:lnTo>
                  <a:lnTo>
                    <a:pt x="3079750" y="50800"/>
                  </a:lnTo>
                  <a:lnTo>
                    <a:pt x="3082290" y="50800"/>
                  </a:lnTo>
                  <a:lnTo>
                    <a:pt x="3082290" y="40640"/>
                  </a:lnTo>
                  <a:close/>
                </a:path>
                <a:path w="3472179" h="873760">
                  <a:moveTo>
                    <a:pt x="3128010" y="527050"/>
                  </a:moveTo>
                  <a:lnTo>
                    <a:pt x="3124390" y="138544"/>
                  </a:lnTo>
                  <a:lnTo>
                    <a:pt x="3121660" y="148590"/>
                  </a:lnTo>
                  <a:lnTo>
                    <a:pt x="3115310" y="163830"/>
                  </a:lnTo>
                  <a:lnTo>
                    <a:pt x="3111500" y="179070"/>
                  </a:lnTo>
                  <a:lnTo>
                    <a:pt x="3114040" y="264160"/>
                  </a:lnTo>
                  <a:lnTo>
                    <a:pt x="3111500" y="444500"/>
                  </a:lnTo>
                  <a:lnTo>
                    <a:pt x="3116580" y="532130"/>
                  </a:lnTo>
                  <a:lnTo>
                    <a:pt x="3121660" y="529590"/>
                  </a:lnTo>
                  <a:lnTo>
                    <a:pt x="3124200" y="527050"/>
                  </a:lnTo>
                  <a:lnTo>
                    <a:pt x="3128010" y="527050"/>
                  </a:lnTo>
                  <a:close/>
                </a:path>
                <a:path w="3472179" h="873760">
                  <a:moveTo>
                    <a:pt x="3472180" y="356870"/>
                  </a:moveTo>
                  <a:lnTo>
                    <a:pt x="3463290" y="321310"/>
                  </a:lnTo>
                  <a:lnTo>
                    <a:pt x="3458210" y="284480"/>
                  </a:lnTo>
                  <a:lnTo>
                    <a:pt x="3458210" y="246380"/>
                  </a:lnTo>
                  <a:lnTo>
                    <a:pt x="3459480" y="208280"/>
                  </a:lnTo>
                  <a:lnTo>
                    <a:pt x="3463290" y="168910"/>
                  </a:lnTo>
                  <a:lnTo>
                    <a:pt x="3465830" y="129540"/>
                  </a:lnTo>
                  <a:lnTo>
                    <a:pt x="3467100" y="91440"/>
                  </a:lnTo>
                  <a:lnTo>
                    <a:pt x="3464560" y="53340"/>
                  </a:lnTo>
                  <a:lnTo>
                    <a:pt x="3458210" y="53340"/>
                  </a:lnTo>
                  <a:lnTo>
                    <a:pt x="3451860" y="55880"/>
                  </a:lnTo>
                  <a:lnTo>
                    <a:pt x="3449320" y="58420"/>
                  </a:lnTo>
                  <a:lnTo>
                    <a:pt x="3445510" y="63500"/>
                  </a:lnTo>
                  <a:lnTo>
                    <a:pt x="3441687" y="67310"/>
                  </a:lnTo>
                  <a:lnTo>
                    <a:pt x="3437890" y="72390"/>
                  </a:lnTo>
                  <a:lnTo>
                    <a:pt x="3430270" y="80010"/>
                  </a:lnTo>
                  <a:lnTo>
                    <a:pt x="3427730" y="78740"/>
                  </a:lnTo>
                  <a:lnTo>
                    <a:pt x="3425190" y="76200"/>
                  </a:lnTo>
                  <a:lnTo>
                    <a:pt x="3425190" y="69850"/>
                  </a:lnTo>
                  <a:lnTo>
                    <a:pt x="3423920" y="66040"/>
                  </a:lnTo>
                  <a:lnTo>
                    <a:pt x="3420110" y="63500"/>
                  </a:lnTo>
                  <a:lnTo>
                    <a:pt x="3416287" y="62230"/>
                  </a:lnTo>
                  <a:lnTo>
                    <a:pt x="3399790" y="62230"/>
                  </a:lnTo>
                  <a:lnTo>
                    <a:pt x="3394710" y="63500"/>
                  </a:lnTo>
                  <a:lnTo>
                    <a:pt x="3389630" y="62230"/>
                  </a:lnTo>
                  <a:lnTo>
                    <a:pt x="3395980" y="129540"/>
                  </a:lnTo>
                  <a:lnTo>
                    <a:pt x="3407410" y="195580"/>
                  </a:lnTo>
                  <a:lnTo>
                    <a:pt x="3415030" y="227330"/>
                  </a:lnTo>
                  <a:lnTo>
                    <a:pt x="3420110" y="259080"/>
                  </a:lnTo>
                  <a:lnTo>
                    <a:pt x="3423920" y="290830"/>
                  </a:lnTo>
                  <a:lnTo>
                    <a:pt x="3423920" y="322580"/>
                  </a:lnTo>
                  <a:lnTo>
                    <a:pt x="3417570" y="353060"/>
                  </a:lnTo>
                  <a:lnTo>
                    <a:pt x="3415030" y="367030"/>
                  </a:lnTo>
                  <a:lnTo>
                    <a:pt x="3416287" y="381000"/>
                  </a:lnTo>
                  <a:lnTo>
                    <a:pt x="3416287" y="394970"/>
                  </a:lnTo>
                  <a:lnTo>
                    <a:pt x="3411220" y="406400"/>
                  </a:lnTo>
                  <a:lnTo>
                    <a:pt x="3413760" y="412750"/>
                  </a:lnTo>
                  <a:lnTo>
                    <a:pt x="3417570" y="416560"/>
                  </a:lnTo>
                  <a:lnTo>
                    <a:pt x="3421380" y="419100"/>
                  </a:lnTo>
                  <a:lnTo>
                    <a:pt x="3436620" y="419100"/>
                  </a:lnTo>
                  <a:lnTo>
                    <a:pt x="3442970" y="417830"/>
                  </a:lnTo>
                  <a:lnTo>
                    <a:pt x="3450590" y="419100"/>
                  </a:lnTo>
                  <a:lnTo>
                    <a:pt x="3458210" y="415290"/>
                  </a:lnTo>
                  <a:lnTo>
                    <a:pt x="3463290" y="408940"/>
                  </a:lnTo>
                  <a:lnTo>
                    <a:pt x="3465830" y="401320"/>
                  </a:lnTo>
                  <a:lnTo>
                    <a:pt x="3467100" y="392430"/>
                  </a:lnTo>
                  <a:lnTo>
                    <a:pt x="3467100" y="382270"/>
                  </a:lnTo>
                  <a:lnTo>
                    <a:pt x="3469640" y="364490"/>
                  </a:lnTo>
                  <a:lnTo>
                    <a:pt x="3472180" y="3568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6188709" y="4756150"/>
              <a:ext cx="2540" cy="17780"/>
            </a:xfrm>
            <a:custGeom>
              <a:avLst/>
              <a:gdLst/>
              <a:ahLst/>
              <a:cxnLst/>
              <a:rect l="l" t="t" r="r" b="b"/>
              <a:pathLst>
                <a:path w="2539" h="17779">
                  <a:moveTo>
                    <a:pt x="0" y="0"/>
                  </a:moveTo>
                  <a:lnTo>
                    <a:pt x="2539" y="17780"/>
                  </a:lnTo>
                  <a:lnTo>
                    <a:pt x="2539" y="12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3469640" y="4761229"/>
              <a:ext cx="885190" cy="722630"/>
            </a:xfrm>
            <a:custGeom>
              <a:avLst/>
              <a:gdLst/>
              <a:ahLst/>
              <a:cxnLst/>
              <a:rect l="l" t="t" r="r" b="b"/>
              <a:pathLst>
                <a:path w="885189" h="722629">
                  <a:moveTo>
                    <a:pt x="5918" y="10375"/>
                  </a:moveTo>
                  <a:lnTo>
                    <a:pt x="3810" y="5080"/>
                  </a:lnTo>
                  <a:lnTo>
                    <a:pt x="0" y="0"/>
                  </a:lnTo>
                  <a:lnTo>
                    <a:pt x="5918" y="10375"/>
                  </a:lnTo>
                  <a:close/>
                </a:path>
                <a:path w="885189" h="722629">
                  <a:moveTo>
                    <a:pt x="10312" y="18072"/>
                  </a:moveTo>
                  <a:lnTo>
                    <a:pt x="5918" y="10375"/>
                  </a:lnTo>
                  <a:lnTo>
                    <a:pt x="8890" y="17780"/>
                  </a:lnTo>
                  <a:lnTo>
                    <a:pt x="10312" y="18072"/>
                  </a:lnTo>
                  <a:close/>
                </a:path>
                <a:path w="885189" h="722629">
                  <a:moveTo>
                    <a:pt x="15240" y="19050"/>
                  </a:moveTo>
                  <a:lnTo>
                    <a:pt x="10312" y="18072"/>
                  </a:lnTo>
                  <a:lnTo>
                    <a:pt x="15240" y="26670"/>
                  </a:lnTo>
                  <a:lnTo>
                    <a:pt x="15240" y="19050"/>
                  </a:lnTo>
                  <a:close/>
                </a:path>
                <a:path w="885189" h="722629">
                  <a:moveTo>
                    <a:pt x="885190" y="721360"/>
                  </a:moveTo>
                  <a:lnTo>
                    <a:pt x="881380" y="689610"/>
                  </a:lnTo>
                  <a:lnTo>
                    <a:pt x="881380" y="614680"/>
                  </a:lnTo>
                  <a:lnTo>
                    <a:pt x="878840" y="579120"/>
                  </a:lnTo>
                  <a:lnTo>
                    <a:pt x="866140" y="0"/>
                  </a:lnTo>
                  <a:lnTo>
                    <a:pt x="863600" y="0"/>
                  </a:lnTo>
                  <a:lnTo>
                    <a:pt x="876300" y="722630"/>
                  </a:lnTo>
                  <a:lnTo>
                    <a:pt x="885190" y="722630"/>
                  </a:lnTo>
                  <a:lnTo>
                    <a:pt x="885190" y="7213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8" name="object 428"/>
            <p:cNvSpPr/>
            <p:nvPr/>
          </p:nvSpPr>
          <p:spPr>
            <a:xfrm>
              <a:off x="4451350" y="4761229"/>
              <a:ext cx="12700" cy="41910"/>
            </a:xfrm>
            <a:custGeom>
              <a:avLst/>
              <a:gdLst/>
              <a:ahLst/>
              <a:cxnLst/>
              <a:rect l="l" t="t" r="r" b="b"/>
              <a:pathLst>
                <a:path w="12700" h="41910">
                  <a:moveTo>
                    <a:pt x="12700" y="0"/>
                  </a:moveTo>
                  <a:lnTo>
                    <a:pt x="3810" y="0"/>
                  </a:lnTo>
                  <a:lnTo>
                    <a:pt x="2539" y="8890"/>
                  </a:lnTo>
                  <a:lnTo>
                    <a:pt x="0" y="20320"/>
                  </a:lnTo>
                  <a:lnTo>
                    <a:pt x="0" y="30480"/>
                  </a:lnTo>
                  <a:lnTo>
                    <a:pt x="1270" y="41910"/>
                  </a:lnTo>
                  <a:lnTo>
                    <a:pt x="3810" y="41910"/>
                  </a:lnTo>
                  <a:lnTo>
                    <a:pt x="3810" y="31750"/>
                  </a:lnTo>
                  <a:lnTo>
                    <a:pt x="6350" y="21590"/>
                  </a:lnTo>
                  <a:lnTo>
                    <a:pt x="10160" y="1143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9" name="object 429"/>
            <p:cNvSpPr/>
            <p:nvPr/>
          </p:nvSpPr>
          <p:spPr>
            <a:xfrm>
              <a:off x="3201670" y="4766309"/>
              <a:ext cx="880110" cy="459740"/>
            </a:xfrm>
            <a:custGeom>
              <a:avLst/>
              <a:gdLst/>
              <a:ahLst/>
              <a:cxnLst/>
              <a:rect l="l" t="t" r="r" b="b"/>
              <a:pathLst>
                <a:path w="880110" h="459739">
                  <a:moveTo>
                    <a:pt x="7620" y="13970"/>
                  </a:moveTo>
                  <a:lnTo>
                    <a:pt x="5080" y="0"/>
                  </a:lnTo>
                  <a:lnTo>
                    <a:pt x="0" y="8890"/>
                  </a:lnTo>
                  <a:lnTo>
                    <a:pt x="7620" y="13970"/>
                  </a:lnTo>
                  <a:close/>
                </a:path>
                <a:path w="880110" h="459739">
                  <a:moveTo>
                    <a:pt x="851649" y="29527"/>
                  </a:moveTo>
                  <a:lnTo>
                    <a:pt x="850900" y="7620"/>
                  </a:lnTo>
                  <a:lnTo>
                    <a:pt x="850900" y="13970"/>
                  </a:lnTo>
                  <a:lnTo>
                    <a:pt x="849630" y="20320"/>
                  </a:lnTo>
                  <a:lnTo>
                    <a:pt x="848360" y="25400"/>
                  </a:lnTo>
                  <a:lnTo>
                    <a:pt x="851649" y="29527"/>
                  </a:lnTo>
                  <a:close/>
                </a:path>
                <a:path w="880110" h="459739">
                  <a:moveTo>
                    <a:pt x="853440" y="31750"/>
                  </a:moveTo>
                  <a:lnTo>
                    <a:pt x="851649" y="29527"/>
                  </a:lnTo>
                  <a:lnTo>
                    <a:pt x="853440" y="81292"/>
                  </a:lnTo>
                  <a:lnTo>
                    <a:pt x="853440" y="31750"/>
                  </a:lnTo>
                  <a:close/>
                </a:path>
                <a:path w="880110" h="459739">
                  <a:moveTo>
                    <a:pt x="858520" y="345440"/>
                  </a:moveTo>
                  <a:lnTo>
                    <a:pt x="857250" y="231140"/>
                  </a:lnTo>
                  <a:lnTo>
                    <a:pt x="854710" y="118110"/>
                  </a:lnTo>
                  <a:lnTo>
                    <a:pt x="853440" y="81292"/>
                  </a:lnTo>
                  <a:lnTo>
                    <a:pt x="853440" y="435610"/>
                  </a:lnTo>
                  <a:lnTo>
                    <a:pt x="850900" y="435610"/>
                  </a:lnTo>
                  <a:lnTo>
                    <a:pt x="858520" y="459740"/>
                  </a:lnTo>
                  <a:lnTo>
                    <a:pt x="858520" y="345440"/>
                  </a:lnTo>
                  <a:close/>
                </a:path>
                <a:path w="880110" h="459739">
                  <a:moveTo>
                    <a:pt x="880110" y="36830"/>
                  </a:moveTo>
                  <a:lnTo>
                    <a:pt x="878840" y="2540"/>
                  </a:lnTo>
                  <a:lnTo>
                    <a:pt x="876300" y="2540"/>
                  </a:lnTo>
                  <a:lnTo>
                    <a:pt x="878840" y="36830"/>
                  </a:lnTo>
                  <a:lnTo>
                    <a:pt x="880110" y="368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0" name="object 430"/>
            <p:cNvSpPr/>
            <p:nvPr/>
          </p:nvSpPr>
          <p:spPr>
            <a:xfrm>
              <a:off x="3816349" y="4777739"/>
              <a:ext cx="26670" cy="45720"/>
            </a:xfrm>
            <a:custGeom>
              <a:avLst/>
              <a:gdLst/>
              <a:ahLst/>
              <a:cxnLst/>
              <a:rect l="l" t="t" r="r" b="b"/>
              <a:pathLst>
                <a:path w="26670" h="45720">
                  <a:moveTo>
                    <a:pt x="21589" y="0"/>
                  </a:moveTo>
                  <a:lnTo>
                    <a:pt x="17779" y="0"/>
                  </a:lnTo>
                  <a:lnTo>
                    <a:pt x="13970" y="1270"/>
                  </a:lnTo>
                  <a:lnTo>
                    <a:pt x="11429" y="12700"/>
                  </a:lnTo>
                  <a:lnTo>
                    <a:pt x="7620" y="24130"/>
                  </a:lnTo>
                  <a:lnTo>
                    <a:pt x="2539" y="34290"/>
                  </a:lnTo>
                  <a:lnTo>
                    <a:pt x="0" y="45720"/>
                  </a:lnTo>
                  <a:lnTo>
                    <a:pt x="8889" y="43180"/>
                  </a:lnTo>
                  <a:lnTo>
                    <a:pt x="13970" y="38100"/>
                  </a:lnTo>
                  <a:lnTo>
                    <a:pt x="15239" y="33020"/>
                  </a:lnTo>
                  <a:lnTo>
                    <a:pt x="19050" y="13970"/>
                  </a:lnTo>
                  <a:lnTo>
                    <a:pt x="21589" y="7620"/>
                  </a:lnTo>
                  <a:lnTo>
                    <a:pt x="26670" y="2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1" name="object 431"/>
            <p:cNvSpPr/>
            <p:nvPr/>
          </p:nvSpPr>
          <p:spPr>
            <a:xfrm>
              <a:off x="2952750" y="4782819"/>
              <a:ext cx="3350260" cy="513080"/>
            </a:xfrm>
            <a:custGeom>
              <a:avLst/>
              <a:gdLst/>
              <a:ahLst/>
              <a:cxnLst/>
              <a:rect l="l" t="t" r="r" b="b"/>
              <a:pathLst>
                <a:path w="3350260" h="513079">
                  <a:moveTo>
                    <a:pt x="7620" y="116840"/>
                  </a:moveTo>
                  <a:lnTo>
                    <a:pt x="6350" y="115570"/>
                  </a:lnTo>
                  <a:lnTo>
                    <a:pt x="3810" y="114300"/>
                  </a:lnTo>
                  <a:lnTo>
                    <a:pt x="0" y="114300"/>
                  </a:lnTo>
                  <a:lnTo>
                    <a:pt x="7620" y="121920"/>
                  </a:lnTo>
                  <a:lnTo>
                    <a:pt x="7620" y="116840"/>
                  </a:lnTo>
                  <a:close/>
                </a:path>
                <a:path w="3350260" h="513079">
                  <a:moveTo>
                    <a:pt x="92710" y="109220"/>
                  </a:moveTo>
                  <a:lnTo>
                    <a:pt x="83820" y="109220"/>
                  </a:lnTo>
                  <a:lnTo>
                    <a:pt x="80010" y="110490"/>
                  </a:lnTo>
                  <a:lnTo>
                    <a:pt x="76200" y="106680"/>
                  </a:lnTo>
                  <a:lnTo>
                    <a:pt x="77470" y="102870"/>
                  </a:lnTo>
                  <a:lnTo>
                    <a:pt x="60960" y="105410"/>
                  </a:lnTo>
                  <a:lnTo>
                    <a:pt x="35560" y="105410"/>
                  </a:lnTo>
                  <a:lnTo>
                    <a:pt x="27940" y="106680"/>
                  </a:lnTo>
                  <a:lnTo>
                    <a:pt x="20320" y="109220"/>
                  </a:lnTo>
                  <a:lnTo>
                    <a:pt x="15240" y="113030"/>
                  </a:lnTo>
                  <a:lnTo>
                    <a:pt x="22860" y="118110"/>
                  </a:lnTo>
                  <a:lnTo>
                    <a:pt x="31750" y="121920"/>
                  </a:lnTo>
                  <a:lnTo>
                    <a:pt x="41910" y="121920"/>
                  </a:lnTo>
                  <a:lnTo>
                    <a:pt x="52070" y="120650"/>
                  </a:lnTo>
                  <a:lnTo>
                    <a:pt x="62230" y="118110"/>
                  </a:lnTo>
                  <a:lnTo>
                    <a:pt x="73660" y="115570"/>
                  </a:lnTo>
                  <a:lnTo>
                    <a:pt x="83820" y="111760"/>
                  </a:lnTo>
                  <a:lnTo>
                    <a:pt x="92710" y="109220"/>
                  </a:lnTo>
                  <a:close/>
                </a:path>
                <a:path w="3350260" h="513079">
                  <a:moveTo>
                    <a:pt x="130810" y="102870"/>
                  </a:moveTo>
                  <a:lnTo>
                    <a:pt x="128270" y="104140"/>
                  </a:lnTo>
                  <a:lnTo>
                    <a:pt x="124460" y="105410"/>
                  </a:lnTo>
                  <a:lnTo>
                    <a:pt x="111760" y="105410"/>
                  </a:lnTo>
                  <a:lnTo>
                    <a:pt x="107950" y="106680"/>
                  </a:lnTo>
                  <a:lnTo>
                    <a:pt x="104140" y="106680"/>
                  </a:lnTo>
                  <a:lnTo>
                    <a:pt x="101600" y="109220"/>
                  </a:lnTo>
                  <a:lnTo>
                    <a:pt x="105410" y="109220"/>
                  </a:lnTo>
                  <a:lnTo>
                    <a:pt x="109220" y="107950"/>
                  </a:lnTo>
                  <a:lnTo>
                    <a:pt x="120650" y="107950"/>
                  </a:lnTo>
                  <a:lnTo>
                    <a:pt x="128270" y="105410"/>
                  </a:lnTo>
                  <a:lnTo>
                    <a:pt x="130810" y="102870"/>
                  </a:lnTo>
                  <a:close/>
                </a:path>
                <a:path w="3350260" h="513079">
                  <a:moveTo>
                    <a:pt x="504190" y="27940"/>
                  </a:moveTo>
                  <a:lnTo>
                    <a:pt x="502920" y="24130"/>
                  </a:lnTo>
                  <a:lnTo>
                    <a:pt x="500380" y="21590"/>
                  </a:lnTo>
                  <a:lnTo>
                    <a:pt x="496570" y="20320"/>
                  </a:lnTo>
                  <a:lnTo>
                    <a:pt x="492760" y="17780"/>
                  </a:lnTo>
                  <a:lnTo>
                    <a:pt x="494030" y="21590"/>
                  </a:lnTo>
                  <a:lnTo>
                    <a:pt x="497840" y="25400"/>
                  </a:lnTo>
                  <a:lnTo>
                    <a:pt x="501650" y="27940"/>
                  </a:lnTo>
                  <a:lnTo>
                    <a:pt x="504190" y="27940"/>
                  </a:lnTo>
                  <a:close/>
                </a:path>
                <a:path w="3350260" h="513079">
                  <a:moveTo>
                    <a:pt x="687070" y="91440"/>
                  </a:moveTo>
                  <a:lnTo>
                    <a:pt x="686371" y="84455"/>
                  </a:lnTo>
                  <a:lnTo>
                    <a:pt x="685800" y="90170"/>
                  </a:lnTo>
                  <a:lnTo>
                    <a:pt x="685800" y="102870"/>
                  </a:lnTo>
                  <a:lnTo>
                    <a:pt x="687070" y="91440"/>
                  </a:lnTo>
                  <a:close/>
                </a:path>
                <a:path w="3350260" h="513079">
                  <a:moveTo>
                    <a:pt x="687070" y="77470"/>
                  </a:moveTo>
                  <a:lnTo>
                    <a:pt x="685800" y="64770"/>
                  </a:lnTo>
                  <a:lnTo>
                    <a:pt x="684530" y="54610"/>
                  </a:lnTo>
                  <a:lnTo>
                    <a:pt x="671830" y="54610"/>
                  </a:lnTo>
                  <a:lnTo>
                    <a:pt x="669290" y="53340"/>
                  </a:lnTo>
                  <a:lnTo>
                    <a:pt x="666750" y="59690"/>
                  </a:lnTo>
                  <a:lnTo>
                    <a:pt x="676910" y="59690"/>
                  </a:lnTo>
                  <a:lnTo>
                    <a:pt x="683260" y="68580"/>
                  </a:lnTo>
                  <a:lnTo>
                    <a:pt x="685800" y="78740"/>
                  </a:lnTo>
                  <a:lnTo>
                    <a:pt x="686371" y="84455"/>
                  </a:lnTo>
                  <a:lnTo>
                    <a:pt x="687070" y="77470"/>
                  </a:lnTo>
                  <a:close/>
                </a:path>
                <a:path w="3350260" h="513079">
                  <a:moveTo>
                    <a:pt x="858520" y="69850"/>
                  </a:moveTo>
                  <a:lnTo>
                    <a:pt x="855980" y="69850"/>
                  </a:lnTo>
                  <a:lnTo>
                    <a:pt x="855980" y="82550"/>
                  </a:lnTo>
                  <a:lnTo>
                    <a:pt x="858520" y="82550"/>
                  </a:lnTo>
                  <a:lnTo>
                    <a:pt x="858520" y="69850"/>
                  </a:lnTo>
                  <a:close/>
                </a:path>
                <a:path w="3350260" h="513079">
                  <a:moveTo>
                    <a:pt x="861060" y="109220"/>
                  </a:moveTo>
                  <a:lnTo>
                    <a:pt x="858520" y="90170"/>
                  </a:lnTo>
                  <a:lnTo>
                    <a:pt x="855980" y="90170"/>
                  </a:lnTo>
                  <a:lnTo>
                    <a:pt x="858520" y="109220"/>
                  </a:lnTo>
                  <a:lnTo>
                    <a:pt x="861060" y="109220"/>
                  </a:lnTo>
                  <a:close/>
                </a:path>
                <a:path w="3350260" h="513079">
                  <a:moveTo>
                    <a:pt x="1129030" y="27940"/>
                  </a:moveTo>
                  <a:lnTo>
                    <a:pt x="1123772" y="27940"/>
                  </a:lnTo>
                  <a:lnTo>
                    <a:pt x="1123772" y="228600"/>
                  </a:lnTo>
                  <a:lnTo>
                    <a:pt x="1129030" y="228600"/>
                  </a:lnTo>
                  <a:lnTo>
                    <a:pt x="1129030" y="27940"/>
                  </a:lnTo>
                  <a:close/>
                </a:path>
                <a:path w="3350260" h="513079">
                  <a:moveTo>
                    <a:pt x="1133475" y="228600"/>
                  </a:moveTo>
                  <a:lnTo>
                    <a:pt x="1129487" y="228600"/>
                  </a:lnTo>
                  <a:lnTo>
                    <a:pt x="1129487" y="513080"/>
                  </a:lnTo>
                  <a:lnTo>
                    <a:pt x="1133475" y="513080"/>
                  </a:lnTo>
                  <a:lnTo>
                    <a:pt x="1133475" y="228600"/>
                  </a:lnTo>
                  <a:close/>
                </a:path>
                <a:path w="3350260" h="513079">
                  <a:moveTo>
                    <a:pt x="1170940" y="46990"/>
                  </a:moveTo>
                  <a:lnTo>
                    <a:pt x="1169670" y="41910"/>
                  </a:lnTo>
                  <a:lnTo>
                    <a:pt x="1169670" y="45720"/>
                  </a:lnTo>
                  <a:lnTo>
                    <a:pt x="1170940" y="46990"/>
                  </a:lnTo>
                  <a:close/>
                </a:path>
                <a:path w="3350260" h="513079">
                  <a:moveTo>
                    <a:pt x="1170940" y="10160"/>
                  </a:moveTo>
                  <a:lnTo>
                    <a:pt x="1169670" y="10160"/>
                  </a:lnTo>
                  <a:lnTo>
                    <a:pt x="1169670" y="17780"/>
                  </a:lnTo>
                  <a:lnTo>
                    <a:pt x="1170940" y="17780"/>
                  </a:lnTo>
                  <a:lnTo>
                    <a:pt x="1170940" y="10160"/>
                  </a:lnTo>
                  <a:close/>
                </a:path>
                <a:path w="3350260" h="513079">
                  <a:moveTo>
                    <a:pt x="1172210" y="49530"/>
                  </a:moveTo>
                  <a:lnTo>
                    <a:pt x="1170940" y="46990"/>
                  </a:lnTo>
                  <a:lnTo>
                    <a:pt x="1170940" y="53340"/>
                  </a:lnTo>
                  <a:lnTo>
                    <a:pt x="1172210" y="49530"/>
                  </a:lnTo>
                  <a:close/>
                </a:path>
                <a:path w="3350260" h="513079">
                  <a:moveTo>
                    <a:pt x="1174750" y="102870"/>
                  </a:moveTo>
                  <a:lnTo>
                    <a:pt x="1170940" y="102870"/>
                  </a:lnTo>
                  <a:lnTo>
                    <a:pt x="1170940" y="121920"/>
                  </a:lnTo>
                  <a:lnTo>
                    <a:pt x="1174750" y="121920"/>
                  </a:lnTo>
                  <a:lnTo>
                    <a:pt x="1174750" y="102870"/>
                  </a:lnTo>
                  <a:close/>
                </a:path>
                <a:path w="3350260" h="513079">
                  <a:moveTo>
                    <a:pt x="1174750" y="87630"/>
                  </a:moveTo>
                  <a:lnTo>
                    <a:pt x="1170940" y="87630"/>
                  </a:lnTo>
                  <a:lnTo>
                    <a:pt x="1170940" y="95250"/>
                  </a:lnTo>
                  <a:lnTo>
                    <a:pt x="1174750" y="95250"/>
                  </a:lnTo>
                  <a:lnTo>
                    <a:pt x="1174750" y="87630"/>
                  </a:lnTo>
                  <a:close/>
                </a:path>
                <a:path w="3350260" h="513079">
                  <a:moveTo>
                    <a:pt x="1174750" y="59690"/>
                  </a:moveTo>
                  <a:lnTo>
                    <a:pt x="1170940" y="59690"/>
                  </a:lnTo>
                  <a:lnTo>
                    <a:pt x="1170940" y="82550"/>
                  </a:lnTo>
                  <a:lnTo>
                    <a:pt x="1174750" y="82550"/>
                  </a:lnTo>
                  <a:lnTo>
                    <a:pt x="1174750" y="59690"/>
                  </a:lnTo>
                  <a:close/>
                </a:path>
                <a:path w="3350260" h="513079">
                  <a:moveTo>
                    <a:pt x="1183640" y="80010"/>
                  </a:moveTo>
                  <a:lnTo>
                    <a:pt x="1181100" y="80010"/>
                  </a:lnTo>
                  <a:lnTo>
                    <a:pt x="1181100" y="186690"/>
                  </a:lnTo>
                  <a:lnTo>
                    <a:pt x="1183640" y="186690"/>
                  </a:lnTo>
                  <a:lnTo>
                    <a:pt x="1183640" y="80010"/>
                  </a:lnTo>
                  <a:close/>
                </a:path>
                <a:path w="3350260" h="513079">
                  <a:moveTo>
                    <a:pt x="1244600" y="2540"/>
                  </a:moveTo>
                  <a:lnTo>
                    <a:pt x="1240790" y="2540"/>
                  </a:lnTo>
                  <a:lnTo>
                    <a:pt x="1240790" y="5080"/>
                  </a:lnTo>
                  <a:lnTo>
                    <a:pt x="1244600" y="5080"/>
                  </a:lnTo>
                  <a:lnTo>
                    <a:pt x="1244600" y="2540"/>
                  </a:lnTo>
                  <a:close/>
                </a:path>
                <a:path w="3350260" h="513079">
                  <a:moveTo>
                    <a:pt x="1256030" y="114300"/>
                  </a:moveTo>
                  <a:lnTo>
                    <a:pt x="1252220" y="148590"/>
                  </a:lnTo>
                  <a:lnTo>
                    <a:pt x="1252220" y="182880"/>
                  </a:lnTo>
                  <a:lnTo>
                    <a:pt x="1253490" y="217170"/>
                  </a:lnTo>
                  <a:lnTo>
                    <a:pt x="1253490" y="254000"/>
                  </a:lnTo>
                  <a:lnTo>
                    <a:pt x="1256030" y="114300"/>
                  </a:lnTo>
                  <a:close/>
                </a:path>
                <a:path w="3350260" h="513079">
                  <a:moveTo>
                    <a:pt x="1281430" y="116840"/>
                  </a:moveTo>
                  <a:lnTo>
                    <a:pt x="1278890" y="116840"/>
                  </a:lnTo>
                  <a:lnTo>
                    <a:pt x="1278890" y="138430"/>
                  </a:lnTo>
                  <a:lnTo>
                    <a:pt x="1281430" y="138430"/>
                  </a:lnTo>
                  <a:lnTo>
                    <a:pt x="1281430" y="116840"/>
                  </a:lnTo>
                  <a:close/>
                </a:path>
                <a:path w="3350260" h="513079">
                  <a:moveTo>
                    <a:pt x="1281430" y="104140"/>
                  </a:moveTo>
                  <a:lnTo>
                    <a:pt x="1278890" y="104140"/>
                  </a:lnTo>
                  <a:lnTo>
                    <a:pt x="1278890" y="113030"/>
                  </a:lnTo>
                  <a:lnTo>
                    <a:pt x="1281430" y="113030"/>
                  </a:lnTo>
                  <a:lnTo>
                    <a:pt x="1281430" y="104140"/>
                  </a:lnTo>
                  <a:close/>
                </a:path>
                <a:path w="3350260" h="513079">
                  <a:moveTo>
                    <a:pt x="1287780" y="12700"/>
                  </a:moveTo>
                  <a:lnTo>
                    <a:pt x="1281430" y="15240"/>
                  </a:lnTo>
                  <a:lnTo>
                    <a:pt x="1281430" y="20320"/>
                  </a:lnTo>
                  <a:lnTo>
                    <a:pt x="1283970" y="33020"/>
                  </a:lnTo>
                  <a:lnTo>
                    <a:pt x="1281430" y="40640"/>
                  </a:lnTo>
                  <a:lnTo>
                    <a:pt x="1287780" y="40640"/>
                  </a:lnTo>
                  <a:lnTo>
                    <a:pt x="1287780" y="12700"/>
                  </a:lnTo>
                  <a:close/>
                </a:path>
                <a:path w="3350260" h="513079">
                  <a:moveTo>
                    <a:pt x="1319530" y="80010"/>
                  </a:moveTo>
                  <a:lnTo>
                    <a:pt x="1315720" y="80010"/>
                  </a:lnTo>
                  <a:lnTo>
                    <a:pt x="1315720" y="90170"/>
                  </a:lnTo>
                  <a:lnTo>
                    <a:pt x="1319530" y="90170"/>
                  </a:lnTo>
                  <a:lnTo>
                    <a:pt x="1319530" y="80010"/>
                  </a:lnTo>
                  <a:close/>
                </a:path>
                <a:path w="3350260" h="513079">
                  <a:moveTo>
                    <a:pt x="1319530" y="50800"/>
                  </a:moveTo>
                  <a:lnTo>
                    <a:pt x="1315720" y="50800"/>
                  </a:lnTo>
                  <a:lnTo>
                    <a:pt x="1315720" y="72390"/>
                  </a:lnTo>
                  <a:lnTo>
                    <a:pt x="1319530" y="72390"/>
                  </a:lnTo>
                  <a:lnTo>
                    <a:pt x="1319530" y="50800"/>
                  </a:lnTo>
                  <a:close/>
                </a:path>
                <a:path w="3350260" h="513079">
                  <a:moveTo>
                    <a:pt x="1322070" y="110490"/>
                  </a:moveTo>
                  <a:lnTo>
                    <a:pt x="1319530" y="110490"/>
                  </a:lnTo>
                  <a:lnTo>
                    <a:pt x="1319530" y="114300"/>
                  </a:lnTo>
                  <a:lnTo>
                    <a:pt x="1322070" y="114300"/>
                  </a:lnTo>
                  <a:lnTo>
                    <a:pt x="1322070" y="110490"/>
                  </a:lnTo>
                  <a:close/>
                </a:path>
                <a:path w="3350260" h="513079">
                  <a:moveTo>
                    <a:pt x="1436370" y="199390"/>
                  </a:moveTo>
                  <a:lnTo>
                    <a:pt x="1432560" y="104140"/>
                  </a:lnTo>
                  <a:lnTo>
                    <a:pt x="1430020" y="152400"/>
                  </a:lnTo>
                  <a:lnTo>
                    <a:pt x="1431290" y="176530"/>
                  </a:lnTo>
                  <a:lnTo>
                    <a:pt x="1436370" y="199390"/>
                  </a:lnTo>
                  <a:close/>
                </a:path>
                <a:path w="3350260" h="513079">
                  <a:moveTo>
                    <a:pt x="1442720" y="12700"/>
                  </a:moveTo>
                  <a:lnTo>
                    <a:pt x="1440180" y="12700"/>
                  </a:lnTo>
                  <a:lnTo>
                    <a:pt x="1440180" y="20320"/>
                  </a:lnTo>
                  <a:lnTo>
                    <a:pt x="1442720" y="20320"/>
                  </a:lnTo>
                  <a:lnTo>
                    <a:pt x="1442720" y="12700"/>
                  </a:lnTo>
                  <a:close/>
                </a:path>
                <a:path w="3350260" h="513079">
                  <a:moveTo>
                    <a:pt x="1473200" y="17780"/>
                  </a:moveTo>
                  <a:lnTo>
                    <a:pt x="1470660" y="17780"/>
                  </a:lnTo>
                  <a:lnTo>
                    <a:pt x="1470660" y="80010"/>
                  </a:lnTo>
                  <a:lnTo>
                    <a:pt x="1473200" y="80010"/>
                  </a:lnTo>
                  <a:lnTo>
                    <a:pt x="1473200" y="17780"/>
                  </a:lnTo>
                  <a:close/>
                </a:path>
                <a:path w="3350260" h="513079">
                  <a:moveTo>
                    <a:pt x="1474470" y="6350"/>
                  </a:moveTo>
                  <a:lnTo>
                    <a:pt x="1470660" y="0"/>
                  </a:lnTo>
                  <a:lnTo>
                    <a:pt x="1470660" y="17780"/>
                  </a:lnTo>
                  <a:lnTo>
                    <a:pt x="1474470" y="11430"/>
                  </a:lnTo>
                  <a:lnTo>
                    <a:pt x="1474470" y="6350"/>
                  </a:lnTo>
                  <a:close/>
                </a:path>
                <a:path w="3350260" h="513079">
                  <a:moveTo>
                    <a:pt x="1837690" y="63500"/>
                  </a:moveTo>
                  <a:lnTo>
                    <a:pt x="1836420" y="60960"/>
                  </a:lnTo>
                  <a:lnTo>
                    <a:pt x="1836420" y="58420"/>
                  </a:lnTo>
                  <a:lnTo>
                    <a:pt x="1835150" y="55880"/>
                  </a:lnTo>
                  <a:lnTo>
                    <a:pt x="1833880" y="54610"/>
                  </a:lnTo>
                  <a:lnTo>
                    <a:pt x="1833880" y="63500"/>
                  </a:lnTo>
                  <a:lnTo>
                    <a:pt x="1837690" y="63500"/>
                  </a:lnTo>
                  <a:close/>
                </a:path>
                <a:path w="3350260" h="513079">
                  <a:moveTo>
                    <a:pt x="1837690" y="41910"/>
                  </a:moveTo>
                  <a:lnTo>
                    <a:pt x="1835150" y="41910"/>
                  </a:lnTo>
                  <a:lnTo>
                    <a:pt x="1835150" y="46990"/>
                  </a:lnTo>
                  <a:lnTo>
                    <a:pt x="1837690" y="46990"/>
                  </a:lnTo>
                  <a:lnTo>
                    <a:pt x="1837690" y="41910"/>
                  </a:lnTo>
                  <a:close/>
                </a:path>
                <a:path w="3350260" h="513079">
                  <a:moveTo>
                    <a:pt x="1840230" y="95250"/>
                  </a:moveTo>
                  <a:lnTo>
                    <a:pt x="1833880" y="95250"/>
                  </a:lnTo>
                  <a:lnTo>
                    <a:pt x="1833880" y="97790"/>
                  </a:lnTo>
                  <a:lnTo>
                    <a:pt x="1838960" y="97790"/>
                  </a:lnTo>
                  <a:lnTo>
                    <a:pt x="1840230" y="95250"/>
                  </a:lnTo>
                  <a:close/>
                </a:path>
                <a:path w="3350260" h="513079">
                  <a:moveTo>
                    <a:pt x="1841500" y="85090"/>
                  </a:moveTo>
                  <a:lnTo>
                    <a:pt x="1832610" y="77470"/>
                  </a:lnTo>
                  <a:lnTo>
                    <a:pt x="1830070" y="80010"/>
                  </a:lnTo>
                  <a:lnTo>
                    <a:pt x="1840230" y="87630"/>
                  </a:lnTo>
                  <a:lnTo>
                    <a:pt x="1841500" y="85090"/>
                  </a:lnTo>
                  <a:close/>
                </a:path>
                <a:path w="3350260" h="513079">
                  <a:moveTo>
                    <a:pt x="2322830" y="96520"/>
                  </a:moveTo>
                  <a:lnTo>
                    <a:pt x="2320290" y="95250"/>
                  </a:lnTo>
                  <a:lnTo>
                    <a:pt x="2315210" y="109220"/>
                  </a:lnTo>
                  <a:lnTo>
                    <a:pt x="2317750" y="110490"/>
                  </a:lnTo>
                  <a:lnTo>
                    <a:pt x="2322830" y="96520"/>
                  </a:lnTo>
                  <a:close/>
                </a:path>
                <a:path w="3350260" h="513079">
                  <a:moveTo>
                    <a:pt x="2324100" y="213360"/>
                  </a:moveTo>
                  <a:lnTo>
                    <a:pt x="2322830" y="167640"/>
                  </a:lnTo>
                  <a:lnTo>
                    <a:pt x="2320290" y="119380"/>
                  </a:lnTo>
                  <a:lnTo>
                    <a:pt x="2312670" y="138430"/>
                  </a:lnTo>
                  <a:lnTo>
                    <a:pt x="2312670" y="419100"/>
                  </a:lnTo>
                  <a:lnTo>
                    <a:pt x="2315210" y="323850"/>
                  </a:lnTo>
                  <a:lnTo>
                    <a:pt x="2317750" y="318770"/>
                  </a:lnTo>
                  <a:lnTo>
                    <a:pt x="2319020" y="313690"/>
                  </a:lnTo>
                  <a:lnTo>
                    <a:pt x="2315210" y="308610"/>
                  </a:lnTo>
                  <a:lnTo>
                    <a:pt x="2322830" y="261620"/>
                  </a:lnTo>
                  <a:lnTo>
                    <a:pt x="2324100" y="213360"/>
                  </a:lnTo>
                  <a:close/>
                </a:path>
                <a:path w="3350260" h="513079">
                  <a:moveTo>
                    <a:pt x="2345690" y="22860"/>
                  </a:moveTo>
                  <a:lnTo>
                    <a:pt x="2339340" y="34290"/>
                  </a:lnTo>
                  <a:lnTo>
                    <a:pt x="2335530" y="48260"/>
                  </a:lnTo>
                  <a:lnTo>
                    <a:pt x="2331720" y="60960"/>
                  </a:lnTo>
                  <a:lnTo>
                    <a:pt x="2332990" y="69850"/>
                  </a:lnTo>
                  <a:lnTo>
                    <a:pt x="2344420" y="35560"/>
                  </a:lnTo>
                  <a:lnTo>
                    <a:pt x="2345690" y="22860"/>
                  </a:lnTo>
                  <a:close/>
                </a:path>
                <a:path w="3350260" h="513079">
                  <a:moveTo>
                    <a:pt x="2348230" y="58420"/>
                  </a:moveTo>
                  <a:lnTo>
                    <a:pt x="2336800" y="78740"/>
                  </a:lnTo>
                  <a:lnTo>
                    <a:pt x="2332990" y="97790"/>
                  </a:lnTo>
                  <a:lnTo>
                    <a:pt x="2332990" y="144780"/>
                  </a:lnTo>
                  <a:lnTo>
                    <a:pt x="2348230" y="58420"/>
                  </a:lnTo>
                  <a:close/>
                </a:path>
                <a:path w="3350260" h="513079">
                  <a:moveTo>
                    <a:pt x="2686050" y="45720"/>
                  </a:moveTo>
                  <a:lnTo>
                    <a:pt x="2683510" y="45720"/>
                  </a:lnTo>
                  <a:lnTo>
                    <a:pt x="2683510" y="58420"/>
                  </a:lnTo>
                  <a:lnTo>
                    <a:pt x="2686050" y="58420"/>
                  </a:lnTo>
                  <a:lnTo>
                    <a:pt x="2686050" y="45720"/>
                  </a:lnTo>
                  <a:close/>
                </a:path>
                <a:path w="3350260" h="513079">
                  <a:moveTo>
                    <a:pt x="3042742" y="156768"/>
                  </a:moveTo>
                  <a:lnTo>
                    <a:pt x="3037840" y="172720"/>
                  </a:lnTo>
                  <a:lnTo>
                    <a:pt x="3034030" y="167640"/>
                  </a:lnTo>
                  <a:lnTo>
                    <a:pt x="3030220" y="166370"/>
                  </a:lnTo>
                  <a:lnTo>
                    <a:pt x="3026410" y="167640"/>
                  </a:lnTo>
                  <a:lnTo>
                    <a:pt x="3021330" y="170180"/>
                  </a:lnTo>
                  <a:lnTo>
                    <a:pt x="3013710" y="177800"/>
                  </a:lnTo>
                  <a:lnTo>
                    <a:pt x="3008630" y="181610"/>
                  </a:lnTo>
                  <a:lnTo>
                    <a:pt x="3004820" y="182880"/>
                  </a:lnTo>
                  <a:lnTo>
                    <a:pt x="3041650" y="172720"/>
                  </a:lnTo>
                  <a:lnTo>
                    <a:pt x="3042742" y="156768"/>
                  </a:lnTo>
                  <a:close/>
                </a:path>
                <a:path w="3350260" h="513079">
                  <a:moveTo>
                    <a:pt x="3045460" y="99060"/>
                  </a:moveTo>
                  <a:lnTo>
                    <a:pt x="3044190" y="62230"/>
                  </a:lnTo>
                  <a:lnTo>
                    <a:pt x="3040380" y="25400"/>
                  </a:lnTo>
                  <a:lnTo>
                    <a:pt x="3037840" y="109220"/>
                  </a:lnTo>
                  <a:lnTo>
                    <a:pt x="3037840" y="125730"/>
                  </a:lnTo>
                  <a:lnTo>
                    <a:pt x="3041650" y="140970"/>
                  </a:lnTo>
                  <a:lnTo>
                    <a:pt x="3042843" y="155359"/>
                  </a:lnTo>
                  <a:lnTo>
                    <a:pt x="3044190" y="135890"/>
                  </a:lnTo>
                  <a:lnTo>
                    <a:pt x="3045460" y="99060"/>
                  </a:lnTo>
                  <a:close/>
                </a:path>
                <a:path w="3350260" h="513079">
                  <a:moveTo>
                    <a:pt x="3171190" y="82550"/>
                  </a:moveTo>
                  <a:lnTo>
                    <a:pt x="3168650" y="82550"/>
                  </a:lnTo>
                  <a:lnTo>
                    <a:pt x="3168650" y="107950"/>
                  </a:lnTo>
                  <a:lnTo>
                    <a:pt x="3171190" y="107950"/>
                  </a:lnTo>
                  <a:lnTo>
                    <a:pt x="3171190" y="82550"/>
                  </a:lnTo>
                  <a:close/>
                </a:path>
                <a:path w="3350260" h="513079">
                  <a:moveTo>
                    <a:pt x="3350260" y="38100"/>
                  </a:moveTo>
                  <a:lnTo>
                    <a:pt x="3346450" y="53340"/>
                  </a:lnTo>
                  <a:lnTo>
                    <a:pt x="3346450" y="68580"/>
                  </a:lnTo>
                  <a:lnTo>
                    <a:pt x="3348990" y="86360"/>
                  </a:lnTo>
                  <a:lnTo>
                    <a:pt x="3350260" y="102870"/>
                  </a:lnTo>
                  <a:lnTo>
                    <a:pt x="3350260" y="381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2" name="object 432"/>
            <p:cNvSpPr/>
            <p:nvPr/>
          </p:nvSpPr>
          <p:spPr>
            <a:xfrm>
              <a:off x="2984499" y="4904739"/>
              <a:ext cx="87630" cy="92710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3" name="object 433"/>
            <p:cNvSpPr/>
            <p:nvPr/>
          </p:nvSpPr>
          <p:spPr>
            <a:xfrm>
              <a:off x="2940050" y="4908549"/>
              <a:ext cx="3450590" cy="473709"/>
            </a:xfrm>
            <a:custGeom>
              <a:avLst/>
              <a:gdLst/>
              <a:ahLst/>
              <a:cxnLst/>
              <a:rect l="l" t="t" r="r" b="b"/>
              <a:pathLst>
                <a:path w="3450590" h="473710">
                  <a:moveTo>
                    <a:pt x="254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2540" y="8890"/>
                  </a:lnTo>
                  <a:lnTo>
                    <a:pt x="2540" y="0"/>
                  </a:lnTo>
                  <a:close/>
                </a:path>
                <a:path w="3450590" h="473710">
                  <a:moveTo>
                    <a:pt x="20320" y="83820"/>
                  </a:moveTo>
                  <a:lnTo>
                    <a:pt x="15240" y="78740"/>
                  </a:lnTo>
                  <a:lnTo>
                    <a:pt x="20320" y="88900"/>
                  </a:lnTo>
                  <a:lnTo>
                    <a:pt x="20320" y="83820"/>
                  </a:lnTo>
                  <a:close/>
                </a:path>
                <a:path w="3450590" h="473710">
                  <a:moveTo>
                    <a:pt x="82550" y="86360"/>
                  </a:moveTo>
                  <a:lnTo>
                    <a:pt x="78740" y="85090"/>
                  </a:lnTo>
                  <a:lnTo>
                    <a:pt x="72390" y="78740"/>
                  </a:lnTo>
                  <a:lnTo>
                    <a:pt x="69850" y="77470"/>
                  </a:lnTo>
                  <a:lnTo>
                    <a:pt x="66040" y="74930"/>
                  </a:lnTo>
                  <a:lnTo>
                    <a:pt x="63500" y="74930"/>
                  </a:lnTo>
                  <a:lnTo>
                    <a:pt x="59690" y="76200"/>
                  </a:lnTo>
                  <a:lnTo>
                    <a:pt x="60960" y="78740"/>
                  </a:lnTo>
                  <a:lnTo>
                    <a:pt x="63500" y="81280"/>
                  </a:lnTo>
                  <a:lnTo>
                    <a:pt x="67310" y="82550"/>
                  </a:lnTo>
                  <a:lnTo>
                    <a:pt x="77470" y="85090"/>
                  </a:lnTo>
                  <a:lnTo>
                    <a:pt x="81280" y="86360"/>
                  </a:lnTo>
                  <a:lnTo>
                    <a:pt x="82550" y="86360"/>
                  </a:lnTo>
                  <a:close/>
                </a:path>
                <a:path w="3450590" h="473710">
                  <a:moveTo>
                    <a:pt x="877570" y="87630"/>
                  </a:moveTo>
                  <a:lnTo>
                    <a:pt x="873760" y="87630"/>
                  </a:lnTo>
                  <a:lnTo>
                    <a:pt x="873760" y="90170"/>
                  </a:lnTo>
                  <a:lnTo>
                    <a:pt x="877570" y="90170"/>
                  </a:lnTo>
                  <a:lnTo>
                    <a:pt x="877570" y="87630"/>
                  </a:lnTo>
                  <a:close/>
                </a:path>
                <a:path w="3450590" h="473710">
                  <a:moveTo>
                    <a:pt x="1134110" y="13970"/>
                  </a:moveTo>
                  <a:lnTo>
                    <a:pt x="1127760" y="13970"/>
                  </a:lnTo>
                  <a:lnTo>
                    <a:pt x="1127760" y="281940"/>
                  </a:lnTo>
                  <a:lnTo>
                    <a:pt x="1134110" y="281940"/>
                  </a:lnTo>
                  <a:lnTo>
                    <a:pt x="1134110" y="13970"/>
                  </a:lnTo>
                  <a:close/>
                </a:path>
                <a:path w="3450590" h="473710">
                  <a:moveTo>
                    <a:pt x="1188720" y="58420"/>
                  </a:moveTo>
                  <a:lnTo>
                    <a:pt x="1187450" y="58420"/>
                  </a:lnTo>
                  <a:lnTo>
                    <a:pt x="1187450" y="76200"/>
                  </a:lnTo>
                  <a:lnTo>
                    <a:pt x="1188720" y="76200"/>
                  </a:lnTo>
                  <a:lnTo>
                    <a:pt x="1188720" y="58420"/>
                  </a:lnTo>
                  <a:close/>
                </a:path>
                <a:path w="3450590" h="473710">
                  <a:moveTo>
                    <a:pt x="1188720" y="44450"/>
                  </a:moveTo>
                  <a:lnTo>
                    <a:pt x="1187450" y="44450"/>
                  </a:lnTo>
                  <a:lnTo>
                    <a:pt x="1187450" y="52070"/>
                  </a:lnTo>
                  <a:lnTo>
                    <a:pt x="1188720" y="52070"/>
                  </a:lnTo>
                  <a:lnTo>
                    <a:pt x="1188720" y="44450"/>
                  </a:lnTo>
                  <a:close/>
                </a:path>
                <a:path w="3450590" h="473710">
                  <a:moveTo>
                    <a:pt x="1188720" y="21590"/>
                  </a:moveTo>
                  <a:lnTo>
                    <a:pt x="1187450" y="21590"/>
                  </a:lnTo>
                  <a:lnTo>
                    <a:pt x="1187450" y="34290"/>
                  </a:lnTo>
                  <a:lnTo>
                    <a:pt x="1188720" y="34290"/>
                  </a:lnTo>
                  <a:lnTo>
                    <a:pt x="1188720" y="21590"/>
                  </a:lnTo>
                  <a:close/>
                </a:path>
                <a:path w="3450590" h="473710">
                  <a:moveTo>
                    <a:pt x="1191260" y="119380"/>
                  </a:moveTo>
                  <a:lnTo>
                    <a:pt x="1188720" y="81280"/>
                  </a:lnTo>
                  <a:lnTo>
                    <a:pt x="1187450" y="81280"/>
                  </a:lnTo>
                  <a:lnTo>
                    <a:pt x="1188720" y="119380"/>
                  </a:lnTo>
                  <a:lnTo>
                    <a:pt x="1191260" y="119380"/>
                  </a:lnTo>
                  <a:close/>
                </a:path>
                <a:path w="3450590" h="473710">
                  <a:moveTo>
                    <a:pt x="1201420" y="87630"/>
                  </a:moveTo>
                  <a:lnTo>
                    <a:pt x="1196340" y="87630"/>
                  </a:lnTo>
                  <a:lnTo>
                    <a:pt x="1196340" y="90170"/>
                  </a:lnTo>
                  <a:lnTo>
                    <a:pt x="1201420" y="90170"/>
                  </a:lnTo>
                  <a:lnTo>
                    <a:pt x="1201420" y="87630"/>
                  </a:lnTo>
                  <a:close/>
                </a:path>
                <a:path w="3450590" h="473710">
                  <a:moveTo>
                    <a:pt x="1212850" y="99060"/>
                  </a:moveTo>
                  <a:lnTo>
                    <a:pt x="1209040" y="99060"/>
                  </a:lnTo>
                  <a:lnTo>
                    <a:pt x="1209040" y="107950"/>
                  </a:lnTo>
                  <a:lnTo>
                    <a:pt x="1212850" y="107950"/>
                  </a:lnTo>
                  <a:lnTo>
                    <a:pt x="1212850" y="99060"/>
                  </a:lnTo>
                  <a:close/>
                </a:path>
                <a:path w="3450590" h="473710">
                  <a:moveTo>
                    <a:pt x="1212850" y="57150"/>
                  </a:moveTo>
                  <a:lnTo>
                    <a:pt x="1209040" y="57150"/>
                  </a:lnTo>
                  <a:lnTo>
                    <a:pt x="1209040" y="83820"/>
                  </a:lnTo>
                  <a:lnTo>
                    <a:pt x="1212850" y="83820"/>
                  </a:lnTo>
                  <a:lnTo>
                    <a:pt x="1212850" y="57150"/>
                  </a:lnTo>
                  <a:close/>
                </a:path>
                <a:path w="3450590" h="473710">
                  <a:moveTo>
                    <a:pt x="1212850" y="27940"/>
                  </a:moveTo>
                  <a:lnTo>
                    <a:pt x="1209040" y="27940"/>
                  </a:lnTo>
                  <a:lnTo>
                    <a:pt x="1209040" y="40640"/>
                  </a:lnTo>
                  <a:lnTo>
                    <a:pt x="1212850" y="40640"/>
                  </a:lnTo>
                  <a:lnTo>
                    <a:pt x="1212850" y="27940"/>
                  </a:lnTo>
                  <a:close/>
                </a:path>
                <a:path w="3450590" h="473710">
                  <a:moveTo>
                    <a:pt x="1212850" y="7620"/>
                  </a:moveTo>
                  <a:lnTo>
                    <a:pt x="1209040" y="7620"/>
                  </a:lnTo>
                  <a:lnTo>
                    <a:pt x="1209040" y="12700"/>
                  </a:lnTo>
                  <a:lnTo>
                    <a:pt x="1212850" y="12700"/>
                  </a:lnTo>
                  <a:lnTo>
                    <a:pt x="1212850" y="7620"/>
                  </a:lnTo>
                  <a:close/>
                </a:path>
                <a:path w="3450590" h="473710">
                  <a:moveTo>
                    <a:pt x="1238250" y="147320"/>
                  </a:moveTo>
                  <a:lnTo>
                    <a:pt x="1235710" y="100330"/>
                  </a:lnTo>
                  <a:lnTo>
                    <a:pt x="1231900" y="57150"/>
                  </a:lnTo>
                  <a:lnTo>
                    <a:pt x="1226820" y="58420"/>
                  </a:lnTo>
                  <a:lnTo>
                    <a:pt x="1231900" y="245110"/>
                  </a:lnTo>
                  <a:lnTo>
                    <a:pt x="1231900" y="238760"/>
                  </a:lnTo>
                  <a:lnTo>
                    <a:pt x="1238250" y="194310"/>
                  </a:lnTo>
                  <a:lnTo>
                    <a:pt x="1238250" y="147320"/>
                  </a:lnTo>
                  <a:close/>
                </a:path>
                <a:path w="3450590" h="473710">
                  <a:moveTo>
                    <a:pt x="1249680" y="40640"/>
                  </a:moveTo>
                  <a:lnTo>
                    <a:pt x="1247140" y="40640"/>
                  </a:lnTo>
                  <a:lnTo>
                    <a:pt x="1247140" y="143510"/>
                  </a:lnTo>
                  <a:lnTo>
                    <a:pt x="1249680" y="143510"/>
                  </a:lnTo>
                  <a:lnTo>
                    <a:pt x="1249680" y="40640"/>
                  </a:lnTo>
                  <a:close/>
                </a:path>
                <a:path w="3450590" h="473710">
                  <a:moveTo>
                    <a:pt x="1333500" y="83820"/>
                  </a:moveTo>
                  <a:lnTo>
                    <a:pt x="1332230" y="0"/>
                  </a:lnTo>
                  <a:lnTo>
                    <a:pt x="1328420" y="0"/>
                  </a:lnTo>
                  <a:lnTo>
                    <a:pt x="1332230" y="93980"/>
                  </a:lnTo>
                  <a:lnTo>
                    <a:pt x="1333500" y="93980"/>
                  </a:lnTo>
                  <a:lnTo>
                    <a:pt x="1333500" y="83820"/>
                  </a:lnTo>
                  <a:close/>
                </a:path>
                <a:path w="3450590" h="473710">
                  <a:moveTo>
                    <a:pt x="1457960" y="3810"/>
                  </a:moveTo>
                  <a:lnTo>
                    <a:pt x="1455420" y="3810"/>
                  </a:lnTo>
                  <a:lnTo>
                    <a:pt x="1455420" y="78740"/>
                  </a:lnTo>
                  <a:lnTo>
                    <a:pt x="1457960" y="78740"/>
                  </a:lnTo>
                  <a:lnTo>
                    <a:pt x="1457960" y="3810"/>
                  </a:lnTo>
                  <a:close/>
                </a:path>
                <a:path w="3450590" h="473710">
                  <a:moveTo>
                    <a:pt x="1703070" y="95250"/>
                  </a:moveTo>
                  <a:lnTo>
                    <a:pt x="1699260" y="95250"/>
                  </a:lnTo>
                  <a:lnTo>
                    <a:pt x="1699260" y="99060"/>
                  </a:lnTo>
                  <a:lnTo>
                    <a:pt x="1703070" y="99060"/>
                  </a:lnTo>
                  <a:lnTo>
                    <a:pt x="1703070" y="95250"/>
                  </a:lnTo>
                  <a:close/>
                </a:path>
                <a:path w="3450590" h="473710">
                  <a:moveTo>
                    <a:pt x="1714500" y="95250"/>
                  </a:moveTo>
                  <a:lnTo>
                    <a:pt x="1708150" y="87630"/>
                  </a:lnTo>
                  <a:lnTo>
                    <a:pt x="1704340" y="77470"/>
                  </a:lnTo>
                  <a:lnTo>
                    <a:pt x="1701800" y="68580"/>
                  </a:lnTo>
                  <a:lnTo>
                    <a:pt x="1699260" y="58420"/>
                  </a:lnTo>
                  <a:lnTo>
                    <a:pt x="1699260" y="66040"/>
                  </a:lnTo>
                  <a:lnTo>
                    <a:pt x="1700530" y="74930"/>
                  </a:lnTo>
                  <a:lnTo>
                    <a:pt x="1701800" y="81280"/>
                  </a:lnTo>
                  <a:lnTo>
                    <a:pt x="1699260" y="86360"/>
                  </a:lnTo>
                  <a:lnTo>
                    <a:pt x="1714500" y="95250"/>
                  </a:lnTo>
                  <a:close/>
                </a:path>
                <a:path w="3450590" h="473710">
                  <a:moveTo>
                    <a:pt x="2085340" y="82550"/>
                  </a:moveTo>
                  <a:lnTo>
                    <a:pt x="2084603" y="76746"/>
                  </a:lnTo>
                  <a:lnTo>
                    <a:pt x="2080260" y="87630"/>
                  </a:lnTo>
                  <a:lnTo>
                    <a:pt x="2076450" y="93980"/>
                  </a:lnTo>
                  <a:lnTo>
                    <a:pt x="2067560" y="102870"/>
                  </a:lnTo>
                  <a:lnTo>
                    <a:pt x="2070100" y="106680"/>
                  </a:lnTo>
                  <a:lnTo>
                    <a:pt x="2075180" y="105410"/>
                  </a:lnTo>
                  <a:lnTo>
                    <a:pt x="2082800" y="100330"/>
                  </a:lnTo>
                  <a:lnTo>
                    <a:pt x="2085340" y="92710"/>
                  </a:lnTo>
                  <a:lnTo>
                    <a:pt x="2085340" y="82550"/>
                  </a:lnTo>
                  <a:close/>
                </a:path>
                <a:path w="3450590" h="473710">
                  <a:moveTo>
                    <a:pt x="2085340" y="68580"/>
                  </a:moveTo>
                  <a:lnTo>
                    <a:pt x="2082800" y="60960"/>
                  </a:lnTo>
                  <a:lnTo>
                    <a:pt x="2084070" y="72390"/>
                  </a:lnTo>
                  <a:lnTo>
                    <a:pt x="2084603" y="76746"/>
                  </a:lnTo>
                  <a:lnTo>
                    <a:pt x="2085340" y="74930"/>
                  </a:lnTo>
                  <a:lnTo>
                    <a:pt x="2085340" y="68580"/>
                  </a:lnTo>
                  <a:close/>
                </a:path>
                <a:path w="3450590" h="473710">
                  <a:moveTo>
                    <a:pt x="2534920" y="227330"/>
                  </a:moveTo>
                  <a:lnTo>
                    <a:pt x="2532380" y="153670"/>
                  </a:lnTo>
                  <a:lnTo>
                    <a:pt x="2524760" y="6350"/>
                  </a:lnTo>
                  <a:lnTo>
                    <a:pt x="2524760" y="82550"/>
                  </a:lnTo>
                  <a:lnTo>
                    <a:pt x="2526030" y="157480"/>
                  </a:lnTo>
                  <a:lnTo>
                    <a:pt x="2531110" y="302272"/>
                  </a:lnTo>
                  <a:lnTo>
                    <a:pt x="2534920" y="227330"/>
                  </a:lnTo>
                  <a:close/>
                </a:path>
                <a:path w="3450590" h="473710">
                  <a:moveTo>
                    <a:pt x="2691130" y="40640"/>
                  </a:moveTo>
                  <a:lnTo>
                    <a:pt x="2688590" y="34290"/>
                  </a:lnTo>
                  <a:lnTo>
                    <a:pt x="2686050" y="41910"/>
                  </a:lnTo>
                  <a:lnTo>
                    <a:pt x="2688590" y="50800"/>
                  </a:lnTo>
                  <a:lnTo>
                    <a:pt x="2688590" y="57150"/>
                  </a:lnTo>
                  <a:lnTo>
                    <a:pt x="2683510" y="63500"/>
                  </a:lnTo>
                  <a:lnTo>
                    <a:pt x="2691130" y="63500"/>
                  </a:lnTo>
                  <a:lnTo>
                    <a:pt x="2691130" y="40640"/>
                  </a:lnTo>
                  <a:close/>
                </a:path>
                <a:path w="3450590" h="473710">
                  <a:moveTo>
                    <a:pt x="2776220" y="63500"/>
                  </a:moveTo>
                  <a:lnTo>
                    <a:pt x="2769870" y="60960"/>
                  </a:lnTo>
                  <a:lnTo>
                    <a:pt x="2763520" y="60960"/>
                  </a:lnTo>
                  <a:lnTo>
                    <a:pt x="2758440" y="63500"/>
                  </a:lnTo>
                  <a:lnTo>
                    <a:pt x="2754630" y="68580"/>
                  </a:lnTo>
                  <a:lnTo>
                    <a:pt x="2774950" y="68580"/>
                  </a:lnTo>
                  <a:lnTo>
                    <a:pt x="2776220" y="66040"/>
                  </a:lnTo>
                  <a:lnTo>
                    <a:pt x="2776220" y="63500"/>
                  </a:lnTo>
                  <a:close/>
                </a:path>
                <a:path w="3450590" h="473710">
                  <a:moveTo>
                    <a:pt x="2824480" y="93980"/>
                  </a:moveTo>
                  <a:lnTo>
                    <a:pt x="2820670" y="90170"/>
                  </a:lnTo>
                  <a:lnTo>
                    <a:pt x="2811780" y="90170"/>
                  </a:lnTo>
                  <a:lnTo>
                    <a:pt x="2824480" y="93980"/>
                  </a:lnTo>
                  <a:close/>
                </a:path>
                <a:path w="3450590" h="473710">
                  <a:moveTo>
                    <a:pt x="2887980" y="88900"/>
                  </a:moveTo>
                  <a:lnTo>
                    <a:pt x="2877820" y="88900"/>
                  </a:lnTo>
                  <a:lnTo>
                    <a:pt x="2856230" y="93980"/>
                  </a:lnTo>
                  <a:lnTo>
                    <a:pt x="2887980" y="88900"/>
                  </a:lnTo>
                  <a:close/>
                </a:path>
                <a:path w="3450590" h="473710">
                  <a:moveTo>
                    <a:pt x="2960370" y="76200"/>
                  </a:moveTo>
                  <a:lnTo>
                    <a:pt x="2955290" y="74930"/>
                  </a:lnTo>
                  <a:lnTo>
                    <a:pt x="2951480" y="77470"/>
                  </a:lnTo>
                  <a:lnTo>
                    <a:pt x="2946400" y="78740"/>
                  </a:lnTo>
                  <a:lnTo>
                    <a:pt x="2956560" y="78740"/>
                  </a:lnTo>
                  <a:lnTo>
                    <a:pt x="2960370" y="76200"/>
                  </a:lnTo>
                  <a:close/>
                </a:path>
                <a:path w="3450590" h="473710">
                  <a:moveTo>
                    <a:pt x="2967990" y="106680"/>
                  </a:moveTo>
                  <a:lnTo>
                    <a:pt x="2928620" y="102870"/>
                  </a:lnTo>
                  <a:lnTo>
                    <a:pt x="2926080" y="95250"/>
                  </a:lnTo>
                  <a:lnTo>
                    <a:pt x="2922270" y="91440"/>
                  </a:lnTo>
                  <a:lnTo>
                    <a:pt x="2910840" y="91440"/>
                  </a:lnTo>
                  <a:lnTo>
                    <a:pt x="2903220" y="93980"/>
                  </a:lnTo>
                  <a:lnTo>
                    <a:pt x="2896870" y="97790"/>
                  </a:lnTo>
                  <a:lnTo>
                    <a:pt x="2890520" y="100330"/>
                  </a:lnTo>
                  <a:lnTo>
                    <a:pt x="2885440" y="102870"/>
                  </a:lnTo>
                  <a:lnTo>
                    <a:pt x="2882900" y="304800"/>
                  </a:lnTo>
                  <a:lnTo>
                    <a:pt x="2876550" y="320040"/>
                  </a:lnTo>
                  <a:lnTo>
                    <a:pt x="2868930" y="334010"/>
                  </a:lnTo>
                  <a:lnTo>
                    <a:pt x="2863850" y="347980"/>
                  </a:lnTo>
                  <a:lnTo>
                    <a:pt x="2857500" y="363220"/>
                  </a:lnTo>
                  <a:lnTo>
                    <a:pt x="2852420" y="377190"/>
                  </a:lnTo>
                  <a:lnTo>
                    <a:pt x="2842260" y="407670"/>
                  </a:lnTo>
                  <a:lnTo>
                    <a:pt x="2838450" y="422910"/>
                  </a:lnTo>
                  <a:lnTo>
                    <a:pt x="2830830" y="425450"/>
                  </a:lnTo>
                  <a:lnTo>
                    <a:pt x="2825750" y="430530"/>
                  </a:lnTo>
                  <a:lnTo>
                    <a:pt x="2816860" y="441960"/>
                  </a:lnTo>
                  <a:lnTo>
                    <a:pt x="2814320" y="452120"/>
                  </a:lnTo>
                  <a:lnTo>
                    <a:pt x="2814320" y="462280"/>
                  </a:lnTo>
                  <a:lnTo>
                    <a:pt x="2818130" y="472440"/>
                  </a:lnTo>
                  <a:lnTo>
                    <a:pt x="2829560" y="473710"/>
                  </a:lnTo>
                  <a:lnTo>
                    <a:pt x="2838450" y="472440"/>
                  </a:lnTo>
                  <a:lnTo>
                    <a:pt x="2880360" y="452120"/>
                  </a:lnTo>
                  <a:lnTo>
                    <a:pt x="2890520" y="436880"/>
                  </a:lnTo>
                  <a:lnTo>
                    <a:pt x="2885440" y="436880"/>
                  </a:lnTo>
                  <a:lnTo>
                    <a:pt x="2877820" y="438150"/>
                  </a:lnTo>
                  <a:lnTo>
                    <a:pt x="2870200" y="440690"/>
                  </a:lnTo>
                  <a:lnTo>
                    <a:pt x="2861310" y="443230"/>
                  </a:lnTo>
                  <a:lnTo>
                    <a:pt x="2854960" y="444500"/>
                  </a:lnTo>
                  <a:lnTo>
                    <a:pt x="2847340" y="444500"/>
                  </a:lnTo>
                  <a:lnTo>
                    <a:pt x="2839720" y="440690"/>
                  </a:lnTo>
                  <a:lnTo>
                    <a:pt x="2835910" y="434340"/>
                  </a:lnTo>
                  <a:lnTo>
                    <a:pt x="2847340" y="434340"/>
                  </a:lnTo>
                  <a:lnTo>
                    <a:pt x="2860040" y="431800"/>
                  </a:lnTo>
                  <a:lnTo>
                    <a:pt x="2905760" y="412750"/>
                  </a:lnTo>
                  <a:lnTo>
                    <a:pt x="2926080" y="370840"/>
                  </a:lnTo>
                  <a:lnTo>
                    <a:pt x="2923540" y="349250"/>
                  </a:lnTo>
                  <a:lnTo>
                    <a:pt x="2919730" y="327660"/>
                  </a:lnTo>
                  <a:lnTo>
                    <a:pt x="2918460" y="307340"/>
                  </a:lnTo>
                  <a:lnTo>
                    <a:pt x="2924810" y="281940"/>
                  </a:lnTo>
                  <a:lnTo>
                    <a:pt x="2932430" y="257810"/>
                  </a:lnTo>
                  <a:lnTo>
                    <a:pt x="2950210" y="209550"/>
                  </a:lnTo>
                  <a:lnTo>
                    <a:pt x="2957830" y="184150"/>
                  </a:lnTo>
                  <a:lnTo>
                    <a:pt x="2962910" y="160020"/>
                  </a:lnTo>
                  <a:lnTo>
                    <a:pt x="2966720" y="133350"/>
                  </a:lnTo>
                  <a:lnTo>
                    <a:pt x="2967990" y="106680"/>
                  </a:lnTo>
                  <a:close/>
                </a:path>
                <a:path w="3450590" h="473710">
                  <a:moveTo>
                    <a:pt x="2974340" y="25400"/>
                  </a:moveTo>
                  <a:lnTo>
                    <a:pt x="2970530" y="25400"/>
                  </a:lnTo>
                  <a:lnTo>
                    <a:pt x="2970530" y="27940"/>
                  </a:lnTo>
                  <a:lnTo>
                    <a:pt x="2974340" y="27940"/>
                  </a:lnTo>
                  <a:lnTo>
                    <a:pt x="2974340" y="25400"/>
                  </a:lnTo>
                  <a:close/>
                </a:path>
                <a:path w="3450590" h="473710">
                  <a:moveTo>
                    <a:pt x="3007360" y="60960"/>
                  </a:moveTo>
                  <a:lnTo>
                    <a:pt x="3003550" y="66040"/>
                  </a:lnTo>
                  <a:lnTo>
                    <a:pt x="2997200" y="69850"/>
                  </a:lnTo>
                  <a:lnTo>
                    <a:pt x="2981960" y="85090"/>
                  </a:lnTo>
                  <a:lnTo>
                    <a:pt x="2969260" y="90170"/>
                  </a:lnTo>
                  <a:lnTo>
                    <a:pt x="2981960" y="90170"/>
                  </a:lnTo>
                  <a:lnTo>
                    <a:pt x="2985770" y="87630"/>
                  </a:lnTo>
                  <a:lnTo>
                    <a:pt x="2990850" y="85090"/>
                  </a:lnTo>
                  <a:lnTo>
                    <a:pt x="2994660" y="82550"/>
                  </a:lnTo>
                  <a:lnTo>
                    <a:pt x="2997200" y="78740"/>
                  </a:lnTo>
                  <a:lnTo>
                    <a:pt x="3004820" y="71120"/>
                  </a:lnTo>
                  <a:lnTo>
                    <a:pt x="3007360" y="60960"/>
                  </a:lnTo>
                  <a:close/>
                </a:path>
                <a:path w="3450590" h="473710">
                  <a:moveTo>
                    <a:pt x="3357880" y="6350"/>
                  </a:moveTo>
                  <a:lnTo>
                    <a:pt x="3355340" y="6350"/>
                  </a:lnTo>
                  <a:lnTo>
                    <a:pt x="3355340" y="19050"/>
                  </a:lnTo>
                  <a:lnTo>
                    <a:pt x="3357880" y="19050"/>
                  </a:lnTo>
                  <a:lnTo>
                    <a:pt x="3357880" y="6350"/>
                  </a:lnTo>
                  <a:close/>
                </a:path>
                <a:path w="3450590" h="473710">
                  <a:moveTo>
                    <a:pt x="3369310" y="161290"/>
                  </a:moveTo>
                  <a:lnTo>
                    <a:pt x="3368040" y="104140"/>
                  </a:lnTo>
                  <a:lnTo>
                    <a:pt x="3365500" y="52070"/>
                  </a:lnTo>
                  <a:lnTo>
                    <a:pt x="3359150" y="105410"/>
                  </a:lnTo>
                  <a:lnTo>
                    <a:pt x="3357880" y="161290"/>
                  </a:lnTo>
                  <a:lnTo>
                    <a:pt x="3357880" y="273050"/>
                  </a:lnTo>
                  <a:lnTo>
                    <a:pt x="3365500" y="273050"/>
                  </a:lnTo>
                  <a:lnTo>
                    <a:pt x="3368040" y="218440"/>
                  </a:lnTo>
                  <a:lnTo>
                    <a:pt x="3369310" y="161290"/>
                  </a:lnTo>
                  <a:close/>
                </a:path>
                <a:path w="3450590" h="473710">
                  <a:moveTo>
                    <a:pt x="3450590" y="198120"/>
                  </a:moveTo>
                  <a:lnTo>
                    <a:pt x="3448050" y="157480"/>
                  </a:lnTo>
                  <a:lnTo>
                    <a:pt x="3444240" y="116840"/>
                  </a:lnTo>
                  <a:lnTo>
                    <a:pt x="3442970" y="76200"/>
                  </a:lnTo>
                  <a:lnTo>
                    <a:pt x="3440430" y="82550"/>
                  </a:lnTo>
                  <a:lnTo>
                    <a:pt x="3441700" y="91440"/>
                  </a:lnTo>
                  <a:lnTo>
                    <a:pt x="3439160" y="99060"/>
                  </a:lnTo>
                  <a:lnTo>
                    <a:pt x="3432810" y="102870"/>
                  </a:lnTo>
                  <a:lnTo>
                    <a:pt x="3435350" y="236220"/>
                  </a:lnTo>
                  <a:lnTo>
                    <a:pt x="3445510" y="238760"/>
                  </a:lnTo>
                  <a:lnTo>
                    <a:pt x="3450590" y="1981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434"/>
            <p:cNvSpPr/>
            <p:nvPr/>
          </p:nvSpPr>
          <p:spPr>
            <a:xfrm>
              <a:off x="5726429" y="5011419"/>
              <a:ext cx="91440" cy="237490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435"/>
            <p:cNvSpPr/>
            <p:nvPr/>
          </p:nvSpPr>
          <p:spPr>
            <a:xfrm>
              <a:off x="3605530" y="5020309"/>
              <a:ext cx="3209290" cy="379730"/>
            </a:xfrm>
            <a:custGeom>
              <a:avLst/>
              <a:gdLst/>
              <a:ahLst/>
              <a:cxnLst/>
              <a:rect l="l" t="t" r="r" b="b"/>
              <a:pathLst>
                <a:path w="3209290" h="379729">
                  <a:moveTo>
                    <a:pt x="1270" y="53340"/>
                  </a:moveTo>
                  <a:lnTo>
                    <a:pt x="0" y="53340"/>
                  </a:lnTo>
                  <a:lnTo>
                    <a:pt x="0" y="81280"/>
                  </a:lnTo>
                  <a:lnTo>
                    <a:pt x="1270" y="81280"/>
                  </a:lnTo>
                  <a:lnTo>
                    <a:pt x="1270" y="53340"/>
                  </a:lnTo>
                  <a:close/>
                </a:path>
                <a:path w="3209290" h="379729">
                  <a:moveTo>
                    <a:pt x="3810" y="34290"/>
                  </a:moveTo>
                  <a:lnTo>
                    <a:pt x="1270" y="46990"/>
                  </a:lnTo>
                  <a:lnTo>
                    <a:pt x="3810" y="44450"/>
                  </a:lnTo>
                  <a:lnTo>
                    <a:pt x="3810" y="34290"/>
                  </a:lnTo>
                  <a:close/>
                </a:path>
                <a:path w="3209290" h="379729">
                  <a:moveTo>
                    <a:pt x="10160" y="10160"/>
                  </a:moveTo>
                  <a:lnTo>
                    <a:pt x="6350" y="10160"/>
                  </a:lnTo>
                  <a:lnTo>
                    <a:pt x="6350" y="13970"/>
                  </a:lnTo>
                  <a:lnTo>
                    <a:pt x="10160" y="13970"/>
                  </a:lnTo>
                  <a:lnTo>
                    <a:pt x="10160" y="10160"/>
                  </a:lnTo>
                  <a:close/>
                </a:path>
                <a:path w="3209290" h="379729">
                  <a:moveTo>
                    <a:pt x="208280" y="0"/>
                  </a:moveTo>
                  <a:lnTo>
                    <a:pt x="205740" y="10160"/>
                  </a:lnTo>
                  <a:lnTo>
                    <a:pt x="204470" y="21590"/>
                  </a:lnTo>
                  <a:lnTo>
                    <a:pt x="205740" y="34290"/>
                  </a:lnTo>
                  <a:lnTo>
                    <a:pt x="208280" y="46990"/>
                  </a:lnTo>
                  <a:lnTo>
                    <a:pt x="208280" y="0"/>
                  </a:lnTo>
                  <a:close/>
                </a:path>
                <a:path w="3209290" h="379729">
                  <a:moveTo>
                    <a:pt x="444500" y="13970"/>
                  </a:moveTo>
                  <a:lnTo>
                    <a:pt x="441960" y="13970"/>
                  </a:lnTo>
                  <a:lnTo>
                    <a:pt x="441960" y="146050"/>
                  </a:lnTo>
                  <a:lnTo>
                    <a:pt x="444500" y="146050"/>
                  </a:lnTo>
                  <a:lnTo>
                    <a:pt x="444500" y="13970"/>
                  </a:lnTo>
                  <a:close/>
                </a:path>
                <a:path w="3209290" h="379729">
                  <a:moveTo>
                    <a:pt x="525780" y="90170"/>
                  </a:moveTo>
                  <a:lnTo>
                    <a:pt x="523240" y="90170"/>
                  </a:lnTo>
                  <a:lnTo>
                    <a:pt x="523240" y="102870"/>
                  </a:lnTo>
                  <a:lnTo>
                    <a:pt x="525780" y="102870"/>
                  </a:lnTo>
                  <a:lnTo>
                    <a:pt x="525780" y="90170"/>
                  </a:lnTo>
                  <a:close/>
                </a:path>
                <a:path w="3209290" h="379729">
                  <a:moveTo>
                    <a:pt x="525780" y="76200"/>
                  </a:moveTo>
                  <a:lnTo>
                    <a:pt x="523240" y="76200"/>
                  </a:lnTo>
                  <a:lnTo>
                    <a:pt x="523240" y="83820"/>
                  </a:lnTo>
                  <a:lnTo>
                    <a:pt x="525780" y="83820"/>
                  </a:lnTo>
                  <a:lnTo>
                    <a:pt x="525780" y="76200"/>
                  </a:lnTo>
                  <a:close/>
                </a:path>
                <a:path w="3209290" h="379729">
                  <a:moveTo>
                    <a:pt x="525780" y="52070"/>
                  </a:moveTo>
                  <a:lnTo>
                    <a:pt x="523240" y="52070"/>
                  </a:lnTo>
                  <a:lnTo>
                    <a:pt x="523240" y="66040"/>
                  </a:lnTo>
                  <a:lnTo>
                    <a:pt x="525780" y="66040"/>
                  </a:lnTo>
                  <a:lnTo>
                    <a:pt x="525780" y="52070"/>
                  </a:lnTo>
                  <a:close/>
                </a:path>
                <a:path w="3209290" h="379729">
                  <a:moveTo>
                    <a:pt x="548640" y="60960"/>
                  </a:moveTo>
                  <a:lnTo>
                    <a:pt x="547370" y="60960"/>
                  </a:lnTo>
                  <a:lnTo>
                    <a:pt x="547370" y="88900"/>
                  </a:lnTo>
                  <a:lnTo>
                    <a:pt x="548640" y="88900"/>
                  </a:lnTo>
                  <a:lnTo>
                    <a:pt x="548640" y="60960"/>
                  </a:lnTo>
                  <a:close/>
                </a:path>
                <a:path w="3209290" h="379729">
                  <a:moveTo>
                    <a:pt x="548640" y="41910"/>
                  </a:moveTo>
                  <a:lnTo>
                    <a:pt x="547370" y="41910"/>
                  </a:lnTo>
                  <a:lnTo>
                    <a:pt x="547370" y="49530"/>
                  </a:lnTo>
                  <a:lnTo>
                    <a:pt x="548640" y="49530"/>
                  </a:lnTo>
                  <a:lnTo>
                    <a:pt x="548640" y="41910"/>
                  </a:lnTo>
                  <a:close/>
                </a:path>
                <a:path w="3209290" h="379729">
                  <a:moveTo>
                    <a:pt x="596900" y="71120"/>
                  </a:moveTo>
                  <a:lnTo>
                    <a:pt x="593090" y="71120"/>
                  </a:lnTo>
                  <a:lnTo>
                    <a:pt x="593090" y="81280"/>
                  </a:lnTo>
                  <a:lnTo>
                    <a:pt x="596900" y="81280"/>
                  </a:lnTo>
                  <a:lnTo>
                    <a:pt x="596900" y="71120"/>
                  </a:lnTo>
                  <a:close/>
                </a:path>
                <a:path w="3209290" h="379729">
                  <a:moveTo>
                    <a:pt x="662940" y="86360"/>
                  </a:moveTo>
                  <a:lnTo>
                    <a:pt x="660400" y="83820"/>
                  </a:lnTo>
                  <a:lnTo>
                    <a:pt x="662940" y="90170"/>
                  </a:lnTo>
                  <a:lnTo>
                    <a:pt x="662940" y="86360"/>
                  </a:lnTo>
                  <a:close/>
                </a:path>
                <a:path w="3209290" h="379729">
                  <a:moveTo>
                    <a:pt x="683260" y="21590"/>
                  </a:moveTo>
                  <a:lnTo>
                    <a:pt x="680720" y="21590"/>
                  </a:lnTo>
                  <a:lnTo>
                    <a:pt x="680720" y="63500"/>
                  </a:lnTo>
                  <a:lnTo>
                    <a:pt x="683260" y="63500"/>
                  </a:lnTo>
                  <a:lnTo>
                    <a:pt x="683260" y="21590"/>
                  </a:lnTo>
                  <a:close/>
                </a:path>
                <a:path w="3209290" h="379729">
                  <a:moveTo>
                    <a:pt x="697230" y="45720"/>
                  </a:moveTo>
                  <a:lnTo>
                    <a:pt x="693420" y="45720"/>
                  </a:lnTo>
                  <a:lnTo>
                    <a:pt x="693420" y="49530"/>
                  </a:lnTo>
                  <a:lnTo>
                    <a:pt x="697230" y="49530"/>
                  </a:lnTo>
                  <a:lnTo>
                    <a:pt x="697230" y="45720"/>
                  </a:lnTo>
                  <a:close/>
                </a:path>
                <a:path w="3209290" h="379729">
                  <a:moveTo>
                    <a:pt x="784860" y="165100"/>
                  </a:moveTo>
                  <a:lnTo>
                    <a:pt x="783590" y="116840"/>
                  </a:lnTo>
                  <a:lnTo>
                    <a:pt x="779780" y="68580"/>
                  </a:lnTo>
                  <a:lnTo>
                    <a:pt x="783590" y="257810"/>
                  </a:lnTo>
                  <a:lnTo>
                    <a:pt x="783590" y="212090"/>
                  </a:lnTo>
                  <a:lnTo>
                    <a:pt x="784860" y="165100"/>
                  </a:lnTo>
                  <a:close/>
                </a:path>
                <a:path w="3209290" h="379729">
                  <a:moveTo>
                    <a:pt x="798830" y="12700"/>
                  </a:moveTo>
                  <a:lnTo>
                    <a:pt x="792480" y="3810"/>
                  </a:lnTo>
                  <a:lnTo>
                    <a:pt x="793750" y="13970"/>
                  </a:lnTo>
                  <a:lnTo>
                    <a:pt x="792480" y="27940"/>
                  </a:lnTo>
                  <a:lnTo>
                    <a:pt x="793750" y="41910"/>
                  </a:lnTo>
                  <a:lnTo>
                    <a:pt x="797560" y="49530"/>
                  </a:lnTo>
                  <a:lnTo>
                    <a:pt x="797560" y="36830"/>
                  </a:lnTo>
                  <a:lnTo>
                    <a:pt x="798830" y="24130"/>
                  </a:lnTo>
                  <a:lnTo>
                    <a:pt x="798830" y="12700"/>
                  </a:lnTo>
                  <a:close/>
                </a:path>
                <a:path w="3209290" h="379729">
                  <a:moveTo>
                    <a:pt x="1103630" y="8890"/>
                  </a:moveTo>
                  <a:lnTo>
                    <a:pt x="1101090" y="7620"/>
                  </a:lnTo>
                  <a:lnTo>
                    <a:pt x="1090930" y="7620"/>
                  </a:lnTo>
                  <a:lnTo>
                    <a:pt x="1103630" y="8890"/>
                  </a:lnTo>
                  <a:close/>
                </a:path>
                <a:path w="3209290" h="379729">
                  <a:moveTo>
                    <a:pt x="1212850" y="39370"/>
                  </a:moveTo>
                  <a:lnTo>
                    <a:pt x="1156970" y="39370"/>
                  </a:lnTo>
                  <a:lnTo>
                    <a:pt x="1135380" y="36830"/>
                  </a:lnTo>
                  <a:lnTo>
                    <a:pt x="1140460" y="153670"/>
                  </a:lnTo>
                  <a:lnTo>
                    <a:pt x="1146810" y="210820"/>
                  </a:lnTo>
                  <a:lnTo>
                    <a:pt x="1156970" y="267970"/>
                  </a:lnTo>
                  <a:lnTo>
                    <a:pt x="1159510" y="285750"/>
                  </a:lnTo>
                  <a:lnTo>
                    <a:pt x="1155700" y="300990"/>
                  </a:lnTo>
                  <a:lnTo>
                    <a:pt x="1149350" y="312420"/>
                  </a:lnTo>
                  <a:lnTo>
                    <a:pt x="1140460" y="325120"/>
                  </a:lnTo>
                  <a:lnTo>
                    <a:pt x="1131570" y="336550"/>
                  </a:lnTo>
                  <a:lnTo>
                    <a:pt x="1123950" y="347980"/>
                  </a:lnTo>
                  <a:lnTo>
                    <a:pt x="1120140" y="361950"/>
                  </a:lnTo>
                  <a:lnTo>
                    <a:pt x="1121410" y="377190"/>
                  </a:lnTo>
                  <a:lnTo>
                    <a:pt x="1126490" y="378460"/>
                  </a:lnTo>
                  <a:lnTo>
                    <a:pt x="1130300" y="378460"/>
                  </a:lnTo>
                  <a:lnTo>
                    <a:pt x="1135380" y="375920"/>
                  </a:lnTo>
                  <a:lnTo>
                    <a:pt x="1140460" y="374650"/>
                  </a:lnTo>
                  <a:lnTo>
                    <a:pt x="1146810" y="373380"/>
                  </a:lnTo>
                  <a:lnTo>
                    <a:pt x="1151890" y="372110"/>
                  </a:lnTo>
                  <a:lnTo>
                    <a:pt x="1156970" y="372110"/>
                  </a:lnTo>
                  <a:lnTo>
                    <a:pt x="1191260" y="341630"/>
                  </a:lnTo>
                  <a:lnTo>
                    <a:pt x="1196340" y="318770"/>
                  </a:lnTo>
                  <a:lnTo>
                    <a:pt x="1200150" y="309880"/>
                  </a:lnTo>
                  <a:lnTo>
                    <a:pt x="1205230" y="300990"/>
                  </a:lnTo>
                  <a:lnTo>
                    <a:pt x="1197610" y="259080"/>
                  </a:lnTo>
                  <a:lnTo>
                    <a:pt x="1196340" y="213360"/>
                  </a:lnTo>
                  <a:lnTo>
                    <a:pt x="1202690" y="167640"/>
                  </a:lnTo>
                  <a:lnTo>
                    <a:pt x="1209040" y="124460"/>
                  </a:lnTo>
                  <a:lnTo>
                    <a:pt x="1212850" y="101600"/>
                  </a:lnTo>
                  <a:lnTo>
                    <a:pt x="1211580" y="80010"/>
                  </a:lnTo>
                  <a:lnTo>
                    <a:pt x="1209040" y="58420"/>
                  </a:lnTo>
                  <a:lnTo>
                    <a:pt x="1212850" y="39370"/>
                  </a:lnTo>
                  <a:close/>
                </a:path>
                <a:path w="3209290" h="379729">
                  <a:moveTo>
                    <a:pt x="1226820" y="24130"/>
                  </a:moveTo>
                  <a:lnTo>
                    <a:pt x="1223010" y="24130"/>
                  </a:lnTo>
                  <a:lnTo>
                    <a:pt x="1220470" y="26670"/>
                  </a:lnTo>
                  <a:lnTo>
                    <a:pt x="1226820" y="26670"/>
                  </a:lnTo>
                  <a:lnTo>
                    <a:pt x="1226820" y="24130"/>
                  </a:lnTo>
                  <a:close/>
                </a:path>
                <a:path w="3209290" h="379729">
                  <a:moveTo>
                    <a:pt x="1247140" y="19050"/>
                  </a:moveTo>
                  <a:lnTo>
                    <a:pt x="1244600" y="16510"/>
                  </a:lnTo>
                  <a:lnTo>
                    <a:pt x="1236980" y="16510"/>
                  </a:lnTo>
                  <a:lnTo>
                    <a:pt x="1247140" y="19050"/>
                  </a:lnTo>
                  <a:close/>
                </a:path>
                <a:path w="3209290" h="379729">
                  <a:moveTo>
                    <a:pt x="1338580" y="29210"/>
                  </a:moveTo>
                  <a:lnTo>
                    <a:pt x="1330960" y="33020"/>
                  </a:lnTo>
                  <a:lnTo>
                    <a:pt x="1314450" y="35560"/>
                  </a:lnTo>
                  <a:lnTo>
                    <a:pt x="1295400" y="35560"/>
                  </a:lnTo>
                  <a:lnTo>
                    <a:pt x="1278890" y="38100"/>
                  </a:lnTo>
                  <a:lnTo>
                    <a:pt x="1271270" y="41910"/>
                  </a:lnTo>
                  <a:lnTo>
                    <a:pt x="1338580" y="34290"/>
                  </a:lnTo>
                  <a:lnTo>
                    <a:pt x="1338580" y="29210"/>
                  </a:lnTo>
                  <a:close/>
                </a:path>
                <a:path w="3209290" h="379729">
                  <a:moveTo>
                    <a:pt x="1343660" y="39370"/>
                  </a:moveTo>
                  <a:lnTo>
                    <a:pt x="1334770" y="43180"/>
                  </a:lnTo>
                  <a:lnTo>
                    <a:pt x="1325880" y="45720"/>
                  </a:lnTo>
                  <a:lnTo>
                    <a:pt x="1308100" y="48260"/>
                  </a:lnTo>
                  <a:lnTo>
                    <a:pt x="1299210" y="48260"/>
                  </a:lnTo>
                  <a:lnTo>
                    <a:pt x="1289050" y="49530"/>
                  </a:lnTo>
                  <a:lnTo>
                    <a:pt x="1268730" y="49530"/>
                  </a:lnTo>
                  <a:lnTo>
                    <a:pt x="1263650" y="166370"/>
                  </a:lnTo>
                  <a:lnTo>
                    <a:pt x="1263650" y="224790"/>
                  </a:lnTo>
                  <a:lnTo>
                    <a:pt x="1267460" y="285750"/>
                  </a:lnTo>
                  <a:lnTo>
                    <a:pt x="1262380" y="297180"/>
                  </a:lnTo>
                  <a:lnTo>
                    <a:pt x="1257300" y="307340"/>
                  </a:lnTo>
                  <a:lnTo>
                    <a:pt x="1253490" y="318770"/>
                  </a:lnTo>
                  <a:lnTo>
                    <a:pt x="1250950" y="330200"/>
                  </a:lnTo>
                  <a:lnTo>
                    <a:pt x="1247140" y="341630"/>
                  </a:lnTo>
                  <a:lnTo>
                    <a:pt x="1244600" y="365760"/>
                  </a:lnTo>
                  <a:lnTo>
                    <a:pt x="1244600" y="379730"/>
                  </a:lnTo>
                  <a:lnTo>
                    <a:pt x="1268730" y="379730"/>
                  </a:lnTo>
                  <a:lnTo>
                    <a:pt x="1276350" y="377190"/>
                  </a:lnTo>
                  <a:lnTo>
                    <a:pt x="1280160" y="367030"/>
                  </a:lnTo>
                  <a:lnTo>
                    <a:pt x="1287780" y="349250"/>
                  </a:lnTo>
                  <a:lnTo>
                    <a:pt x="1292860" y="339090"/>
                  </a:lnTo>
                  <a:lnTo>
                    <a:pt x="1296670" y="328930"/>
                  </a:lnTo>
                  <a:lnTo>
                    <a:pt x="1300480" y="320040"/>
                  </a:lnTo>
                  <a:lnTo>
                    <a:pt x="1304290" y="309880"/>
                  </a:lnTo>
                  <a:lnTo>
                    <a:pt x="1306830" y="300990"/>
                  </a:lnTo>
                  <a:lnTo>
                    <a:pt x="1306830" y="266700"/>
                  </a:lnTo>
                  <a:lnTo>
                    <a:pt x="1310640" y="233680"/>
                  </a:lnTo>
                  <a:lnTo>
                    <a:pt x="1323340" y="168910"/>
                  </a:lnTo>
                  <a:lnTo>
                    <a:pt x="1330960" y="135890"/>
                  </a:lnTo>
                  <a:lnTo>
                    <a:pt x="1338580" y="104140"/>
                  </a:lnTo>
                  <a:lnTo>
                    <a:pt x="1342390" y="72390"/>
                  </a:lnTo>
                  <a:lnTo>
                    <a:pt x="1343660" y="39370"/>
                  </a:lnTo>
                  <a:close/>
                </a:path>
                <a:path w="3209290" h="379729">
                  <a:moveTo>
                    <a:pt x="1565910" y="46990"/>
                  </a:moveTo>
                  <a:lnTo>
                    <a:pt x="1563370" y="46990"/>
                  </a:lnTo>
                  <a:lnTo>
                    <a:pt x="1563370" y="71120"/>
                  </a:lnTo>
                  <a:lnTo>
                    <a:pt x="1565910" y="71120"/>
                  </a:lnTo>
                  <a:lnTo>
                    <a:pt x="1565910" y="46990"/>
                  </a:lnTo>
                  <a:close/>
                </a:path>
                <a:path w="3209290" h="379729">
                  <a:moveTo>
                    <a:pt x="2508250" y="58420"/>
                  </a:moveTo>
                  <a:lnTo>
                    <a:pt x="2505710" y="0"/>
                  </a:lnTo>
                  <a:lnTo>
                    <a:pt x="2503170" y="29210"/>
                  </a:lnTo>
                  <a:lnTo>
                    <a:pt x="2504440" y="44450"/>
                  </a:lnTo>
                  <a:lnTo>
                    <a:pt x="2508250" y="58420"/>
                  </a:lnTo>
                  <a:close/>
                </a:path>
                <a:path w="3209290" h="379729">
                  <a:moveTo>
                    <a:pt x="2680970" y="13970"/>
                  </a:moveTo>
                  <a:lnTo>
                    <a:pt x="2675890" y="39370"/>
                  </a:lnTo>
                  <a:lnTo>
                    <a:pt x="2675890" y="92710"/>
                  </a:lnTo>
                  <a:lnTo>
                    <a:pt x="2680970" y="119380"/>
                  </a:lnTo>
                  <a:lnTo>
                    <a:pt x="2680970" y="13970"/>
                  </a:lnTo>
                  <a:close/>
                </a:path>
                <a:path w="3209290" h="379729">
                  <a:moveTo>
                    <a:pt x="3060700" y="13970"/>
                  </a:moveTo>
                  <a:lnTo>
                    <a:pt x="3045460" y="17780"/>
                  </a:lnTo>
                  <a:lnTo>
                    <a:pt x="3041650" y="17780"/>
                  </a:lnTo>
                  <a:lnTo>
                    <a:pt x="3036570" y="20320"/>
                  </a:lnTo>
                  <a:lnTo>
                    <a:pt x="3031490" y="21590"/>
                  </a:lnTo>
                  <a:lnTo>
                    <a:pt x="3023870" y="24130"/>
                  </a:lnTo>
                  <a:lnTo>
                    <a:pt x="3034017" y="44450"/>
                  </a:lnTo>
                  <a:lnTo>
                    <a:pt x="3041650" y="39370"/>
                  </a:lnTo>
                  <a:lnTo>
                    <a:pt x="3044190" y="35560"/>
                  </a:lnTo>
                  <a:lnTo>
                    <a:pt x="3048000" y="30480"/>
                  </a:lnTo>
                  <a:lnTo>
                    <a:pt x="3049270" y="26670"/>
                  </a:lnTo>
                  <a:lnTo>
                    <a:pt x="3053080" y="21590"/>
                  </a:lnTo>
                  <a:lnTo>
                    <a:pt x="3060700" y="13970"/>
                  </a:lnTo>
                  <a:close/>
                </a:path>
                <a:path w="3209290" h="379729">
                  <a:moveTo>
                    <a:pt x="3209290" y="16510"/>
                  </a:moveTo>
                  <a:lnTo>
                    <a:pt x="3201670" y="13970"/>
                  </a:lnTo>
                  <a:lnTo>
                    <a:pt x="3201670" y="8890"/>
                  </a:lnTo>
                  <a:lnTo>
                    <a:pt x="3202940" y="3810"/>
                  </a:lnTo>
                  <a:lnTo>
                    <a:pt x="3200400" y="0"/>
                  </a:lnTo>
                  <a:lnTo>
                    <a:pt x="3171190" y="3810"/>
                  </a:lnTo>
                  <a:lnTo>
                    <a:pt x="3173730" y="6350"/>
                  </a:lnTo>
                  <a:lnTo>
                    <a:pt x="3177540" y="8890"/>
                  </a:lnTo>
                  <a:lnTo>
                    <a:pt x="3181350" y="12700"/>
                  </a:lnTo>
                  <a:lnTo>
                    <a:pt x="3185160" y="13970"/>
                  </a:lnTo>
                  <a:lnTo>
                    <a:pt x="3188970" y="17780"/>
                  </a:lnTo>
                  <a:lnTo>
                    <a:pt x="3192780" y="20320"/>
                  </a:lnTo>
                  <a:lnTo>
                    <a:pt x="3196590" y="20320"/>
                  </a:lnTo>
                  <a:lnTo>
                    <a:pt x="3200400" y="21590"/>
                  </a:lnTo>
                  <a:lnTo>
                    <a:pt x="3202940" y="21590"/>
                  </a:lnTo>
                  <a:lnTo>
                    <a:pt x="3208020" y="19050"/>
                  </a:lnTo>
                  <a:lnTo>
                    <a:pt x="3209290" y="165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436"/>
            <p:cNvSpPr/>
            <p:nvPr/>
          </p:nvSpPr>
          <p:spPr>
            <a:xfrm>
              <a:off x="5356859" y="5110480"/>
              <a:ext cx="0" cy="237490"/>
            </a:xfrm>
            <a:custGeom>
              <a:avLst/>
              <a:gdLst/>
              <a:ahLst/>
              <a:cxnLst/>
              <a:rect l="l" t="t" r="r" b="b"/>
              <a:pathLst>
                <a:path h="237489">
                  <a:moveTo>
                    <a:pt x="0" y="0"/>
                  </a:moveTo>
                  <a:lnTo>
                    <a:pt x="0" y="23749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437"/>
            <p:cNvSpPr/>
            <p:nvPr/>
          </p:nvSpPr>
          <p:spPr>
            <a:xfrm>
              <a:off x="2924810" y="5110479"/>
              <a:ext cx="3437890" cy="398780"/>
            </a:xfrm>
            <a:custGeom>
              <a:avLst/>
              <a:gdLst/>
              <a:ahLst/>
              <a:cxnLst/>
              <a:rect l="l" t="t" r="r" b="b"/>
              <a:pathLst>
                <a:path w="3437890" h="398779">
                  <a:moveTo>
                    <a:pt x="4267" y="104279"/>
                  </a:moveTo>
                  <a:lnTo>
                    <a:pt x="4191" y="102870"/>
                  </a:lnTo>
                  <a:lnTo>
                    <a:pt x="0" y="30480"/>
                  </a:lnTo>
                  <a:lnTo>
                    <a:pt x="0" y="114300"/>
                  </a:lnTo>
                  <a:lnTo>
                    <a:pt x="1270" y="107950"/>
                  </a:lnTo>
                  <a:lnTo>
                    <a:pt x="3810" y="102870"/>
                  </a:lnTo>
                  <a:lnTo>
                    <a:pt x="4267" y="104279"/>
                  </a:lnTo>
                  <a:close/>
                </a:path>
                <a:path w="3437890" h="398779">
                  <a:moveTo>
                    <a:pt x="5080" y="106692"/>
                  </a:moveTo>
                  <a:lnTo>
                    <a:pt x="4267" y="104279"/>
                  </a:lnTo>
                  <a:lnTo>
                    <a:pt x="5080" y="118110"/>
                  </a:lnTo>
                  <a:lnTo>
                    <a:pt x="5080" y="106692"/>
                  </a:lnTo>
                  <a:close/>
                </a:path>
                <a:path w="3437890" h="398779">
                  <a:moveTo>
                    <a:pt x="15240" y="25400"/>
                  </a:moveTo>
                  <a:lnTo>
                    <a:pt x="12700" y="7620"/>
                  </a:lnTo>
                  <a:lnTo>
                    <a:pt x="10160" y="8890"/>
                  </a:lnTo>
                  <a:lnTo>
                    <a:pt x="12700" y="25400"/>
                  </a:lnTo>
                  <a:lnTo>
                    <a:pt x="15240" y="25400"/>
                  </a:lnTo>
                  <a:close/>
                </a:path>
                <a:path w="3437890" h="398779">
                  <a:moveTo>
                    <a:pt x="1209040" y="80010"/>
                  </a:moveTo>
                  <a:lnTo>
                    <a:pt x="1206500" y="80010"/>
                  </a:lnTo>
                  <a:lnTo>
                    <a:pt x="1206500" y="96520"/>
                  </a:lnTo>
                  <a:lnTo>
                    <a:pt x="1209040" y="96520"/>
                  </a:lnTo>
                  <a:lnTo>
                    <a:pt x="1209040" y="80010"/>
                  </a:lnTo>
                  <a:close/>
                </a:path>
                <a:path w="3437890" h="398779">
                  <a:moveTo>
                    <a:pt x="1229360" y="48260"/>
                  </a:moveTo>
                  <a:lnTo>
                    <a:pt x="1228090" y="48260"/>
                  </a:lnTo>
                  <a:lnTo>
                    <a:pt x="1228090" y="50800"/>
                  </a:lnTo>
                  <a:lnTo>
                    <a:pt x="1229360" y="50800"/>
                  </a:lnTo>
                  <a:lnTo>
                    <a:pt x="1229360" y="48260"/>
                  </a:lnTo>
                  <a:close/>
                </a:path>
                <a:path w="3437890" h="398779">
                  <a:moveTo>
                    <a:pt x="1229360" y="30480"/>
                  </a:moveTo>
                  <a:lnTo>
                    <a:pt x="1228090" y="30480"/>
                  </a:lnTo>
                  <a:lnTo>
                    <a:pt x="1228090" y="43180"/>
                  </a:lnTo>
                  <a:lnTo>
                    <a:pt x="1229360" y="43180"/>
                  </a:lnTo>
                  <a:lnTo>
                    <a:pt x="1229360" y="30480"/>
                  </a:lnTo>
                  <a:close/>
                </a:path>
                <a:path w="3437890" h="398779">
                  <a:moveTo>
                    <a:pt x="1254760" y="53340"/>
                  </a:moveTo>
                  <a:lnTo>
                    <a:pt x="1252220" y="91440"/>
                  </a:lnTo>
                  <a:lnTo>
                    <a:pt x="1254760" y="87642"/>
                  </a:lnTo>
                  <a:lnTo>
                    <a:pt x="1254760" y="53340"/>
                  </a:lnTo>
                  <a:close/>
                </a:path>
                <a:path w="3437890" h="398779">
                  <a:moveTo>
                    <a:pt x="1267460" y="53340"/>
                  </a:moveTo>
                  <a:lnTo>
                    <a:pt x="1264920" y="53340"/>
                  </a:lnTo>
                  <a:lnTo>
                    <a:pt x="1267460" y="58420"/>
                  </a:lnTo>
                  <a:lnTo>
                    <a:pt x="1267460" y="53340"/>
                  </a:lnTo>
                  <a:close/>
                </a:path>
                <a:path w="3437890" h="398779">
                  <a:moveTo>
                    <a:pt x="1348740" y="300990"/>
                  </a:moveTo>
                  <a:lnTo>
                    <a:pt x="1347470" y="215900"/>
                  </a:lnTo>
                  <a:lnTo>
                    <a:pt x="1344930" y="132080"/>
                  </a:lnTo>
                  <a:lnTo>
                    <a:pt x="1341120" y="43180"/>
                  </a:lnTo>
                  <a:lnTo>
                    <a:pt x="1343660" y="134620"/>
                  </a:lnTo>
                  <a:lnTo>
                    <a:pt x="1343660" y="398780"/>
                  </a:lnTo>
                  <a:lnTo>
                    <a:pt x="1348740" y="394970"/>
                  </a:lnTo>
                  <a:lnTo>
                    <a:pt x="1348740" y="300990"/>
                  </a:lnTo>
                  <a:close/>
                </a:path>
                <a:path w="3437890" h="398779">
                  <a:moveTo>
                    <a:pt x="1369060" y="356870"/>
                  </a:moveTo>
                  <a:lnTo>
                    <a:pt x="1363980" y="3810"/>
                  </a:lnTo>
                  <a:lnTo>
                    <a:pt x="1363980" y="91440"/>
                  </a:lnTo>
                  <a:lnTo>
                    <a:pt x="1366520" y="267970"/>
                  </a:lnTo>
                  <a:lnTo>
                    <a:pt x="1369060" y="356870"/>
                  </a:lnTo>
                  <a:close/>
                </a:path>
                <a:path w="3437890" h="398779">
                  <a:moveTo>
                    <a:pt x="1381760" y="175260"/>
                  </a:moveTo>
                  <a:lnTo>
                    <a:pt x="1379220" y="74930"/>
                  </a:lnTo>
                  <a:lnTo>
                    <a:pt x="1376680" y="74930"/>
                  </a:lnTo>
                  <a:lnTo>
                    <a:pt x="1379220" y="175260"/>
                  </a:lnTo>
                  <a:lnTo>
                    <a:pt x="1381760" y="175260"/>
                  </a:lnTo>
                  <a:close/>
                </a:path>
                <a:path w="3437890" h="398779">
                  <a:moveTo>
                    <a:pt x="2246630" y="45720"/>
                  </a:moveTo>
                  <a:lnTo>
                    <a:pt x="2240280" y="93992"/>
                  </a:lnTo>
                  <a:lnTo>
                    <a:pt x="2240280" y="140970"/>
                  </a:lnTo>
                  <a:lnTo>
                    <a:pt x="2242820" y="189230"/>
                  </a:lnTo>
                  <a:lnTo>
                    <a:pt x="2241550" y="242570"/>
                  </a:lnTo>
                  <a:lnTo>
                    <a:pt x="2246630" y="242570"/>
                  </a:lnTo>
                  <a:lnTo>
                    <a:pt x="2246630" y="45720"/>
                  </a:lnTo>
                  <a:close/>
                </a:path>
                <a:path w="3437890" h="398779">
                  <a:moveTo>
                    <a:pt x="3188970" y="74930"/>
                  </a:moveTo>
                  <a:lnTo>
                    <a:pt x="3186430" y="0"/>
                  </a:lnTo>
                  <a:lnTo>
                    <a:pt x="3180080" y="6350"/>
                  </a:lnTo>
                  <a:lnTo>
                    <a:pt x="3180080" y="24130"/>
                  </a:lnTo>
                  <a:lnTo>
                    <a:pt x="3176270" y="40640"/>
                  </a:lnTo>
                  <a:lnTo>
                    <a:pt x="3173730" y="58420"/>
                  </a:lnTo>
                  <a:lnTo>
                    <a:pt x="3176270" y="74930"/>
                  </a:lnTo>
                  <a:lnTo>
                    <a:pt x="3188970" y="74930"/>
                  </a:lnTo>
                  <a:close/>
                </a:path>
                <a:path w="3437890" h="398779">
                  <a:moveTo>
                    <a:pt x="3407410" y="73660"/>
                  </a:moveTo>
                  <a:lnTo>
                    <a:pt x="3406140" y="38100"/>
                  </a:lnTo>
                  <a:lnTo>
                    <a:pt x="3398520" y="45720"/>
                  </a:lnTo>
                  <a:lnTo>
                    <a:pt x="3397250" y="53340"/>
                  </a:lnTo>
                  <a:lnTo>
                    <a:pt x="3395980" y="63500"/>
                  </a:lnTo>
                  <a:lnTo>
                    <a:pt x="3395980" y="73660"/>
                  </a:lnTo>
                  <a:lnTo>
                    <a:pt x="3407410" y="73660"/>
                  </a:lnTo>
                  <a:close/>
                </a:path>
                <a:path w="3437890" h="398779">
                  <a:moveTo>
                    <a:pt x="3437890" y="71120"/>
                  </a:moveTo>
                  <a:lnTo>
                    <a:pt x="3436620" y="36830"/>
                  </a:lnTo>
                  <a:lnTo>
                    <a:pt x="3431540" y="36830"/>
                  </a:lnTo>
                  <a:lnTo>
                    <a:pt x="3427730" y="34290"/>
                  </a:lnTo>
                  <a:lnTo>
                    <a:pt x="3423920" y="33020"/>
                  </a:lnTo>
                  <a:lnTo>
                    <a:pt x="3420110" y="34290"/>
                  </a:lnTo>
                  <a:lnTo>
                    <a:pt x="3420110" y="73660"/>
                  </a:lnTo>
                  <a:lnTo>
                    <a:pt x="3437890" y="711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8" name="object 438"/>
            <p:cNvSpPr/>
            <p:nvPr/>
          </p:nvSpPr>
          <p:spPr>
            <a:xfrm>
              <a:off x="6287770" y="5190489"/>
              <a:ext cx="119379" cy="99060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9" name="object 439"/>
            <p:cNvSpPr/>
            <p:nvPr/>
          </p:nvSpPr>
          <p:spPr>
            <a:xfrm>
              <a:off x="6059170" y="5193030"/>
              <a:ext cx="137159" cy="83819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0" name="object 440"/>
            <p:cNvSpPr/>
            <p:nvPr/>
          </p:nvSpPr>
          <p:spPr>
            <a:xfrm>
              <a:off x="2924810" y="5198122"/>
              <a:ext cx="3431540" cy="327660"/>
            </a:xfrm>
            <a:custGeom>
              <a:avLst/>
              <a:gdLst/>
              <a:ahLst/>
              <a:cxnLst/>
              <a:rect l="l" t="t" r="r" b="b"/>
              <a:pathLst>
                <a:path w="3431540" h="327660">
                  <a:moveTo>
                    <a:pt x="3810" y="69837"/>
                  </a:moveTo>
                  <a:lnTo>
                    <a:pt x="0" y="69837"/>
                  </a:lnTo>
                  <a:lnTo>
                    <a:pt x="0" y="110477"/>
                  </a:lnTo>
                  <a:lnTo>
                    <a:pt x="3810" y="110477"/>
                  </a:lnTo>
                  <a:lnTo>
                    <a:pt x="3810" y="69837"/>
                  </a:lnTo>
                  <a:close/>
                </a:path>
                <a:path w="3431540" h="327660">
                  <a:moveTo>
                    <a:pt x="74930" y="147307"/>
                  </a:moveTo>
                  <a:lnTo>
                    <a:pt x="25400" y="144767"/>
                  </a:lnTo>
                  <a:lnTo>
                    <a:pt x="25400" y="147307"/>
                  </a:lnTo>
                  <a:lnTo>
                    <a:pt x="74930" y="147307"/>
                  </a:lnTo>
                  <a:close/>
                </a:path>
                <a:path w="3431540" h="327660">
                  <a:moveTo>
                    <a:pt x="114300" y="114287"/>
                  </a:moveTo>
                  <a:lnTo>
                    <a:pt x="110490" y="114287"/>
                  </a:lnTo>
                  <a:lnTo>
                    <a:pt x="110490" y="116827"/>
                  </a:lnTo>
                  <a:lnTo>
                    <a:pt x="114300" y="116827"/>
                  </a:lnTo>
                  <a:lnTo>
                    <a:pt x="114300" y="114287"/>
                  </a:lnTo>
                  <a:close/>
                </a:path>
                <a:path w="3431540" h="327660">
                  <a:moveTo>
                    <a:pt x="358762" y="129527"/>
                  </a:moveTo>
                  <a:lnTo>
                    <a:pt x="358140" y="129527"/>
                  </a:lnTo>
                  <a:lnTo>
                    <a:pt x="356857" y="130797"/>
                  </a:lnTo>
                  <a:lnTo>
                    <a:pt x="358762" y="129527"/>
                  </a:lnTo>
                  <a:close/>
                </a:path>
                <a:path w="3431540" h="327660">
                  <a:moveTo>
                    <a:pt x="364490" y="107937"/>
                  </a:moveTo>
                  <a:lnTo>
                    <a:pt x="360680" y="107937"/>
                  </a:lnTo>
                  <a:lnTo>
                    <a:pt x="360680" y="115557"/>
                  </a:lnTo>
                  <a:lnTo>
                    <a:pt x="364490" y="115557"/>
                  </a:lnTo>
                  <a:lnTo>
                    <a:pt x="364490" y="107937"/>
                  </a:lnTo>
                  <a:close/>
                </a:path>
                <a:path w="3431540" h="327660">
                  <a:moveTo>
                    <a:pt x="367030" y="41897"/>
                  </a:moveTo>
                  <a:lnTo>
                    <a:pt x="364490" y="41897"/>
                  </a:lnTo>
                  <a:lnTo>
                    <a:pt x="364490" y="45707"/>
                  </a:lnTo>
                  <a:lnTo>
                    <a:pt x="367030" y="45707"/>
                  </a:lnTo>
                  <a:lnTo>
                    <a:pt x="367030" y="41897"/>
                  </a:lnTo>
                  <a:close/>
                </a:path>
                <a:path w="3431540" h="327660">
                  <a:moveTo>
                    <a:pt x="370840" y="123177"/>
                  </a:moveTo>
                  <a:lnTo>
                    <a:pt x="367030" y="125717"/>
                  </a:lnTo>
                  <a:lnTo>
                    <a:pt x="360680" y="128257"/>
                  </a:lnTo>
                  <a:lnTo>
                    <a:pt x="358762" y="129527"/>
                  </a:lnTo>
                  <a:lnTo>
                    <a:pt x="370840" y="129527"/>
                  </a:lnTo>
                  <a:lnTo>
                    <a:pt x="370840" y="123177"/>
                  </a:lnTo>
                  <a:close/>
                </a:path>
                <a:path w="3431540" h="327660">
                  <a:moveTo>
                    <a:pt x="1148080" y="74917"/>
                  </a:moveTo>
                  <a:lnTo>
                    <a:pt x="1143000" y="101587"/>
                  </a:lnTo>
                  <a:lnTo>
                    <a:pt x="1143000" y="158737"/>
                  </a:lnTo>
                  <a:lnTo>
                    <a:pt x="1148080" y="184137"/>
                  </a:lnTo>
                  <a:lnTo>
                    <a:pt x="1148080" y="74917"/>
                  </a:lnTo>
                  <a:close/>
                </a:path>
                <a:path w="3431540" h="327660">
                  <a:moveTo>
                    <a:pt x="1148080" y="45707"/>
                  </a:moveTo>
                  <a:lnTo>
                    <a:pt x="1140460" y="43167"/>
                  </a:lnTo>
                  <a:lnTo>
                    <a:pt x="1148080" y="69837"/>
                  </a:lnTo>
                  <a:lnTo>
                    <a:pt x="1148080" y="45707"/>
                  </a:lnTo>
                  <a:close/>
                </a:path>
                <a:path w="3431540" h="327660">
                  <a:moveTo>
                    <a:pt x="1156970" y="129527"/>
                  </a:moveTo>
                  <a:lnTo>
                    <a:pt x="1155700" y="129527"/>
                  </a:lnTo>
                  <a:lnTo>
                    <a:pt x="1155700" y="140957"/>
                  </a:lnTo>
                  <a:lnTo>
                    <a:pt x="1156970" y="140957"/>
                  </a:lnTo>
                  <a:lnTo>
                    <a:pt x="1156970" y="129527"/>
                  </a:lnTo>
                  <a:close/>
                </a:path>
                <a:path w="3431540" h="327660">
                  <a:moveTo>
                    <a:pt x="1165860" y="110477"/>
                  </a:moveTo>
                  <a:lnTo>
                    <a:pt x="1163320" y="113017"/>
                  </a:lnTo>
                  <a:lnTo>
                    <a:pt x="1162050" y="116827"/>
                  </a:lnTo>
                  <a:lnTo>
                    <a:pt x="1162050" y="119367"/>
                  </a:lnTo>
                  <a:lnTo>
                    <a:pt x="1165860" y="123177"/>
                  </a:lnTo>
                  <a:lnTo>
                    <a:pt x="1165860" y="110477"/>
                  </a:lnTo>
                  <a:close/>
                </a:path>
                <a:path w="3431540" h="327660">
                  <a:moveTo>
                    <a:pt x="1167130" y="128257"/>
                  </a:moveTo>
                  <a:lnTo>
                    <a:pt x="1165860" y="128257"/>
                  </a:lnTo>
                  <a:lnTo>
                    <a:pt x="1165860" y="165087"/>
                  </a:lnTo>
                  <a:lnTo>
                    <a:pt x="1167130" y="165087"/>
                  </a:lnTo>
                  <a:lnTo>
                    <a:pt x="1167130" y="128257"/>
                  </a:lnTo>
                  <a:close/>
                </a:path>
                <a:path w="3431540" h="327660">
                  <a:moveTo>
                    <a:pt x="1202690" y="327647"/>
                  </a:moveTo>
                  <a:lnTo>
                    <a:pt x="1197610" y="0"/>
                  </a:lnTo>
                  <a:lnTo>
                    <a:pt x="1197610" y="82537"/>
                  </a:lnTo>
                  <a:lnTo>
                    <a:pt x="1196340" y="163817"/>
                  </a:lnTo>
                  <a:lnTo>
                    <a:pt x="1198880" y="246367"/>
                  </a:lnTo>
                  <a:lnTo>
                    <a:pt x="1202690" y="327647"/>
                  </a:lnTo>
                  <a:close/>
                </a:path>
                <a:path w="3431540" h="327660">
                  <a:moveTo>
                    <a:pt x="1209040" y="33007"/>
                  </a:moveTo>
                  <a:lnTo>
                    <a:pt x="1206500" y="33007"/>
                  </a:lnTo>
                  <a:lnTo>
                    <a:pt x="1206500" y="40627"/>
                  </a:lnTo>
                  <a:lnTo>
                    <a:pt x="1209040" y="40627"/>
                  </a:lnTo>
                  <a:lnTo>
                    <a:pt x="1209040" y="33007"/>
                  </a:lnTo>
                  <a:close/>
                </a:path>
                <a:path w="3431540" h="327660">
                  <a:moveTo>
                    <a:pt x="1211580" y="123177"/>
                  </a:moveTo>
                  <a:lnTo>
                    <a:pt x="1209040" y="123177"/>
                  </a:lnTo>
                  <a:lnTo>
                    <a:pt x="1209040" y="134607"/>
                  </a:lnTo>
                  <a:lnTo>
                    <a:pt x="1211580" y="134607"/>
                  </a:lnTo>
                  <a:lnTo>
                    <a:pt x="1211580" y="123177"/>
                  </a:lnTo>
                  <a:close/>
                </a:path>
                <a:path w="3431540" h="327660">
                  <a:moveTo>
                    <a:pt x="1211580" y="11417"/>
                  </a:moveTo>
                  <a:lnTo>
                    <a:pt x="1206500" y="11417"/>
                  </a:lnTo>
                  <a:lnTo>
                    <a:pt x="1206500" y="15227"/>
                  </a:lnTo>
                  <a:lnTo>
                    <a:pt x="1211580" y="15227"/>
                  </a:lnTo>
                  <a:lnTo>
                    <a:pt x="1211580" y="11417"/>
                  </a:lnTo>
                  <a:close/>
                </a:path>
                <a:path w="3431540" h="327660">
                  <a:moveTo>
                    <a:pt x="1212850" y="109207"/>
                  </a:moveTo>
                  <a:lnTo>
                    <a:pt x="1209040" y="109207"/>
                  </a:lnTo>
                  <a:lnTo>
                    <a:pt x="1209040" y="111747"/>
                  </a:lnTo>
                  <a:lnTo>
                    <a:pt x="1212850" y="111747"/>
                  </a:lnTo>
                  <a:lnTo>
                    <a:pt x="1212850" y="109207"/>
                  </a:lnTo>
                  <a:close/>
                </a:path>
                <a:path w="3431540" h="327660">
                  <a:moveTo>
                    <a:pt x="1231900" y="25400"/>
                  </a:moveTo>
                  <a:lnTo>
                    <a:pt x="1229360" y="25400"/>
                  </a:lnTo>
                  <a:lnTo>
                    <a:pt x="1229360" y="48247"/>
                  </a:lnTo>
                  <a:lnTo>
                    <a:pt x="1231900" y="48247"/>
                  </a:lnTo>
                  <a:lnTo>
                    <a:pt x="1231900" y="25400"/>
                  </a:lnTo>
                  <a:close/>
                </a:path>
                <a:path w="3431540" h="327660">
                  <a:moveTo>
                    <a:pt x="1233170" y="11417"/>
                  </a:moveTo>
                  <a:lnTo>
                    <a:pt x="1229360" y="11417"/>
                  </a:lnTo>
                  <a:lnTo>
                    <a:pt x="1229360" y="15227"/>
                  </a:lnTo>
                  <a:lnTo>
                    <a:pt x="1233170" y="15227"/>
                  </a:lnTo>
                  <a:lnTo>
                    <a:pt x="1233170" y="11417"/>
                  </a:lnTo>
                  <a:close/>
                </a:path>
                <a:path w="3431540" h="327660">
                  <a:moveTo>
                    <a:pt x="1252220" y="74917"/>
                  </a:moveTo>
                  <a:lnTo>
                    <a:pt x="1247140" y="17767"/>
                  </a:lnTo>
                  <a:lnTo>
                    <a:pt x="1249680" y="124447"/>
                  </a:lnTo>
                  <a:lnTo>
                    <a:pt x="1252220" y="74917"/>
                  </a:lnTo>
                  <a:close/>
                </a:path>
                <a:path w="3431540" h="327660">
                  <a:moveTo>
                    <a:pt x="1336040" y="209537"/>
                  </a:moveTo>
                  <a:lnTo>
                    <a:pt x="1334770" y="82537"/>
                  </a:lnTo>
                  <a:lnTo>
                    <a:pt x="1330960" y="82537"/>
                  </a:lnTo>
                  <a:lnTo>
                    <a:pt x="1334770" y="209537"/>
                  </a:lnTo>
                  <a:lnTo>
                    <a:pt x="1336040" y="209537"/>
                  </a:lnTo>
                  <a:close/>
                </a:path>
                <a:path w="3431540" h="327660">
                  <a:moveTo>
                    <a:pt x="1381760" y="92697"/>
                  </a:moveTo>
                  <a:lnTo>
                    <a:pt x="1376565" y="92697"/>
                  </a:lnTo>
                  <a:lnTo>
                    <a:pt x="1376565" y="279400"/>
                  </a:lnTo>
                  <a:lnTo>
                    <a:pt x="1381760" y="279400"/>
                  </a:lnTo>
                  <a:lnTo>
                    <a:pt x="1381760" y="92697"/>
                  </a:lnTo>
                  <a:close/>
                </a:path>
                <a:path w="3431540" h="327660">
                  <a:moveTo>
                    <a:pt x="1436370" y="79997"/>
                  </a:moveTo>
                  <a:lnTo>
                    <a:pt x="1433830" y="79997"/>
                  </a:lnTo>
                  <a:lnTo>
                    <a:pt x="1433830" y="99047"/>
                  </a:lnTo>
                  <a:lnTo>
                    <a:pt x="1436370" y="99047"/>
                  </a:lnTo>
                  <a:lnTo>
                    <a:pt x="1436370" y="79997"/>
                  </a:lnTo>
                  <a:close/>
                </a:path>
                <a:path w="3431540" h="327660">
                  <a:moveTo>
                    <a:pt x="1436370" y="60947"/>
                  </a:moveTo>
                  <a:lnTo>
                    <a:pt x="1433830" y="60947"/>
                  </a:lnTo>
                  <a:lnTo>
                    <a:pt x="1433830" y="74917"/>
                  </a:lnTo>
                  <a:lnTo>
                    <a:pt x="1436370" y="74917"/>
                  </a:lnTo>
                  <a:lnTo>
                    <a:pt x="1436370" y="60947"/>
                  </a:lnTo>
                  <a:close/>
                </a:path>
                <a:path w="3431540" h="327660">
                  <a:moveTo>
                    <a:pt x="1977390" y="196850"/>
                  </a:moveTo>
                  <a:lnTo>
                    <a:pt x="1973580" y="199377"/>
                  </a:lnTo>
                  <a:lnTo>
                    <a:pt x="1964690" y="209537"/>
                  </a:lnTo>
                  <a:lnTo>
                    <a:pt x="1977390" y="196850"/>
                  </a:lnTo>
                  <a:close/>
                </a:path>
                <a:path w="3431540" h="327660">
                  <a:moveTo>
                    <a:pt x="1998980" y="156197"/>
                  </a:moveTo>
                  <a:lnTo>
                    <a:pt x="1997710" y="142227"/>
                  </a:lnTo>
                  <a:lnTo>
                    <a:pt x="1997710" y="149847"/>
                  </a:lnTo>
                  <a:lnTo>
                    <a:pt x="1996440" y="158737"/>
                  </a:lnTo>
                  <a:lnTo>
                    <a:pt x="1978660" y="195567"/>
                  </a:lnTo>
                  <a:lnTo>
                    <a:pt x="1977390" y="196850"/>
                  </a:lnTo>
                  <a:lnTo>
                    <a:pt x="1982470" y="196850"/>
                  </a:lnTo>
                  <a:lnTo>
                    <a:pt x="1992630" y="201917"/>
                  </a:lnTo>
                  <a:lnTo>
                    <a:pt x="1997710" y="187947"/>
                  </a:lnTo>
                  <a:lnTo>
                    <a:pt x="1998980" y="171437"/>
                  </a:lnTo>
                  <a:lnTo>
                    <a:pt x="1998980" y="156197"/>
                  </a:lnTo>
                  <a:close/>
                </a:path>
                <a:path w="3431540" h="327660">
                  <a:moveTo>
                    <a:pt x="2228850" y="53327"/>
                  </a:moveTo>
                  <a:lnTo>
                    <a:pt x="2225040" y="78727"/>
                  </a:lnTo>
                  <a:lnTo>
                    <a:pt x="2225040" y="102857"/>
                  </a:lnTo>
                  <a:lnTo>
                    <a:pt x="2222500" y="125717"/>
                  </a:lnTo>
                  <a:lnTo>
                    <a:pt x="2213610" y="149847"/>
                  </a:lnTo>
                  <a:lnTo>
                    <a:pt x="2226310" y="149847"/>
                  </a:lnTo>
                  <a:lnTo>
                    <a:pt x="2228850" y="53327"/>
                  </a:lnTo>
                  <a:close/>
                </a:path>
                <a:path w="3431540" h="327660">
                  <a:moveTo>
                    <a:pt x="2832100" y="64757"/>
                  </a:moveTo>
                  <a:lnTo>
                    <a:pt x="2824480" y="64757"/>
                  </a:lnTo>
                  <a:lnTo>
                    <a:pt x="2819400" y="63487"/>
                  </a:lnTo>
                  <a:lnTo>
                    <a:pt x="2813050" y="60947"/>
                  </a:lnTo>
                  <a:lnTo>
                    <a:pt x="2802890" y="55867"/>
                  </a:lnTo>
                  <a:lnTo>
                    <a:pt x="2797810" y="52057"/>
                  </a:lnTo>
                  <a:lnTo>
                    <a:pt x="2791460" y="50787"/>
                  </a:lnTo>
                  <a:lnTo>
                    <a:pt x="2786380" y="48247"/>
                  </a:lnTo>
                  <a:lnTo>
                    <a:pt x="2778760" y="52057"/>
                  </a:lnTo>
                  <a:lnTo>
                    <a:pt x="2773680" y="57137"/>
                  </a:lnTo>
                  <a:lnTo>
                    <a:pt x="2767330" y="62217"/>
                  </a:lnTo>
                  <a:lnTo>
                    <a:pt x="2748280" y="86347"/>
                  </a:lnTo>
                  <a:lnTo>
                    <a:pt x="2744470" y="90157"/>
                  </a:lnTo>
                  <a:lnTo>
                    <a:pt x="2755900" y="87617"/>
                  </a:lnTo>
                  <a:lnTo>
                    <a:pt x="2767330" y="86347"/>
                  </a:lnTo>
                  <a:lnTo>
                    <a:pt x="2790190" y="81267"/>
                  </a:lnTo>
                  <a:lnTo>
                    <a:pt x="2801620" y="77457"/>
                  </a:lnTo>
                  <a:lnTo>
                    <a:pt x="2821940" y="69837"/>
                  </a:lnTo>
                  <a:lnTo>
                    <a:pt x="2832100" y="64757"/>
                  </a:lnTo>
                  <a:close/>
                </a:path>
                <a:path w="3431540" h="327660">
                  <a:moveTo>
                    <a:pt x="3411220" y="10147"/>
                  </a:moveTo>
                  <a:lnTo>
                    <a:pt x="3403600" y="3797"/>
                  </a:lnTo>
                  <a:lnTo>
                    <a:pt x="3406140" y="6350"/>
                  </a:lnTo>
                  <a:lnTo>
                    <a:pt x="3407410" y="10147"/>
                  </a:lnTo>
                  <a:lnTo>
                    <a:pt x="3409950" y="11417"/>
                  </a:lnTo>
                  <a:lnTo>
                    <a:pt x="3411220" y="10147"/>
                  </a:lnTo>
                  <a:close/>
                </a:path>
                <a:path w="3431540" h="327660">
                  <a:moveTo>
                    <a:pt x="3412490" y="34277"/>
                  </a:moveTo>
                  <a:lnTo>
                    <a:pt x="3411220" y="26657"/>
                  </a:lnTo>
                  <a:lnTo>
                    <a:pt x="3407410" y="27927"/>
                  </a:lnTo>
                  <a:lnTo>
                    <a:pt x="3411220" y="35547"/>
                  </a:lnTo>
                  <a:lnTo>
                    <a:pt x="3412490" y="34277"/>
                  </a:lnTo>
                  <a:close/>
                </a:path>
                <a:path w="3431540" h="327660">
                  <a:moveTo>
                    <a:pt x="3420110" y="24117"/>
                  </a:moveTo>
                  <a:lnTo>
                    <a:pt x="3415030" y="16497"/>
                  </a:lnTo>
                  <a:lnTo>
                    <a:pt x="3412490" y="17767"/>
                  </a:lnTo>
                  <a:lnTo>
                    <a:pt x="3418840" y="25400"/>
                  </a:lnTo>
                  <a:lnTo>
                    <a:pt x="3420110" y="24117"/>
                  </a:lnTo>
                  <a:close/>
                </a:path>
                <a:path w="3431540" h="327660">
                  <a:moveTo>
                    <a:pt x="3431540" y="43167"/>
                  </a:moveTo>
                  <a:lnTo>
                    <a:pt x="3422650" y="31750"/>
                  </a:lnTo>
                  <a:lnTo>
                    <a:pt x="3420110" y="33007"/>
                  </a:lnTo>
                  <a:lnTo>
                    <a:pt x="3429000" y="45707"/>
                  </a:lnTo>
                  <a:lnTo>
                    <a:pt x="3431540" y="431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1" name="object 441"/>
            <p:cNvSpPr/>
            <p:nvPr/>
          </p:nvSpPr>
          <p:spPr>
            <a:xfrm>
              <a:off x="5335269" y="5342889"/>
              <a:ext cx="119379" cy="91440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2" name="object 442"/>
            <p:cNvSpPr/>
            <p:nvPr/>
          </p:nvSpPr>
          <p:spPr>
            <a:xfrm>
              <a:off x="3027680" y="5351779"/>
              <a:ext cx="2312670" cy="496570"/>
            </a:xfrm>
            <a:custGeom>
              <a:avLst/>
              <a:gdLst/>
              <a:ahLst/>
              <a:cxnLst/>
              <a:rect l="l" t="t" r="r" b="b"/>
              <a:pathLst>
                <a:path w="2312670" h="496570">
                  <a:moveTo>
                    <a:pt x="25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2540" y="3810"/>
                  </a:lnTo>
                  <a:lnTo>
                    <a:pt x="2540" y="0"/>
                  </a:lnTo>
                  <a:close/>
                </a:path>
                <a:path w="2312670" h="496570">
                  <a:moveTo>
                    <a:pt x="74930" y="12700"/>
                  </a:moveTo>
                  <a:lnTo>
                    <a:pt x="71120" y="12700"/>
                  </a:lnTo>
                  <a:lnTo>
                    <a:pt x="71120" y="16510"/>
                  </a:lnTo>
                  <a:lnTo>
                    <a:pt x="74930" y="16510"/>
                  </a:lnTo>
                  <a:lnTo>
                    <a:pt x="74930" y="12700"/>
                  </a:lnTo>
                  <a:close/>
                </a:path>
                <a:path w="2312670" h="496570">
                  <a:moveTo>
                    <a:pt x="166370" y="8890"/>
                  </a:moveTo>
                  <a:lnTo>
                    <a:pt x="140970" y="8890"/>
                  </a:lnTo>
                  <a:lnTo>
                    <a:pt x="140970" y="11430"/>
                  </a:lnTo>
                  <a:lnTo>
                    <a:pt x="166370" y="11430"/>
                  </a:lnTo>
                  <a:lnTo>
                    <a:pt x="166370" y="8890"/>
                  </a:lnTo>
                  <a:close/>
                </a:path>
                <a:path w="2312670" h="496570">
                  <a:moveTo>
                    <a:pt x="200660" y="353060"/>
                  </a:moveTo>
                  <a:lnTo>
                    <a:pt x="194310" y="342900"/>
                  </a:lnTo>
                  <a:lnTo>
                    <a:pt x="186690" y="332740"/>
                  </a:lnTo>
                  <a:lnTo>
                    <a:pt x="180340" y="323850"/>
                  </a:lnTo>
                  <a:lnTo>
                    <a:pt x="165100" y="306070"/>
                  </a:lnTo>
                  <a:lnTo>
                    <a:pt x="157480" y="295910"/>
                  </a:lnTo>
                  <a:lnTo>
                    <a:pt x="151130" y="285750"/>
                  </a:lnTo>
                  <a:lnTo>
                    <a:pt x="143510" y="274320"/>
                  </a:lnTo>
                  <a:lnTo>
                    <a:pt x="142240" y="242570"/>
                  </a:lnTo>
                  <a:lnTo>
                    <a:pt x="142240" y="210820"/>
                  </a:lnTo>
                  <a:lnTo>
                    <a:pt x="144780" y="179070"/>
                  </a:lnTo>
                  <a:lnTo>
                    <a:pt x="148590" y="148590"/>
                  </a:lnTo>
                  <a:lnTo>
                    <a:pt x="163830" y="20320"/>
                  </a:lnTo>
                  <a:lnTo>
                    <a:pt x="153670" y="19050"/>
                  </a:lnTo>
                  <a:lnTo>
                    <a:pt x="124460" y="19050"/>
                  </a:lnTo>
                  <a:lnTo>
                    <a:pt x="96520" y="22860"/>
                  </a:lnTo>
                  <a:lnTo>
                    <a:pt x="86360" y="25400"/>
                  </a:lnTo>
                  <a:lnTo>
                    <a:pt x="76200" y="25400"/>
                  </a:lnTo>
                  <a:lnTo>
                    <a:pt x="57150" y="27940"/>
                  </a:lnTo>
                  <a:lnTo>
                    <a:pt x="46990" y="27940"/>
                  </a:lnTo>
                  <a:lnTo>
                    <a:pt x="29210" y="25400"/>
                  </a:lnTo>
                  <a:lnTo>
                    <a:pt x="8890" y="20320"/>
                  </a:lnTo>
                  <a:lnTo>
                    <a:pt x="5080" y="68580"/>
                  </a:lnTo>
                  <a:lnTo>
                    <a:pt x="8890" y="116840"/>
                  </a:lnTo>
                  <a:lnTo>
                    <a:pt x="16510" y="162560"/>
                  </a:lnTo>
                  <a:lnTo>
                    <a:pt x="27940" y="209550"/>
                  </a:lnTo>
                  <a:lnTo>
                    <a:pt x="36830" y="255270"/>
                  </a:lnTo>
                  <a:lnTo>
                    <a:pt x="43180" y="299720"/>
                  </a:lnTo>
                  <a:lnTo>
                    <a:pt x="43180" y="346710"/>
                  </a:lnTo>
                  <a:lnTo>
                    <a:pt x="34290" y="393700"/>
                  </a:lnTo>
                  <a:lnTo>
                    <a:pt x="34290" y="440690"/>
                  </a:lnTo>
                  <a:lnTo>
                    <a:pt x="57150" y="483870"/>
                  </a:lnTo>
                  <a:lnTo>
                    <a:pt x="60960" y="486410"/>
                  </a:lnTo>
                  <a:lnTo>
                    <a:pt x="63500" y="490220"/>
                  </a:lnTo>
                  <a:lnTo>
                    <a:pt x="67310" y="494030"/>
                  </a:lnTo>
                  <a:lnTo>
                    <a:pt x="72390" y="495300"/>
                  </a:lnTo>
                  <a:lnTo>
                    <a:pt x="76200" y="496570"/>
                  </a:lnTo>
                  <a:lnTo>
                    <a:pt x="101600" y="464820"/>
                  </a:lnTo>
                  <a:lnTo>
                    <a:pt x="101600" y="458470"/>
                  </a:lnTo>
                  <a:lnTo>
                    <a:pt x="102870" y="452120"/>
                  </a:lnTo>
                  <a:lnTo>
                    <a:pt x="101600" y="447040"/>
                  </a:lnTo>
                  <a:lnTo>
                    <a:pt x="87630" y="447040"/>
                  </a:lnTo>
                  <a:lnTo>
                    <a:pt x="72390" y="452120"/>
                  </a:lnTo>
                  <a:lnTo>
                    <a:pt x="66040" y="453390"/>
                  </a:lnTo>
                  <a:lnTo>
                    <a:pt x="59690" y="453390"/>
                  </a:lnTo>
                  <a:lnTo>
                    <a:pt x="53340" y="452120"/>
                  </a:lnTo>
                  <a:lnTo>
                    <a:pt x="46990" y="447040"/>
                  </a:lnTo>
                  <a:lnTo>
                    <a:pt x="44450" y="444500"/>
                  </a:lnTo>
                  <a:lnTo>
                    <a:pt x="43180" y="441960"/>
                  </a:lnTo>
                  <a:lnTo>
                    <a:pt x="44450" y="438150"/>
                  </a:lnTo>
                  <a:lnTo>
                    <a:pt x="46990" y="435610"/>
                  </a:lnTo>
                  <a:lnTo>
                    <a:pt x="53340" y="438150"/>
                  </a:lnTo>
                  <a:lnTo>
                    <a:pt x="59690" y="439420"/>
                  </a:lnTo>
                  <a:lnTo>
                    <a:pt x="66040" y="439420"/>
                  </a:lnTo>
                  <a:lnTo>
                    <a:pt x="72390" y="438150"/>
                  </a:lnTo>
                  <a:lnTo>
                    <a:pt x="80010" y="435610"/>
                  </a:lnTo>
                  <a:lnTo>
                    <a:pt x="86360" y="434340"/>
                  </a:lnTo>
                  <a:lnTo>
                    <a:pt x="99060" y="429260"/>
                  </a:lnTo>
                  <a:lnTo>
                    <a:pt x="104140" y="401320"/>
                  </a:lnTo>
                  <a:lnTo>
                    <a:pt x="104140" y="372110"/>
                  </a:lnTo>
                  <a:lnTo>
                    <a:pt x="100330" y="345440"/>
                  </a:lnTo>
                  <a:lnTo>
                    <a:pt x="92710" y="318770"/>
                  </a:lnTo>
                  <a:lnTo>
                    <a:pt x="87630" y="287020"/>
                  </a:lnTo>
                  <a:lnTo>
                    <a:pt x="86360" y="271780"/>
                  </a:lnTo>
                  <a:lnTo>
                    <a:pt x="88900" y="256540"/>
                  </a:lnTo>
                  <a:lnTo>
                    <a:pt x="99060" y="78740"/>
                  </a:lnTo>
                  <a:lnTo>
                    <a:pt x="101600" y="66040"/>
                  </a:lnTo>
                  <a:lnTo>
                    <a:pt x="100330" y="53340"/>
                  </a:lnTo>
                  <a:lnTo>
                    <a:pt x="100330" y="41910"/>
                  </a:lnTo>
                  <a:lnTo>
                    <a:pt x="109220" y="33020"/>
                  </a:lnTo>
                  <a:lnTo>
                    <a:pt x="114300" y="38100"/>
                  </a:lnTo>
                  <a:lnTo>
                    <a:pt x="113030" y="74930"/>
                  </a:lnTo>
                  <a:lnTo>
                    <a:pt x="110490" y="111760"/>
                  </a:lnTo>
                  <a:lnTo>
                    <a:pt x="106680" y="148590"/>
                  </a:lnTo>
                  <a:lnTo>
                    <a:pt x="101600" y="222250"/>
                  </a:lnTo>
                  <a:lnTo>
                    <a:pt x="101600" y="257810"/>
                  </a:lnTo>
                  <a:lnTo>
                    <a:pt x="105410" y="292100"/>
                  </a:lnTo>
                  <a:lnTo>
                    <a:pt x="111760" y="323850"/>
                  </a:lnTo>
                  <a:lnTo>
                    <a:pt x="123190" y="328930"/>
                  </a:lnTo>
                  <a:lnTo>
                    <a:pt x="133350" y="334010"/>
                  </a:lnTo>
                  <a:lnTo>
                    <a:pt x="143510" y="340360"/>
                  </a:lnTo>
                  <a:lnTo>
                    <a:pt x="163830" y="350520"/>
                  </a:lnTo>
                  <a:lnTo>
                    <a:pt x="175260" y="354330"/>
                  </a:lnTo>
                  <a:lnTo>
                    <a:pt x="186690" y="354330"/>
                  </a:lnTo>
                  <a:lnTo>
                    <a:pt x="200660" y="353060"/>
                  </a:lnTo>
                  <a:close/>
                </a:path>
                <a:path w="2312670" h="496570">
                  <a:moveTo>
                    <a:pt x="440690" y="76200"/>
                  </a:moveTo>
                  <a:lnTo>
                    <a:pt x="431800" y="38100"/>
                  </a:lnTo>
                  <a:lnTo>
                    <a:pt x="434340" y="76200"/>
                  </a:lnTo>
                  <a:lnTo>
                    <a:pt x="440690" y="76200"/>
                  </a:lnTo>
                  <a:close/>
                </a:path>
                <a:path w="2312670" h="496570">
                  <a:moveTo>
                    <a:pt x="448310" y="168910"/>
                  </a:moveTo>
                  <a:lnTo>
                    <a:pt x="444500" y="168910"/>
                  </a:lnTo>
                  <a:lnTo>
                    <a:pt x="444500" y="173990"/>
                  </a:lnTo>
                  <a:lnTo>
                    <a:pt x="448310" y="173990"/>
                  </a:lnTo>
                  <a:lnTo>
                    <a:pt x="448310" y="168910"/>
                  </a:lnTo>
                  <a:close/>
                </a:path>
                <a:path w="2312670" h="496570">
                  <a:moveTo>
                    <a:pt x="453390" y="161290"/>
                  </a:moveTo>
                  <a:lnTo>
                    <a:pt x="436880" y="144780"/>
                  </a:lnTo>
                  <a:lnTo>
                    <a:pt x="434340" y="154940"/>
                  </a:lnTo>
                  <a:lnTo>
                    <a:pt x="453390" y="161290"/>
                  </a:lnTo>
                  <a:close/>
                </a:path>
                <a:path w="2312670" h="496570">
                  <a:moveTo>
                    <a:pt x="480060" y="234950"/>
                  </a:moveTo>
                  <a:lnTo>
                    <a:pt x="469900" y="237490"/>
                  </a:lnTo>
                  <a:lnTo>
                    <a:pt x="448310" y="240030"/>
                  </a:lnTo>
                  <a:lnTo>
                    <a:pt x="438150" y="242570"/>
                  </a:lnTo>
                  <a:lnTo>
                    <a:pt x="427990" y="242570"/>
                  </a:lnTo>
                  <a:lnTo>
                    <a:pt x="417830" y="243840"/>
                  </a:lnTo>
                  <a:lnTo>
                    <a:pt x="402590" y="243840"/>
                  </a:lnTo>
                  <a:lnTo>
                    <a:pt x="405130" y="247650"/>
                  </a:lnTo>
                  <a:lnTo>
                    <a:pt x="415290" y="250190"/>
                  </a:lnTo>
                  <a:lnTo>
                    <a:pt x="434340" y="252730"/>
                  </a:lnTo>
                  <a:lnTo>
                    <a:pt x="444500" y="252730"/>
                  </a:lnTo>
                  <a:lnTo>
                    <a:pt x="454660" y="251460"/>
                  </a:lnTo>
                  <a:lnTo>
                    <a:pt x="463550" y="247650"/>
                  </a:lnTo>
                  <a:lnTo>
                    <a:pt x="472440" y="242570"/>
                  </a:lnTo>
                  <a:lnTo>
                    <a:pt x="480060" y="234950"/>
                  </a:lnTo>
                  <a:close/>
                </a:path>
                <a:path w="2312670" h="496570">
                  <a:moveTo>
                    <a:pt x="485140" y="180340"/>
                  </a:moveTo>
                  <a:lnTo>
                    <a:pt x="477520" y="180340"/>
                  </a:lnTo>
                  <a:lnTo>
                    <a:pt x="477520" y="182880"/>
                  </a:lnTo>
                  <a:lnTo>
                    <a:pt x="485140" y="182880"/>
                  </a:lnTo>
                  <a:lnTo>
                    <a:pt x="485140" y="180340"/>
                  </a:lnTo>
                  <a:close/>
                </a:path>
                <a:path w="2312670" h="496570">
                  <a:moveTo>
                    <a:pt x="494030" y="177800"/>
                  </a:moveTo>
                  <a:lnTo>
                    <a:pt x="487680" y="177800"/>
                  </a:lnTo>
                  <a:lnTo>
                    <a:pt x="487680" y="180340"/>
                  </a:lnTo>
                  <a:lnTo>
                    <a:pt x="494030" y="180340"/>
                  </a:lnTo>
                  <a:lnTo>
                    <a:pt x="494030" y="177800"/>
                  </a:lnTo>
                  <a:close/>
                </a:path>
                <a:path w="2312670" h="496570">
                  <a:moveTo>
                    <a:pt x="547370" y="187960"/>
                  </a:moveTo>
                  <a:lnTo>
                    <a:pt x="546100" y="180340"/>
                  </a:lnTo>
                  <a:lnTo>
                    <a:pt x="543560" y="175260"/>
                  </a:lnTo>
                  <a:lnTo>
                    <a:pt x="532130" y="180340"/>
                  </a:lnTo>
                  <a:lnTo>
                    <a:pt x="519430" y="185420"/>
                  </a:lnTo>
                  <a:lnTo>
                    <a:pt x="505460" y="189230"/>
                  </a:lnTo>
                  <a:lnTo>
                    <a:pt x="491490" y="191770"/>
                  </a:lnTo>
                  <a:lnTo>
                    <a:pt x="476250" y="193040"/>
                  </a:lnTo>
                  <a:lnTo>
                    <a:pt x="462280" y="191770"/>
                  </a:lnTo>
                  <a:lnTo>
                    <a:pt x="448310" y="189230"/>
                  </a:lnTo>
                  <a:lnTo>
                    <a:pt x="434340" y="185420"/>
                  </a:lnTo>
                  <a:lnTo>
                    <a:pt x="424180" y="193040"/>
                  </a:lnTo>
                  <a:lnTo>
                    <a:pt x="420370" y="199390"/>
                  </a:lnTo>
                  <a:lnTo>
                    <a:pt x="416560" y="204470"/>
                  </a:lnTo>
                  <a:lnTo>
                    <a:pt x="411480" y="217170"/>
                  </a:lnTo>
                  <a:lnTo>
                    <a:pt x="408940" y="222250"/>
                  </a:lnTo>
                  <a:lnTo>
                    <a:pt x="405130" y="227330"/>
                  </a:lnTo>
                  <a:lnTo>
                    <a:pt x="414020" y="231140"/>
                  </a:lnTo>
                  <a:lnTo>
                    <a:pt x="422910" y="232410"/>
                  </a:lnTo>
                  <a:lnTo>
                    <a:pt x="431800" y="232410"/>
                  </a:lnTo>
                  <a:lnTo>
                    <a:pt x="449580" y="229870"/>
                  </a:lnTo>
                  <a:lnTo>
                    <a:pt x="459740" y="227330"/>
                  </a:lnTo>
                  <a:lnTo>
                    <a:pt x="477520" y="224790"/>
                  </a:lnTo>
                  <a:lnTo>
                    <a:pt x="483870" y="222250"/>
                  </a:lnTo>
                  <a:lnTo>
                    <a:pt x="490220" y="217170"/>
                  </a:lnTo>
                  <a:lnTo>
                    <a:pt x="494030" y="213360"/>
                  </a:lnTo>
                  <a:lnTo>
                    <a:pt x="499110" y="207010"/>
                  </a:lnTo>
                  <a:lnTo>
                    <a:pt x="509270" y="196850"/>
                  </a:lnTo>
                  <a:lnTo>
                    <a:pt x="514350" y="193040"/>
                  </a:lnTo>
                  <a:lnTo>
                    <a:pt x="521970" y="190500"/>
                  </a:lnTo>
                  <a:lnTo>
                    <a:pt x="525780" y="191770"/>
                  </a:lnTo>
                  <a:lnTo>
                    <a:pt x="528320" y="194310"/>
                  </a:lnTo>
                  <a:lnTo>
                    <a:pt x="529590" y="198120"/>
                  </a:lnTo>
                  <a:lnTo>
                    <a:pt x="527050" y="200660"/>
                  </a:lnTo>
                  <a:lnTo>
                    <a:pt x="534670" y="200660"/>
                  </a:lnTo>
                  <a:lnTo>
                    <a:pt x="542290" y="203200"/>
                  </a:lnTo>
                  <a:lnTo>
                    <a:pt x="546100" y="196850"/>
                  </a:lnTo>
                  <a:lnTo>
                    <a:pt x="547370" y="187960"/>
                  </a:lnTo>
                  <a:close/>
                </a:path>
                <a:path w="2312670" h="496570">
                  <a:moveTo>
                    <a:pt x="628650" y="55880"/>
                  </a:moveTo>
                  <a:lnTo>
                    <a:pt x="627380" y="55880"/>
                  </a:lnTo>
                  <a:lnTo>
                    <a:pt x="627380" y="69850"/>
                  </a:lnTo>
                  <a:lnTo>
                    <a:pt x="628650" y="69850"/>
                  </a:lnTo>
                  <a:lnTo>
                    <a:pt x="628650" y="55880"/>
                  </a:lnTo>
                  <a:close/>
                </a:path>
                <a:path w="2312670" h="496570">
                  <a:moveTo>
                    <a:pt x="654050" y="175260"/>
                  </a:moveTo>
                  <a:lnTo>
                    <a:pt x="646430" y="170180"/>
                  </a:lnTo>
                  <a:lnTo>
                    <a:pt x="643890" y="167640"/>
                  </a:lnTo>
                  <a:lnTo>
                    <a:pt x="640080" y="166370"/>
                  </a:lnTo>
                  <a:lnTo>
                    <a:pt x="636270" y="166370"/>
                  </a:lnTo>
                  <a:lnTo>
                    <a:pt x="636270" y="171450"/>
                  </a:lnTo>
                  <a:lnTo>
                    <a:pt x="638810" y="173990"/>
                  </a:lnTo>
                  <a:lnTo>
                    <a:pt x="642620" y="175260"/>
                  </a:lnTo>
                  <a:lnTo>
                    <a:pt x="654050" y="175260"/>
                  </a:lnTo>
                  <a:close/>
                </a:path>
                <a:path w="2312670" h="496570">
                  <a:moveTo>
                    <a:pt x="666750" y="175260"/>
                  </a:moveTo>
                  <a:lnTo>
                    <a:pt x="661670" y="173990"/>
                  </a:lnTo>
                  <a:lnTo>
                    <a:pt x="656590" y="175260"/>
                  </a:lnTo>
                  <a:lnTo>
                    <a:pt x="657860" y="175260"/>
                  </a:lnTo>
                  <a:lnTo>
                    <a:pt x="661670" y="176530"/>
                  </a:lnTo>
                  <a:lnTo>
                    <a:pt x="666750" y="175260"/>
                  </a:lnTo>
                  <a:close/>
                </a:path>
                <a:path w="2312670" h="496570">
                  <a:moveTo>
                    <a:pt x="689610" y="166370"/>
                  </a:moveTo>
                  <a:lnTo>
                    <a:pt x="671830" y="166370"/>
                  </a:lnTo>
                  <a:lnTo>
                    <a:pt x="671830" y="167640"/>
                  </a:lnTo>
                  <a:lnTo>
                    <a:pt x="689610" y="167640"/>
                  </a:lnTo>
                  <a:lnTo>
                    <a:pt x="689610" y="166370"/>
                  </a:lnTo>
                  <a:close/>
                </a:path>
                <a:path w="2312670" h="496570">
                  <a:moveTo>
                    <a:pt x="716280" y="177800"/>
                  </a:moveTo>
                  <a:lnTo>
                    <a:pt x="679450" y="175260"/>
                  </a:lnTo>
                  <a:lnTo>
                    <a:pt x="674370" y="177800"/>
                  </a:lnTo>
                  <a:lnTo>
                    <a:pt x="716280" y="177800"/>
                  </a:lnTo>
                  <a:close/>
                </a:path>
                <a:path w="2312670" h="496570">
                  <a:moveTo>
                    <a:pt x="775970" y="252730"/>
                  </a:moveTo>
                  <a:lnTo>
                    <a:pt x="755650" y="255270"/>
                  </a:lnTo>
                  <a:lnTo>
                    <a:pt x="744220" y="255270"/>
                  </a:lnTo>
                  <a:lnTo>
                    <a:pt x="725170" y="252730"/>
                  </a:lnTo>
                  <a:lnTo>
                    <a:pt x="704850" y="247650"/>
                  </a:lnTo>
                  <a:lnTo>
                    <a:pt x="695960" y="243840"/>
                  </a:lnTo>
                  <a:lnTo>
                    <a:pt x="721360" y="256540"/>
                  </a:lnTo>
                  <a:lnTo>
                    <a:pt x="727710" y="257810"/>
                  </a:lnTo>
                  <a:lnTo>
                    <a:pt x="744220" y="260350"/>
                  </a:lnTo>
                  <a:lnTo>
                    <a:pt x="760730" y="260350"/>
                  </a:lnTo>
                  <a:lnTo>
                    <a:pt x="767080" y="259080"/>
                  </a:lnTo>
                  <a:lnTo>
                    <a:pt x="772160" y="256540"/>
                  </a:lnTo>
                  <a:lnTo>
                    <a:pt x="775970" y="252730"/>
                  </a:lnTo>
                  <a:close/>
                </a:path>
                <a:path w="2312670" h="496570">
                  <a:moveTo>
                    <a:pt x="788670" y="237490"/>
                  </a:moveTo>
                  <a:lnTo>
                    <a:pt x="784860" y="231140"/>
                  </a:lnTo>
                  <a:lnTo>
                    <a:pt x="777240" y="220980"/>
                  </a:lnTo>
                  <a:lnTo>
                    <a:pt x="773430" y="214630"/>
                  </a:lnTo>
                  <a:lnTo>
                    <a:pt x="772160" y="209550"/>
                  </a:lnTo>
                  <a:lnTo>
                    <a:pt x="767080" y="201930"/>
                  </a:lnTo>
                  <a:lnTo>
                    <a:pt x="759460" y="194310"/>
                  </a:lnTo>
                  <a:lnTo>
                    <a:pt x="756920" y="190500"/>
                  </a:lnTo>
                  <a:lnTo>
                    <a:pt x="755650" y="185420"/>
                  </a:lnTo>
                  <a:lnTo>
                    <a:pt x="755650" y="180340"/>
                  </a:lnTo>
                  <a:lnTo>
                    <a:pt x="746760" y="182880"/>
                  </a:lnTo>
                  <a:lnTo>
                    <a:pt x="708660" y="189230"/>
                  </a:lnTo>
                  <a:lnTo>
                    <a:pt x="689610" y="205740"/>
                  </a:lnTo>
                  <a:lnTo>
                    <a:pt x="687070" y="201930"/>
                  </a:lnTo>
                  <a:lnTo>
                    <a:pt x="684530" y="199390"/>
                  </a:lnTo>
                  <a:lnTo>
                    <a:pt x="680720" y="196850"/>
                  </a:lnTo>
                  <a:lnTo>
                    <a:pt x="678180" y="195580"/>
                  </a:lnTo>
                  <a:lnTo>
                    <a:pt x="674370" y="195580"/>
                  </a:lnTo>
                  <a:lnTo>
                    <a:pt x="670560" y="193040"/>
                  </a:lnTo>
                  <a:lnTo>
                    <a:pt x="666750" y="191770"/>
                  </a:lnTo>
                  <a:lnTo>
                    <a:pt x="664210" y="190500"/>
                  </a:lnTo>
                  <a:lnTo>
                    <a:pt x="659130" y="189230"/>
                  </a:lnTo>
                  <a:lnTo>
                    <a:pt x="654050" y="189230"/>
                  </a:lnTo>
                  <a:lnTo>
                    <a:pt x="648970" y="187960"/>
                  </a:lnTo>
                  <a:lnTo>
                    <a:pt x="642620" y="186690"/>
                  </a:lnTo>
                  <a:lnTo>
                    <a:pt x="638810" y="186690"/>
                  </a:lnTo>
                  <a:lnTo>
                    <a:pt x="635000" y="189230"/>
                  </a:lnTo>
                  <a:lnTo>
                    <a:pt x="632460" y="193040"/>
                  </a:lnTo>
                  <a:lnTo>
                    <a:pt x="631190" y="200660"/>
                  </a:lnTo>
                  <a:lnTo>
                    <a:pt x="633730" y="207010"/>
                  </a:lnTo>
                  <a:lnTo>
                    <a:pt x="637540" y="212090"/>
                  </a:lnTo>
                  <a:lnTo>
                    <a:pt x="642620" y="215900"/>
                  </a:lnTo>
                  <a:lnTo>
                    <a:pt x="648970" y="219710"/>
                  </a:lnTo>
                  <a:lnTo>
                    <a:pt x="651510" y="205740"/>
                  </a:lnTo>
                  <a:lnTo>
                    <a:pt x="651510" y="200660"/>
                  </a:lnTo>
                  <a:lnTo>
                    <a:pt x="646430" y="195580"/>
                  </a:lnTo>
                  <a:lnTo>
                    <a:pt x="652780" y="193040"/>
                  </a:lnTo>
                  <a:lnTo>
                    <a:pt x="657860" y="193040"/>
                  </a:lnTo>
                  <a:lnTo>
                    <a:pt x="662940" y="196850"/>
                  </a:lnTo>
                  <a:lnTo>
                    <a:pt x="668020" y="201930"/>
                  </a:lnTo>
                  <a:lnTo>
                    <a:pt x="671830" y="208280"/>
                  </a:lnTo>
                  <a:lnTo>
                    <a:pt x="676910" y="214630"/>
                  </a:lnTo>
                  <a:lnTo>
                    <a:pt x="708660" y="236220"/>
                  </a:lnTo>
                  <a:lnTo>
                    <a:pt x="748030" y="245110"/>
                  </a:lnTo>
                  <a:lnTo>
                    <a:pt x="775970" y="242570"/>
                  </a:lnTo>
                  <a:lnTo>
                    <a:pt x="788670" y="237490"/>
                  </a:lnTo>
                  <a:close/>
                </a:path>
                <a:path w="2312670" h="496570">
                  <a:moveTo>
                    <a:pt x="1028700" y="68580"/>
                  </a:moveTo>
                  <a:lnTo>
                    <a:pt x="1024890" y="99060"/>
                  </a:lnTo>
                  <a:lnTo>
                    <a:pt x="1023620" y="127000"/>
                  </a:lnTo>
                  <a:lnTo>
                    <a:pt x="1028700" y="185420"/>
                  </a:lnTo>
                  <a:lnTo>
                    <a:pt x="1028700" y="68580"/>
                  </a:lnTo>
                  <a:close/>
                </a:path>
                <a:path w="2312670" h="496570">
                  <a:moveTo>
                    <a:pt x="1046480" y="43180"/>
                  </a:moveTo>
                  <a:lnTo>
                    <a:pt x="1045210" y="43180"/>
                  </a:lnTo>
                  <a:lnTo>
                    <a:pt x="1045210" y="66040"/>
                  </a:lnTo>
                  <a:lnTo>
                    <a:pt x="1046480" y="66040"/>
                  </a:lnTo>
                  <a:lnTo>
                    <a:pt x="1046480" y="43180"/>
                  </a:lnTo>
                  <a:close/>
                </a:path>
                <a:path w="2312670" h="496570">
                  <a:moveTo>
                    <a:pt x="1050290" y="187960"/>
                  </a:moveTo>
                  <a:lnTo>
                    <a:pt x="1049020" y="186690"/>
                  </a:lnTo>
                  <a:lnTo>
                    <a:pt x="1046480" y="187960"/>
                  </a:lnTo>
                  <a:lnTo>
                    <a:pt x="1050290" y="190500"/>
                  </a:lnTo>
                  <a:lnTo>
                    <a:pt x="1050290" y="187960"/>
                  </a:lnTo>
                  <a:close/>
                </a:path>
                <a:path w="2312670" h="496570">
                  <a:moveTo>
                    <a:pt x="1054100" y="13970"/>
                  </a:moveTo>
                  <a:lnTo>
                    <a:pt x="1052830" y="13970"/>
                  </a:lnTo>
                  <a:lnTo>
                    <a:pt x="1052830" y="20320"/>
                  </a:lnTo>
                  <a:lnTo>
                    <a:pt x="1054100" y="20320"/>
                  </a:lnTo>
                  <a:lnTo>
                    <a:pt x="1054100" y="13970"/>
                  </a:lnTo>
                  <a:close/>
                </a:path>
                <a:path w="2312670" h="496570">
                  <a:moveTo>
                    <a:pt x="1057910" y="166370"/>
                  </a:moveTo>
                  <a:lnTo>
                    <a:pt x="1054100" y="166370"/>
                  </a:lnTo>
                  <a:lnTo>
                    <a:pt x="1054100" y="175260"/>
                  </a:lnTo>
                  <a:lnTo>
                    <a:pt x="1057910" y="175260"/>
                  </a:lnTo>
                  <a:lnTo>
                    <a:pt x="1057910" y="166370"/>
                  </a:lnTo>
                  <a:close/>
                </a:path>
                <a:path w="2312670" h="496570">
                  <a:moveTo>
                    <a:pt x="1057910" y="153670"/>
                  </a:moveTo>
                  <a:lnTo>
                    <a:pt x="1054100" y="153670"/>
                  </a:lnTo>
                  <a:lnTo>
                    <a:pt x="1054100" y="161290"/>
                  </a:lnTo>
                  <a:lnTo>
                    <a:pt x="1057910" y="161290"/>
                  </a:lnTo>
                  <a:lnTo>
                    <a:pt x="1057910" y="153670"/>
                  </a:lnTo>
                  <a:close/>
                </a:path>
                <a:path w="2312670" h="496570">
                  <a:moveTo>
                    <a:pt x="1057910" y="130810"/>
                  </a:moveTo>
                  <a:lnTo>
                    <a:pt x="1054100" y="130810"/>
                  </a:lnTo>
                  <a:lnTo>
                    <a:pt x="1054100" y="148590"/>
                  </a:lnTo>
                  <a:lnTo>
                    <a:pt x="1057910" y="148590"/>
                  </a:lnTo>
                  <a:lnTo>
                    <a:pt x="1057910" y="130810"/>
                  </a:lnTo>
                  <a:close/>
                </a:path>
                <a:path w="2312670" h="496570">
                  <a:moveTo>
                    <a:pt x="1064260" y="16510"/>
                  </a:moveTo>
                  <a:lnTo>
                    <a:pt x="1062990" y="16510"/>
                  </a:lnTo>
                  <a:lnTo>
                    <a:pt x="1062990" y="25400"/>
                  </a:lnTo>
                  <a:lnTo>
                    <a:pt x="1064260" y="25400"/>
                  </a:lnTo>
                  <a:lnTo>
                    <a:pt x="1064260" y="16510"/>
                  </a:lnTo>
                  <a:close/>
                </a:path>
                <a:path w="2312670" h="496570">
                  <a:moveTo>
                    <a:pt x="1076960" y="198120"/>
                  </a:moveTo>
                  <a:lnTo>
                    <a:pt x="1075690" y="196850"/>
                  </a:lnTo>
                  <a:lnTo>
                    <a:pt x="1075690" y="195580"/>
                  </a:lnTo>
                  <a:lnTo>
                    <a:pt x="1074420" y="194310"/>
                  </a:lnTo>
                  <a:lnTo>
                    <a:pt x="1074420" y="193040"/>
                  </a:lnTo>
                  <a:lnTo>
                    <a:pt x="1066800" y="193040"/>
                  </a:lnTo>
                  <a:lnTo>
                    <a:pt x="1066800" y="198120"/>
                  </a:lnTo>
                  <a:lnTo>
                    <a:pt x="1076960" y="198120"/>
                  </a:lnTo>
                  <a:close/>
                </a:path>
                <a:path w="2312670" h="496570">
                  <a:moveTo>
                    <a:pt x="1076960" y="20320"/>
                  </a:moveTo>
                  <a:lnTo>
                    <a:pt x="1074420" y="20320"/>
                  </a:lnTo>
                  <a:lnTo>
                    <a:pt x="1074420" y="97790"/>
                  </a:lnTo>
                  <a:lnTo>
                    <a:pt x="1076960" y="97790"/>
                  </a:lnTo>
                  <a:lnTo>
                    <a:pt x="1076960" y="20320"/>
                  </a:lnTo>
                  <a:close/>
                </a:path>
                <a:path w="2312670" h="496570">
                  <a:moveTo>
                    <a:pt x="1076960" y="3810"/>
                  </a:moveTo>
                  <a:lnTo>
                    <a:pt x="1074420" y="3810"/>
                  </a:lnTo>
                  <a:lnTo>
                    <a:pt x="1074420" y="16510"/>
                  </a:lnTo>
                  <a:lnTo>
                    <a:pt x="1076960" y="16510"/>
                  </a:lnTo>
                  <a:lnTo>
                    <a:pt x="1076960" y="3810"/>
                  </a:lnTo>
                  <a:close/>
                </a:path>
                <a:path w="2312670" h="496570">
                  <a:moveTo>
                    <a:pt x="1109980" y="19050"/>
                  </a:moveTo>
                  <a:lnTo>
                    <a:pt x="1106170" y="19050"/>
                  </a:lnTo>
                  <a:lnTo>
                    <a:pt x="1106170" y="22860"/>
                  </a:lnTo>
                  <a:lnTo>
                    <a:pt x="1109980" y="22860"/>
                  </a:lnTo>
                  <a:lnTo>
                    <a:pt x="1109980" y="19050"/>
                  </a:lnTo>
                  <a:close/>
                </a:path>
                <a:path w="2312670" h="496570">
                  <a:moveTo>
                    <a:pt x="1113790" y="167640"/>
                  </a:moveTo>
                  <a:lnTo>
                    <a:pt x="1112520" y="78740"/>
                  </a:lnTo>
                  <a:lnTo>
                    <a:pt x="1108710" y="78740"/>
                  </a:lnTo>
                  <a:lnTo>
                    <a:pt x="1112520" y="167640"/>
                  </a:lnTo>
                  <a:lnTo>
                    <a:pt x="1113790" y="167640"/>
                  </a:lnTo>
                  <a:close/>
                </a:path>
                <a:path w="2312670" h="496570">
                  <a:moveTo>
                    <a:pt x="1121410" y="142240"/>
                  </a:moveTo>
                  <a:lnTo>
                    <a:pt x="1118870" y="107950"/>
                  </a:lnTo>
                  <a:lnTo>
                    <a:pt x="1116330" y="107950"/>
                  </a:lnTo>
                  <a:lnTo>
                    <a:pt x="1118870" y="149860"/>
                  </a:lnTo>
                  <a:lnTo>
                    <a:pt x="1121410" y="149860"/>
                  </a:lnTo>
                  <a:lnTo>
                    <a:pt x="1121410" y="142240"/>
                  </a:lnTo>
                  <a:close/>
                </a:path>
                <a:path w="2312670" h="496570">
                  <a:moveTo>
                    <a:pt x="1121410" y="54610"/>
                  </a:moveTo>
                  <a:lnTo>
                    <a:pt x="1118870" y="54610"/>
                  </a:lnTo>
                  <a:lnTo>
                    <a:pt x="1118870" y="66040"/>
                  </a:lnTo>
                  <a:lnTo>
                    <a:pt x="1121410" y="66040"/>
                  </a:lnTo>
                  <a:lnTo>
                    <a:pt x="1121410" y="54610"/>
                  </a:lnTo>
                  <a:close/>
                </a:path>
                <a:path w="2312670" h="496570">
                  <a:moveTo>
                    <a:pt x="1122680" y="91440"/>
                  </a:moveTo>
                  <a:lnTo>
                    <a:pt x="1118870" y="91440"/>
                  </a:lnTo>
                  <a:lnTo>
                    <a:pt x="1118870" y="95250"/>
                  </a:lnTo>
                  <a:lnTo>
                    <a:pt x="1122680" y="95250"/>
                  </a:lnTo>
                  <a:lnTo>
                    <a:pt x="1122680" y="91440"/>
                  </a:lnTo>
                  <a:close/>
                </a:path>
                <a:path w="2312670" h="496570">
                  <a:moveTo>
                    <a:pt x="1125220" y="161290"/>
                  </a:moveTo>
                  <a:lnTo>
                    <a:pt x="1121410" y="161290"/>
                  </a:lnTo>
                  <a:lnTo>
                    <a:pt x="1121410" y="170180"/>
                  </a:lnTo>
                  <a:lnTo>
                    <a:pt x="1125220" y="170180"/>
                  </a:lnTo>
                  <a:lnTo>
                    <a:pt x="1125220" y="161290"/>
                  </a:lnTo>
                  <a:close/>
                </a:path>
                <a:path w="2312670" h="496570">
                  <a:moveTo>
                    <a:pt x="1131570" y="29210"/>
                  </a:moveTo>
                  <a:lnTo>
                    <a:pt x="1129030" y="29210"/>
                  </a:lnTo>
                  <a:lnTo>
                    <a:pt x="1129030" y="38100"/>
                  </a:lnTo>
                  <a:lnTo>
                    <a:pt x="1131570" y="38100"/>
                  </a:lnTo>
                  <a:lnTo>
                    <a:pt x="1131570" y="29210"/>
                  </a:lnTo>
                  <a:close/>
                </a:path>
                <a:path w="2312670" h="496570">
                  <a:moveTo>
                    <a:pt x="1135380" y="201930"/>
                  </a:moveTo>
                  <a:lnTo>
                    <a:pt x="1134110" y="198120"/>
                  </a:lnTo>
                  <a:lnTo>
                    <a:pt x="1112520" y="204470"/>
                  </a:lnTo>
                  <a:lnTo>
                    <a:pt x="1070610" y="208280"/>
                  </a:lnTo>
                  <a:lnTo>
                    <a:pt x="1057910" y="208280"/>
                  </a:lnTo>
                  <a:lnTo>
                    <a:pt x="1043940" y="205740"/>
                  </a:lnTo>
                  <a:lnTo>
                    <a:pt x="1032510" y="203200"/>
                  </a:lnTo>
                  <a:lnTo>
                    <a:pt x="1032510" y="198120"/>
                  </a:lnTo>
                  <a:lnTo>
                    <a:pt x="1023620" y="205740"/>
                  </a:lnTo>
                  <a:lnTo>
                    <a:pt x="1014730" y="214630"/>
                  </a:lnTo>
                  <a:lnTo>
                    <a:pt x="994410" y="229870"/>
                  </a:lnTo>
                  <a:lnTo>
                    <a:pt x="984250" y="238760"/>
                  </a:lnTo>
                  <a:lnTo>
                    <a:pt x="976630" y="246380"/>
                  </a:lnTo>
                  <a:lnTo>
                    <a:pt x="969010" y="256540"/>
                  </a:lnTo>
                  <a:lnTo>
                    <a:pt x="965200" y="267970"/>
                  </a:lnTo>
                  <a:lnTo>
                    <a:pt x="972820" y="273050"/>
                  </a:lnTo>
                  <a:lnTo>
                    <a:pt x="981710" y="275590"/>
                  </a:lnTo>
                  <a:lnTo>
                    <a:pt x="998220" y="278130"/>
                  </a:lnTo>
                  <a:lnTo>
                    <a:pt x="1005840" y="276860"/>
                  </a:lnTo>
                  <a:lnTo>
                    <a:pt x="1014730" y="274320"/>
                  </a:lnTo>
                  <a:lnTo>
                    <a:pt x="1022350" y="271780"/>
                  </a:lnTo>
                  <a:lnTo>
                    <a:pt x="1037590" y="264160"/>
                  </a:lnTo>
                  <a:lnTo>
                    <a:pt x="1046480" y="259080"/>
                  </a:lnTo>
                  <a:lnTo>
                    <a:pt x="1054100" y="255270"/>
                  </a:lnTo>
                  <a:lnTo>
                    <a:pt x="1061720" y="248920"/>
                  </a:lnTo>
                  <a:lnTo>
                    <a:pt x="1069340" y="243840"/>
                  </a:lnTo>
                  <a:lnTo>
                    <a:pt x="1092200" y="232410"/>
                  </a:lnTo>
                  <a:lnTo>
                    <a:pt x="1092200" y="228600"/>
                  </a:lnTo>
                  <a:lnTo>
                    <a:pt x="1093470" y="226060"/>
                  </a:lnTo>
                  <a:lnTo>
                    <a:pt x="1094740" y="224790"/>
                  </a:lnTo>
                  <a:lnTo>
                    <a:pt x="1101090" y="224790"/>
                  </a:lnTo>
                  <a:lnTo>
                    <a:pt x="1106170" y="227330"/>
                  </a:lnTo>
                  <a:lnTo>
                    <a:pt x="1109980" y="231140"/>
                  </a:lnTo>
                  <a:lnTo>
                    <a:pt x="1112520" y="234950"/>
                  </a:lnTo>
                  <a:lnTo>
                    <a:pt x="1118870" y="233680"/>
                  </a:lnTo>
                  <a:lnTo>
                    <a:pt x="1135380" y="208280"/>
                  </a:lnTo>
                  <a:lnTo>
                    <a:pt x="1135380" y="201930"/>
                  </a:lnTo>
                  <a:close/>
                </a:path>
                <a:path w="2312670" h="496570">
                  <a:moveTo>
                    <a:pt x="1290320" y="157480"/>
                  </a:moveTo>
                  <a:lnTo>
                    <a:pt x="1287780" y="152400"/>
                  </a:lnTo>
                  <a:lnTo>
                    <a:pt x="1282700" y="148590"/>
                  </a:lnTo>
                  <a:lnTo>
                    <a:pt x="1278890" y="149860"/>
                  </a:lnTo>
                  <a:lnTo>
                    <a:pt x="1278890" y="157480"/>
                  </a:lnTo>
                  <a:lnTo>
                    <a:pt x="1270000" y="157480"/>
                  </a:lnTo>
                  <a:lnTo>
                    <a:pt x="1266190" y="158750"/>
                  </a:lnTo>
                  <a:lnTo>
                    <a:pt x="1262380" y="161290"/>
                  </a:lnTo>
                  <a:lnTo>
                    <a:pt x="1253490" y="170180"/>
                  </a:lnTo>
                  <a:lnTo>
                    <a:pt x="1250950" y="173990"/>
                  </a:lnTo>
                  <a:lnTo>
                    <a:pt x="1249680" y="171450"/>
                  </a:lnTo>
                  <a:lnTo>
                    <a:pt x="1247140" y="170180"/>
                  </a:lnTo>
                  <a:lnTo>
                    <a:pt x="1245870" y="167640"/>
                  </a:lnTo>
                  <a:lnTo>
                    <a:pt x="1245870" y="166370"/>
                  </a:lnTo>
                  <a:lnTo>
                    <a:pt x="1240790" y="170180"/>
                  </a:lnTo>
                  <a:lnTo>
                    <a:pt x="1245870" y="173990"/>
                  </a:lnTo>
                  <a:lnTo>
                    <a:pt x="1252220" y="175260"/>
                  </a:lnTo>
                  <a:lnTo>
                    <a:pt x="1258570" y="173990"/>
                  </a:lnTo>
                  <a:lnTo>
                    <a:pt x="1264920" y="171450"/>
                  </a:lnTo>
                  <a:lnTo>
                    <a:pt x="1271270" y="166370"/>
                  </a:lnTo>
                  <a:lnTo>
                    <a:pt x="1283970" y="158750"/>
                  </a:lnTo>
                  <a:lnTo>
                    <a:pt x="1290320" y="157480"/>
                  </a:lnTo>
                  <a:close/>
                </a:path>
                <a:path w="2312670" h="496570">
                  <a:moveTo>
                    <a:pt x="1330960" y="142240"/>
                  </a:moveTo>
                  <a:lnTo>
                    <a:pt x="1323340" y="142240"/>
                  </a:lnTo>
                  <a:lnTo>
                    <a:pt x="1320800" y="148590"/>
                  </a:lnTo>
                  <a:lnTo>
                    <a:pt x="1318260" y="153670"/>
                  </a:lnTo>
                  <a:lnTo>
                    <a:pt x="1310640" y="153670"/>
                  </a:lnTo>
                  <a:lnTo>
                    <a:pt x="1309370" y="151130"/>
                  </a:lnTo>
                  <a:lnTo>
                    <a:pt x="1309370" y="149860"/>
                  </a:lnTo>
                  <a:lnTo>
                    <a:pt x="1308100" y="147320"/>
                  </a:lnTo>
                  <a:lnTo>
                    <a:pt x="1308100" y="144780"/>
                  </a:lnTo>
                  <a:lnTo>
                    <a:pt x="1300480" y="144780"/>
                  </a:lnTo>
                  <a:lnTo>
                    <a:pt x="1300480" y="154940"/>
                  </a:lnTo>
                  <a:lnTo>
                    <a:pt x="1315720" y="154940"/>
                  </a:lnTo>
                  <a:lnTo>
                    <a:pt x="1320800" y="153670"/>
                  </a:lnTo>
                  <a:lnTo>
                    <a:pt x="1323340" y="152400"/>
                  </a:lnTo>
                  <a:lnTo>
                    <a:pt x="1325880" y="149860"/>
                  </a:lnTo>
                  <a:lnTo>
                    <a:pt x="1329690" y="147320"/>
                  </a:lnTo>
                  <a:lnTo>
                    <a:pt x="1330960" y="142240"/>
                  </a:lnTo>
                  <a:close/>
                </a:path>
                <a:path w="2312670" h="496570">
                  <a:moveTo>
                    <a:pt x="1365250" y="234950"/>
                  </a:moveTo>
                  <a:lnTo>
                    <a:pt x="1363980" y="228600"/>
                  </a:lnTo>
                  <a:lnTo>
                    <a:pt x="1358900" y="226060"/>
                  </a:lnTo>
                  <a:lnTo>
                    <a:pt x="1353820" y="224790"/>
                  </a:lnTo>
                  <a:lnTo>
                    <a:pt x="1351280" y="222250"/>
                  </a:lnTo>
                  <a:lnTo>
                    <a:pt x="1343660" y="220980"/>
                  </a:lnTo>
                  <a:lnTo>
                    <a:pt x="1327150" y="220980"/>
                  </a:lnTo>
                  <a:lnTo>
                    <a:pt x="1319530" y="219710"/>
                  </a:lnTo>
                  <a:lnTo>
                    <a:pt x="1304290" y="219710"/>
                  </a:lnTo>
                  <a:lnTo>
                    <a:pt x="1290320" y="217170"/>
                  </a:lnTo>
                  <a:lnTo>
                    <a:pt x="1295400" y="212090"/>
                  </a:lnTo>
                  <a:lnTo>
                    <a:pt x="1301750" y="209550"/>
                  </a:lnTo>
                  <a:lnTo>
                    <a:pt x="1320800" y="207010"/>
                  </a:lnTo>
                  <a:lnTo>
                    <a:pt x="1329690" y="208280"/>
                  </a:lnTo>
                  <a:lnTo>
                    <a:pt x="1339850" y="208280"/>
                  </a:lnTo>
                  <a:lnTo>
                    <a:pt x="1357630" y="210820"/>
                  </a:lnTo>
                  <a:lnTo>
                    <a:pt x="1355090" y="204470"/>
                  </a:lnTo>
                  <a:lnTo>
                    <a:pt x="1350010" y="199390"/>
                  </a:lnTo>
                  <a:lnTo>
                    <a:pt x="1348740" y="193040"/>
                  </a:lnTo>
                  <a:lnTo>
                    <a:pt x="1352550" y="187960"/>
                  </a:lnTo>
                  <a:lnTo>
                    <a:pt x="1346200" y="170180"/>
                  </a:lnTo>
                  <a:lnTo>
                    <a:pt x="1334770" y="166370"/>
                  </a:lnTo>
                  <a:lnTo>
                    <a:pt x="1300480" y="166370"/>
                  </a:lnTo>
                  <a:lnTo>
                    <a:pt x="1287780" y="170180"/>
                  </a:lnTo>
                  <a:lnTo>
                    <a:pt x="1277620" y="173990"/>
                  </a:lnTo>
                  <a:lnTo>
                    <a:pt x="1267460" y="179070"/>
                  </a:lnTo>
                  <a:lnTo>
                    <a:pt x="1258570" y="185420"/>
                  </a:lnTo>
                  <a:lnTo>
                    <a:pt x="1259840" y="195580"/>
                  </a:lnTo>
                  <a:lnTo>
                    <a:pt x="1281430" y="227330"/>
                  </a:lnTo>
                  <a:lnTo>
                    <a:pt x="1327150" y="240030"/>
                  </a:lnTo>
                  <a:lnTo>
                    <a:pt x="1339850" y="240030"/>
                  </a:lnTo>
                  <a:lnTo>
                    <a:pt x="1352550" y="238760"/>
                  </a:lnTo>
                  <a:lnTo>
                    <a:pt x="1365250" y="234950"/>
                  </a:lnTo>
                  <a:close/>
                </a:path>
                <a:path w="2312670" h="496570">
                  <a:moveTo>
                    <a:pt x="1367790" y="252730"/>
                  </a:moveTo>
                  <a:lnTo>
                    <a:pt x="1333500" y="252730"/>
                  </a:lnTo>
                  <a:lnTo>
                    <a:pt x="1322070" y="251460"/>
                  </a:lnTo>
                  <a:lnTo>
                    <a:pt x="1310640" y="251460"/>
                  </a:lnTo>
                  <a:lnTo>
                    <a:pt x="1297940" y="248920"/>
                  </a:lnTo>
                  <a:lnTo>
                    <a:pt x="1287780" y="246380"/>
                  </a:lnTo>
                  <a:lnTo>
                    <a:pt x="1278890" y="240030"/>
                  </a:lnTo>
                  <a:lnTo>
                    <a:pt x="1297940" y="255270"/>
                  </a:lnTo>
                  <a:lnTo>
                    <a:pt x="1308100" y="259080"/>
                  </a:lnTo>
                  <a:lnTo>
                    <a:pt x="1316990" y="261620"/>
                  </a:lnTo>
                  <a:lnTo>
                    <a:pt x="1325880" y="262890"/>
                  </a:lnTo>
                  <a:lnTo>
                    <a:pt x="1352550" y="259080"/>
                  </a:lnTo>
                  <a:lnTo>
                    <a:pt x="1360170" y="255270"/>
                  </a:lnTo>
                  <a:lnTo>
                    <a:pt x="1367790" y="252730"/>
                  </a:lnTo>
                  <a:close/>
                </a:path>
                <a:path w="2312670" h="496570">
                  <a:moveTo>
                    <a:pt x="1758950" y="45720"/>
                  </a:moveTo>
                  <a:lnTo>
                    <a:pt x="1748790" y="50800"/>
                  </a:lnTo>
                  <a:lnTo>
                    <a:pt x="1739900" y="54610"/>
                  </a:lnTo>
                  <a:lnTo>
                    <a:pt x="1729740" y="55880"/>
                  </a:lnTo>
                  <a:lnTo>
                    <a:pt x="1720850" y="58420"/>
                  </a:lnTo>
                  <a:lnTo>
                    <a:pt x="1710690" y="58420"/>
                  </a:lnTo>
                  <a:lnTo>
                    <a:pt x="1701800" y="57150"/>
                  </a:lnTo>
                  <a:lnTo>
                    <a:pt x="1692910" y="54610"/>
                  </a:lnTo>
                  <a:lnTo>
                    <a:pt x="1684020" y="48260"/>
                  </a:lnTo>
                  <a:lnTo>
                    <a:pt x="1684020" y="58420"/>
                  </a:lnTo>
                  <a:lnTo>
                    <a:pt x="1681480" y="68580"/>
                  </a:lnTo>
                  <a:lnTo>
                    <a:pt x="1678940" y="76200"/>
                  </a:lnTo>
                  <a:lnTo>
                    <a:pt x="1684020" y="82550"/>
                  </a:lnTo>
                  <a:lnTo>
                    <a:pt x="1725930" y="72390"/>
                  </a:lnTo>
                  <a:lnTo>
                    <a:pt x="1752600" y="54610"/>
                  </a:lnTo>
                  <a:lnTo>
                    <a:pt x="1758950" y="45720"/>
                  </a:lnTo>
                  <a:close/>
                </a:path>
                <a:path w="2312670" h="496570">
                  <a:moveTo>
                    <a:pt x="1858010" y="66040"/>
                  </a:moveTo>
                  <a:lnTo>
                    <a:pt x="1849120" y="63500"/>
                  </a:lnTo>
                  <a:lnTo>
                    <a:pt x="1837690" y="60960"/>
                  </a:lnTo>
                  <a:lnTo>
                    <a:pt x="1827530" y="60960"/>
                  </a:lnTo>
                  <a:lnTo>
                    <a:pt x="1794510" y="81280"/>
                  </a:lnTo>
                  <a:lnTo>
                    <a:pt x="1793240" y="93980"/>
                  </a:lnTo>
                  <a:lnTo>
                    <a:pt x="1811020" y="91440"/>
                  </a:lnTo>
                  <a:lnTo>
                    <a:pt x="1819910" y="88900"/>
                  </a:lnTo>
                  <a:lnTo>
                    <a:pt x="1827530" y="85090"/>
                  </a:lnTo>
                  <a:lnTo>
                    <a:pt x="1835150" y="80010"/>
                  </a:lnTo>
                  <a:lnTo>
                    <a:pt x="1842770" y="76200"/>
                  </a:lnTo>
                  <a:lnTo>
                    <a:pt x="1850390" y="69850"/>
                  </a:lnTo>
                  <a:lnTo>
                    <a:pt x="1858010" y="66040"/>
                  </a:lnTo>
                  <a:close/>
                </a:path>
                <a:path w="2312670" h="496570">
                  <a:moveTo>
                    <a:pt x="2138680" y="63500"/>
                  </a:moveTo>
                  <a:lnTo>
                    <a:pt x="2131060" y="63500"/>
                  </a:lnTo>
                  <a:lnTo>
                    <a:pt x="2113280" y="66040"/>
                  </a:lnTo>
                  <a:lnTo>
                    <a:pt x="2105660" y="68580"/>
                  </a:lnTo>
                  <a:lnTo>
                    <a:pt x="2098040" y="69850"/>
                  </a:lnTo>
                  <a:lnTo>
                    <a:pt x="2090420" y="72390"/>
                  </a:lnTo>
                  <a:lnTo>
                    <a:pt x="2084070" y="73660"/>
                  </a:lnTo>
                  <a:lnTo>
                    <a:pt x="2092960" y="73660"/>
                  </a:lnTo>
                  <a:lnTo>
                    <a:pt x="2100580" y="72390"/>
                  </a:lnTo>
                  <a:lnTo>
                    <a:pt x="2109470" y="72390"/>
                  </a:lnTo>
                  <a:lnTo>
                    <a:pt x="2124710" y="69850"/>
                  </a:lnTo>
                  <a:lnTo>
                    <a:pt x="2132330" y="66040"/>
                  </a:lnTo>
                  <a:lnTo>
                    <a:pt x="2138680" y="63500"/>
                  </a:lnTo>
                  <a:close/>
                </a:path>
                <a:path w="2312670" h="496570">
                  <a:moveTo>
                    <a:pt x="2226310" y="27940"/>
                  </a:moveTo>
                  <a:lnTo>
                    <a:pt x="2225040" y="19050"/>
                  </a:lnTo>
                  <a:lnTo>
                    <a:pt x="2219960" y="6350"/>
                  </a:lnTo>
                  <a:lnTo>
                    <a:pt x="2211070" y="13970"/>
                  </a:lnTo>
                  <a:lnTo>
                    <a:pt x="2205990" y="13970"/>
                  </a:lnTo>
                  <a:lnTo>
                    <a:pt x="2190750" y="19050"/>
                  </a:lnTo>
                  <a:lnTo>
                    <a:pt x="2188210" y="21590"/>
                  </a:lnTo>
                  <a:lnTo>
                    <a:pt x="2185670" y="22860"/>
                  </a:lnTo>
                  <a:lnTo>
                    <a:pt x="2183130" y="25400"/>
                  </a:lnTo>
                  <a:lnTo>
                    <a:pt x="2179320" y="21590"/>
                  </a:lnTo>
                  <a:lnTo>
                    <a:pt x="2178050" y="19050"/>
                  </a:lnTo>
                  <a:lnTo>
                    <a:pt x="2178050" y="16510"/>
                  </a:lnTo>
                  <a:lnTo>
                    <a:pt x="2157730" y="13970"/>
                  </a:lnTo>
                  <a:lnTo>
                    <a:pt x="2147570" y="13970"/>
                  </a:lnTo>
                  <a:lnTo>
                    <a:pt x="2114550" y="19050"/>
                  </a:lnTo>
                  <a:lnTo>
                    <a:pt x="2106930" y="21590"/>
                  </a:lnTo>
                  <a:lnTo>
                    <a:pt x="2091690" y="29210"/>
                  </a:lnTo>
                  <a:lnTo>
                    <a:pt x="2084070" y="31750"/>
                  </a:lnTo>
                  <a:lnTo>
                    <a:pt x="2077720" y="36830"/>
                  </a:lnTo>
                  <a:lnTo>
                    <a:pt x="2054860" y="52070"/>
                  </a:lnTo>
                  <a:lnTo>
                    <a:pt x="2045970" y="57150"/>
                  </a:lnTo>
                  <a:lnTo>
                    <a:pt x="2052320" y="63500"/>
                  </a:lnTo>
                  <a:lnTo>
                    <a:pt x="2061210" y="60960"/>
                  </a:lnTo>
                  <a:lnTo>
                    <a:pt x="2070100" y="59690"/>
                  </a:lnTo>
                  <a:lnTo>
                    <a:pt x="2078990" y="59690"/>
                  </a:lnTo>
                  <a:lnTo>
                    <a:pt x="2087880" y="58420"/>
                  </a:lnTo>
                  <a:lnTo>
                    <a:pt x="2098040" y="58420"/>
                  </a:lnTo>
                  <a:lnTo>
                    <a:pt x="2108200" y="57150"/>
                  </a:lnTo>
                  <a:lnTo>
                    <a:pt x="2125980" y="57150"/>
                  </a:lnTo>
                  <a:lnTo>
                    <a:pt x="2145030" y="54610"/>
                  </a:lnTo>
                  <a:lnTo>
                    <a:pt x="2152650" y="52070"/>
                  </a:lnTo>
                  <a:lnTo>
                    <a:pt x="2162810" y="50800"/>
                  </a:lnTo>
                  <a:lnTo>
                    <a:pt x="2178050" y="43180"/>
                  </a:lnTo>
                  <a:lnTo>
                    <a:pt x="2185670" y="38100"/>
                  </a:lnTo>
                  <a:lnTo>
                    <a:pt x="2193290" y="30480"/>
                  </a:lnTo>
                  <a:lnTo>
                    <a:pt x="2198370" y="31750"/>
                  </a:lnTo>
                  <a:lnTo>
                    <a:pt x="2202180" y="34290"/>
                  </a:lnTo>
                  <a:lnTo>
                    <a:pt x="2205990" y="35560"/>
                  </a:lnTo>
                  <a:lnTo>
                    <a:pt x="2209800" y="38100"/>
                  </a:lnTo>
                  <a:lnTo>
                    <a:pt x="2212340" y="38100"/>
                  </a:lnTo>
                  <a:lnTo>
                    <a:pt x="2216150" y="39370"/>
                  </a:lnTo>
                  <a:lnTo>
                    <a:pt x="2219960" y="38100"/>
                  </a:lnTo>
                  <a:lnTo>
                    <a:pt x="2225040" y="35560"/>
                  </a:lnTo>
                  <a:lnTo>
                    <a:pt x="2226310" y="27940"/>
                  </a:lnTo>
                  <a:close/>
                </a:path>
                <a:path w="2312670" h="496570">
                  <a:moveTo>
                    <a:pt x="2312670" y="91440"/>
                  </a:moveTo>
                  <a:lnTo>
                    <a:pt x="2305050" y="91440"/>
                  </a:lnTo>
                  <a:lnTo>
                    <a:pt x="2305050" y="93980"/>
                  </a:lnTo>
                  <a:lnTo>
                    <a:pt x="2312670" y="93980"/>
                  </a:lnTo>
                  <a:lnTo>
                    <a:pt x="2312670" y="914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3" name="object 443"/>
            <p:cNvSpPr/>
            <p:nvPr/>
          </p:nvSpPr>
          <p:spPr>
            <a:xfrm>
              <a:off x="4006849" y="5595619"/>
              <a:ext cx="53340" cy="11430"/>
            </a:xfrm>
            <a:custGeom>
              <a:avLst/>
              <a:gdLst/>
              <a:ahLst/>
              <a:cxnLst/>
              <a:rect l="l" t="t" r="r" b="b"/>
              <a:pathLst>
                <a:path w="53339" h="11429">
                  <a:moveTo>
                    <a:pt x="10160" y="0"/>
                  </a:moveTo>
                  <a:lnTo>
                    <a:pt x="6350" y="2539"/>
                  </a:lnTo>
                  <a:lnTo>
                    <a:pt x="2539" y="3809"/>
                  </a:lnTo>
                  <a:lnTo>
                    <a:pt x="0" y="5079"/>
                  </a:lnTo>
                  <a:lnTo>
                    <a:pt x="1270" y="11429"/>
                  </a:lnTo>
                  <a:lnTo>
                    <a:pt x="7620" y="8889"/>
                  </a:lnTo>
                  <a:lnTo>
                    <a:pt x="13970" y="8889"/>
                  </a:lnTo>
                  <a:lnTo>
                    <a:pt x="20320" y="7619"/>
                  </a:lnTo>
                  <a:lnTo>
                    <a:pt x="31750" y="7619"/>
                  </a:lnTo>
                  <a:lnTo>
                    <a:pt x="38100" y="8889"/>
                  </a:lnTo>
                  <a:lnTo>
                    <a:pt x="44450" y="8889"/>
                  </a:lnTo>
                  <a:lnTo>
                    <a:pt x="49529" y="11429"/>
                  </a:lnTo>
                  <a:lnTo>
                    <a:pt x="53339" y="380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4" name="object 444"/>
            <p:cNvSpPr/>
            <p:nvPr/>
          </p:nvSpPr>
          <p:spPr>
            <a:xfrm>
              <a:off x="3141980" y="5604510"/>
              <a:ext cx="965200" cy="143510"/>
            </a:xfrm>
            <a:custGeom>
              <a:avLst/>
              <a:gdLst/>
              <a:ahLst/>
              <a:cxnLst/>
              <a:rect l="l" t="t" r="r" b="b"/>
              <a:pathLst>
                <a:path w="965200" h="143510">
                  <a:moveTo>
                    <a:pt x="147320" y="137160"/>
                  </a:moveTo>
                  <a:lnTo>
                    <a:pt x="140970" y="133350"/>
                  </a:lnTo>
                  <a:lnTo>
                    <a:pt x="130810" y="125730"/>
                  </a:lnTo>
                  <a:lnTo>
                    <a:pt x="124460" y="121920"/>
                  </a:lnTo>
                  <a:lnTo>
                    <a:pt x="114287" y="114300"/>
                  </a:lnTo>
                  <a:lnTo>
                    <a:pt x="107950" y="110490"/>
                  </a:lnTo>
                  <a:lnTo>
                    <a:pt x="101600" y="109220"/>
                  </a:lnTo>
                  <a:lnTo>
                    <a:pt x="88900" y="114300"/>
                  </a:lnTo>
                  <a:lnTo>
                    <a:pt x="76200" y="114300"/>
                  </a:lnTo>
                  <a:lnTo>
                    <a:pt x="62230" y="113030"/>
                  </a:lnTo>
                  <a:lnTo>
                    <a:pt x="49530" y="109220"/>
                  </a:lnTo>
                  <a:lnTo>
                    <a:pt x="36830" y="104140"/>
                  </a:lnTo>
                  <a:lnTo>
                    <a:pt x="24130" y="97790"/>
                  </a:lnTo>
                  <a:lnTo>
                    <a:pt x="11430" y="92710"/>
                  </a:lnTo>
                  <a:lnTo>
                    <a:pt x="0" y="87630"/>
                  </a:lnTo>
                  <a:lnTo>
                    <a:pt x="6350" y="92710"/>
                  </a:lnTo>
                  <a:lnTo>
                    <a:pt x="13970" y="97790"/>
                  </a:lnTo>
                  <a:lnTo>
                    <a:pt x="21590" y="101600"/>
                  </a:lnTo>
                  <a:lnTo>
                    <a:pt x="36830" y="111760"/>
                  </a:lnTo>
                  <a:lnTo>
                    <a:pt x="43180" y="118110"/>
                  </a:lnTo>
                  <a:lnTo>
                    <a:pt x="49530" y="125730"/>
                  </a:lnTo>
                  <a:lnTo>
                    <a:pt x="54610" y="134620"/>
                  </a:lnTo>
                  <a:lnTo>
                    <a:pt x="66040" y="134620"/>
                  </a:lnTo>
                  <a:lnTo>
                    <a:pt x="88900" y="139700"/>
                  </a:lnTo>
                  <a:lnTo>
                    <a:pt x="101600" y="142240"/>
                  </a:lnTo>
                  <a:lnTo>
                    <a:pt x="113030" y="143510"/>
                  </a:lnTo>
                  <a:lnTo>
                    <a:pt x="124460" y="143510"/>
                  </a:lnTo>
                  <a:lnTo>
                    <a:pt x="135890" y="140970"/>
                  </a:lnTo>
                  <a:lnTo>
                    <a:pt x="147320" y="137160"/>
                  </a:lnTo>
                  <a:close/>
                </a:path>
                <a:path w="965200" h="143510">
                  <a:moveTo>
                    <a:pt x="965200" y="0"/>
                  </a:moveTo>
                  <a:lnTo>
                    <a:pt x="939800" y="12700"/>
                  </a:lnTo>
                  <a:lnTo>
                    <a:pt x="928370" y="19050"/>
                  </a:lnTo>
                  <a:lnTo>
                    <a:pt x="915670" y="25400"/>
                  </a:lnTo>
                  <a:lnTo>
                    <a:pt x="901700" y="30480"/>
                  </a:lnTo>
                  <a:lnTo>
                    <a:pt x="889000" y="34290"/>
                  </a:lnTo>
                  <a:lnTo>
                    <a:pt x="875030" y="38100"/>
                  </a:lnTo>
                  <a:lnTo>
                    <a:pt x="861060" y="39370"/>
                  </a:lnTo>
                  <a:lnTo>
                    <a:pt x="876300" y="38100"/>
                  </a:lnTo>
                  <a:lnTo>
                    <a:pt x="891540" y="38100"/>
                  </a:lnTo>
                  <a:lnTo>
                    <a:pt x="906780" y="35560"/>
                  </a:lnTo>
                  <a:lnTo>
                    <a:pt x="922020" y="31750"/>
                  </a:lnTo>
                  <a:lnTo>
                    <a:pt x="934720" y="26670"/>
                  </a:lnTo>
                  <a:lnTo>
                    <a:pt x="947420" y="19050"/>
                  </a:lnTo>
                  <a:lnTo>
                    <a:pt x="957580" y="11430"/>
                  </a:lnTo>
                  <a:lnTo>
                    <a:pt x="965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5" name="object 445"/>
          <p:cNvSpPr/>
          <p:nvPr/>
        </p:nvSpPr>
        <p:spPr>
          <a:xfrm>
            <a:off x="4371340" y="6094729"/>
            <a:ext cx="628650" cy="38607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 txBox="1"/>
          <p:nvPr/>
        </p:nvSpPr>
        <p:spPr>
          <a:xfrm>
            <a:off x="4020820" y="6529196"/>
            <a:ext cx="13550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0" spc="-80" dirty="0">
                <a:latin typeface="Bookman Old Style"/>
                <a:cs typeface="Bookman Old Style"/>
              </a:rPr>
              <a:t>©</a:t>
            </a:r>
            <a:r>
              <a:rPr sz="1000" b="0" spc="-80" dirty="0">
                <a:latin typeface="Bookman Old Style"/>
                <a:cs typeface="Bookman Old Style"/>
                <a:hlinkClick r:id="rId31"/>
              </a:rPr>
              <a:t>www.asia-masters.com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4660" y="924559"/>
            <a:ext cx="31476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Affirmative</a:t>
            </a:r>
            <a:r>
              <a:rPr spc="-25" dirty="0"/>
              <a:t> </a:t>
            </a:r>
            <a:r>
              <a:rPr spc="-5" dirty="0"/>
              <a:t>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997709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600065" algn="l"/>
              </a:tabLst>
            </a:pPr>
            <a:r>
              <a:rPr spc="-5" dirty="0"/>
              <a:t>R</a:t>
            </a:r>
            <a:r>
              <a:rPr dirty="0"/>
              <a:t>e</a:t>
            </a:r>
            <a:r>
              <a:rPr spc="5" dirty="0"/>
              <a:t>q</a:t>
            </a:r>
            <a:r>
              <a:rPr dirty="0"/>
              <a:t>uired</a:t>
            </a:r>
            <a:r>
              <a:rPr spc="5" dirty="0"/>
              <a:t> o</a:t>
            </a:r>
            <a:r>
              <a:rPr dirty="0"/>
              <a:t>f a</a:t>
            </a:r>
            <a:r>
              <a:rPr spc="-10" dirty="0"/>
              <a:t>l</a:t>
            </a:r>
            <a:r>
              <a:rPr dirty="0"/>
              <a:t>l </a:t>
            </a:r>
            <a:r>
              <a:rPr spc="5" dirty="0"/>
              <a:t>o</a:t>
            </a:r>
            <a:r>
              <a:rPr dirty="0"/>
              <a:t>r</a:t>
            </a:r>
            <a:r>
              <a:rPr spc="5" dirty="0"/>
              <a:t>g</a:t>
            </a:r>
            <a:r>
              <a:rPr spc="-10" dirty="0"/>
              <a:t>a</a:t>
            </a:r>
            <a:r>
              <a:rPr spc="5" dirty="0"/>
              <a:t>n</a:t>
            </a:r>
            <a:r>
              <a:rPr dirty="0"/>
              <a:t>i</a:t>
            </a:r>
            <a:r>
              <a:rPr spc="-10" dirty="0"/>
              <a:t>z</a:t>
            </a:r>
            <a:r>
              <a:rPr dirty="0"/>
              <a:t>a</a:t>
            </a:r>
            <a:r>
              <a:rPr spc="-10" dirty="0"/>
              <a:t>t</a:t>
            </a:r>
            <a:r>
              <a:rPr dirty="0"/>
              <a:t>io</a:t>
            </a:r>
            <a:r>
              <a:rPr spc="5" dirty="0"/>
              <a:t>n</a:t>
            </a:r>
            <a:r>
              <a:rPr dirty="0"/>
              <a:t>s</a:t>
            </a:r>
            <a:r>
              <a:rPr spc="-5" dirty="0"/>
              <a:t> </a:t>
            </a:r>
            <a:r>
              <a:rPr spc="10" dirty="0"/>
              <a:t>w</a:t>
            </a:r>
            <a:r>
              <a:rPr spc="-10" dirty="0"/>
              <a:t>it</a:t>
            </a:r>
            <a:r>
              <a:rPr dirty="0"/>
              <a:t>h</a:t>
            </a:r>
            <a:r>
              <a:rPr spc="5" dirty="0"/>
              <a:t> </a:t>
            </a:r>
            <a:r>
              <a:rPr dirty="0"/>
              <a:t>&gt;</a:t>
            </a:r>
            <a:r>
              <a:rPr spc="5" dirty="0"/>
              <a:t> </a:t>
            </a:r>
            <a:r>
              <a:rPr dirty="0"/>
              <a:t>50</a:t>
            </a:r>
            <a:r>
              <a:rPr spc="15" dirty="0"/>
              <a:t> </a:t>
            </a:r>
            <a:r>
              <a:rPr spc="-10" dirty="0"/>
              <a:t>e</a:t>
            </a:r>
            <a:r>
              <a:rPr spc="-20" dirty="0"/>
              <a:t>m</a:t>
            </a:r>
            <a:r>
              <a:rPr spc="5" dirty="0"/>
              <a:t>p</a:t>
            </a:r>
            <a:r>
              <a:rPr spc="-10" dirty="0"/>
              <a:t>l</a:t>
            </a:r>
            <a:r>
              <a:rPr spc="5" dirty="0"/>
              <a:t>o</a:t>
            </a:r>
            <a:r>
              <a:rPr spc="-10" dirty="0"/>
              <a:t>y</a:t>
            </a:r>
            <a:r>
              <a:rPr dirty="0"/>
              <a:t>ees</a:t>
            </a:r>
            <a:r>
              <a:rPr spc="-5" dirty="0"/>
              <a:t> </a:t>
            </a:r>
            <a:r>
              <a:rPr spc="5" dirty="0"/>
              <a:t>o</a:t>
            </a:r>
            <a:r>
              <a:rPr dirty="0"/>
              <a:t>r	</a:t>
            </a:r>
            <a:r>
              <a:rPr spc="5" dirty="0"/>
              <a:t>gov</a:t>
            </a:r>
            <a:r>
              <a:rPr spc="-10" dirty="0"/>
              <a:t>e</a:t>
            </a:r>
            <a:r>
              <a:rPr dirty="0"/>
              <a:t>r</a:t>
            </a:r>
            <a:r>
              <a:rPr spc="5" dirty="0"/>
              <a:t>n</a:t>
            </a:r>
            <a:r>
              <a:rPr spc="-20" dirty="0"/>
              <a:t>m</a:t>
            </a:r>
            <a:r>
              <a:rPr dirty="0"/>
              <a:t>ent  </a:t>
            </a:r>
            <a:r>
              <a:rPr spc="-5" dirty="0"/>
              <a:t>contracts </a:t>
            </a:r>
            <a:r>
              <a:rPr dirty="0"/>
              <a:t>&gt;</a:t>
            </a:r>
            <a:r>
              <a:rPr spc="-5" dirty="0"/>
              <a:t> </a:t>
            </a:r>
            <a:r>
              <a:rPr dirty="0"/>
              <a:t>$50,000</a:t>
            </a:r>
          </a:p>
          <a:p>
            <a:pPr marL="76200">
              <a:lnSpc>
                <a:spcPct val="100000"/>
              </a:lnSpc>
              <a:spcBef>
                <a:spcPts val="500"/>
              </a:spcBef>
            </a:pPr>
            <a:r>
              <a:rPr dirty="0"/>
              <a:t>Includes </a:t>
            </a:r>
            <a:r>
              <a:rPr spc="-5" dirty="0"/>
              <a:t>universities with</a:t>
            </a:r>
            <a:r>
              <a:rPr spc="5" dirty="0"/>
              <a:t> </a:t>
            </a:r>
            <a:r>
              <a:rPr dirty="0"/>
              <a:t>grants</a:t>
            </a:r>
          </a:p>
          <a:p>
            <a:pPr marL="76200" marR="333375">
              <a:lnSpc>
                <a:spcPct val="120800"/>
              </a:lnSpc>
            </a:pPr>
            <a:r>
              <a:rPr spc="-5" dirty="0"/>
              <a:t>Requires </a:t>
            </a:r>
            <a:r>
              <a:rPr dirty="0"/>
              <a:t>a </a:t>
            </a:r>
            <a:r>
              <a:rPr b="1" spc="-5" dirty="0">
                <a:latin typeface="Times New Roman"/>
                <a:cs typeface="Times New Roman"/>
              </a:rPr>
              <a:t>plan </a:t>
            </a:r>
            <a:r>
              <a:rPr dirty="0"/>
              <a:t>to </a:t>
            </a:r>
            <a:r>
              <a:rPr spc="-5" dirty="0"/>
              <a:t>increase </a:t>
            </a:r>
            <a:r>
              <a:rPr spc="-10" dirty="0"/>
              <a:t>female </a:t>
            </a:r>
            <a:r>
              <a:rPr dirty="0"/>
              <a:t>and </a:t>
            </a:r>
            <a:r>
              <a:rPr spc="-5" dirty="0"/>
              <a:t>minority representation  Hiring unqualified </a:t>
            </a:r>
            <a:r>
              <a:rPr dirty="0"/>
              <a:t>forbidden by </a:t>
            </a:r>
            <a:r>
              <a:rPr spc="-5" dirty="0"/>
              <a:t>Supreme</a:t>
            </a:r>
            <a:r>
              <a:rPr spc="15" dirty="0"/>
              <a:t> </a:t>
            </a:r>
            <a:r>
              <a:rPr dirty="0"/>
              <a:t>Court</a:t>
            </a:r>
          </a:p>
          <a:p>
            <a:pPr marL="76200">
              <a:lnSpc>
                <a:spcPct val="100000"/>
              </a:lnSpc>
              <a:spcBef>
                <a:spcPts val="500"/>
              </a:spcBef>
            </a:pPr>
            <a:r>
              <a:rPr b="1" spc="-5" dirty="0">
                <a:latin typeface="Times New Roman"/>
                <a:cs typeface="Times New Roman"/>
              </a:rPr>
              <a:t>Preferential </a:t>
            </a:r>
            <a:r>
              <a:rPr b="1" dirty="0">
                <a:latin typeface="Times New Roman"/>
                <a:cs typeface="Times New Roman"/>
              </a:rPr>
              <a:t>Treatment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4540" y="2607309"/>
            <a:ext cx="114935" cy="14986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1739" y="4081779"/>
            <a:ext cx="139700" cy="168275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07489" y="4097020"/>
            <a:ext cx="4856480" cy="168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7150">
              <a:lnSpc>
                <a:spcPct val="120600"/>
              </a:lnSpc>
              <a:spcBef>
                <a:spcPts val="105"/>
              </a:spcBef>
            </a:pPr>
            <a:r>
              <a:rPr sz="1800" spc="-5" dirty="0">
                <a:latin typeface="Times New Roman"/>
                <a:cs typeface="Times New Roman"/>
              </a:rPr>
              <a:t>Not required except </a:t>
            </a:r>
            <a:r>
              <a:rPr sz="1800" dirty="0">
                <a:latin typeface="Times New Roman"/>
                <a:cs typeface="Times New Roman"/>
              </a:rPr>
              <a:t>under unusual </a:t>
            </a:r>
            <a:r>
              <a:rPr sz="1800" spc="-5" dirty="0">
                <a:latin typeface="Times New Roman"/>
                <a:cs typeface="Times New Roman"/>
              </a:rPr>
              <a:t>circumstances  </a:t>
            </a:r>
            <a:r>
              <a:rPr sz="1800" dirty="0">
                <a:latin typeface="Times New Roman"/>
                <a:cs typeface="Times New Roman"/>
              </a:rPr>
              <a:t>E.g., organization </a:t>
            </a:r>
            <a:r>
              <a:rPr sz="1800" spc="-5" dirty="0">
                <a:latin typeface="Times New Roman"/>
                <a:cs typeface="Times New Roman"/>
              </a:rPr>
              <a:t>unwilling </a:t>
            </a:r>
            <a:r>
              <a:rPr sz="1800" dirty="0">
                <a:latin typeface="Times New Roman"/>
                <a:cs typeface="Times New Roman"/>
              </a:rPr>
              <a:t>to practice fair </a:t>
            </a:r>
            <a:r>
              <a:rPr sz="1800" spc="-5" dirty="0">
                <a:latin typeface="Times New Roman"/>
                <a:cs typeface="Times New Roman"/>
              </a:rPr>
              <a:t>selection  </a:t>
            </a:r>
            <a:r>
              <a:rPr sz="1800" dirty="0">
                <a:latin typeface="Times New Roman"/>
                <a:cs typeface="Times New Roman"/>
              </a:rPr>
              <a:t>Can have </a:t>
            </a:r>
            <a:r>
              <a:rPr sz="1800" spc="-5" dirty="0">
                <a:latin typeface="Times New Roman"/>
                <a:cs typeface="Times New Roman"/>
              </a:rPr>
              <a:t>negative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effects</a:t>
            </a:r>
            <a:endParaRPr sz="180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450"/>
              </a:spcBef>
            </a:pPr>
            <a:r>
              <a:rPr sz="1800" spc="-5" dirty="0">
                <a:latin typeface="Times New Roman"/>
                <a:cs typeface="Times New Roman"/>
              </a:rPr>
              <a:t>Beneficiaries--poor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self-image</a:t>
            </a:r>
            <a:endParaRPr sz="180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450"/>
              </a:spcBef>
            </a:pPr>
            <a:r>
              <a:rPr sz="1800" spc="-5" dirty="0">
                <a:latin typeface="Times New Roman"/>
                <a:cs typeface="Times New Roman"/>
              </a:rPr>
              <a:t>Nonbeneficiaries--negative attitudes and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resistance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71340" y="6094729"/>
            <a:ext cx="628650" cy="38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20820" y="6529196"/>
            <a:ext cx="13550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0" spc="-80" dirty="0">
                <a:latin typeface="Bookman Old Style"/>
                <a:cs typeface="Bookman Old Style"/>
              </a:rPr>
              <a:t>©</a:t>
            </a:r>
            <a:r>
              <a:rPr sz="1000" b="0" spc="-80" dirty="0">
                <a:latin typeface="Bookman Old Style"/>
                <a:cs typeface="Bookman Old Style"/>
                <a:hlinkClick r:id="rId3"/>
              </a:rPr>
              <a:t>www.asia-masters.com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5389" y="924559"/>
            <a:ext cx="66992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Americans </a:t>
            </a:r>
            <a:r>
              <a:rPr dirty="0"/>
              <a:t>With </a:t>
            </a:r>
            <a:r>
              <a:rPr spc="-5" dirty="0"/>
              <a:t>Disabilities Act </a:t>
            </a:r>
            <a:r>
              <a:rPr dirty="0"/>
              <a:t>of 1990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9939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439" y="2014220"/>
            <a:ext cx="51193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Extends </a:t>
            </a:r>
            <a:r>
              <a:rPr sz="2400" dirty="0">
                <a:latin typeface="Times New Roman"/>
                <a:cs typeface="Times New Roman"/>
              </a:rPr>
              <a:t>civil rights protection to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disabled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28778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7439" y="2898140"/>
            <a:ext cx="5291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Similar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Civil Rights Act </a:t>
            </a:r>
            <a:r>
              <a:rPr sz="2400" spc="5" dirty="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how </a:t>
            </a:r>
            <a:r>
              <a:rPr sz="2400" spc="5" dirty="0">
                <a:latin typeface="Times New Roman"/>
                <a:cs typeface="Times New Roman"/>
              </a:rPr>
              <a:t>it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works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37617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7439" y="3704589"/>
            <a:ext cx="3451225" cy="8356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Times New Roman"/>
                <a:cs typeface="Times New Roman"/>
              </a:rPr>
              <a:t>Reasonable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accommodation</a:t>
            </a:r>
            <a:endParaRPr sz="240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  <a:spcBef>
                <a:spcPts val="500"/>
              </a:spcBef>
              <a:tabLst>
                <a:tab pos="412115" algn="l"/>
              </a:tabLst>
            </a:pPr>
            <a:r>
              <a:rPr sz="3000" baseline="4166" dirty="0">
                <a:latin typeface="Times New Roman"/>
                <a:cs typeface="Times New Roman"/>
              </a:rPr>
              <a:t>–	</a:t>
            </a:r>
            <a:r>
              <a:rPr sz="2000" spc="5" dirty="0">
                <a:latin typeface="Times New Roman"/>
                <a:cs typeface="Times New Roman"/>
              </a:rPr>
              <a:t>What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reasonable?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40" y="501269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7439" y="5033009"/>
            <a:ext cx="23380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Essential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functions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71340" y="6094729"/>
            <a:ext cx="628650" cy="38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020820" y="6529196"/>
            <a:ext cx="13550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0" spc="-80" dirty="0">
                <a:latin typeface="Bookman Old Style"/>
                <a:cs typeface="Bookman Old Style"/>
              </a:rPr>
              <a:t>©</a:t>
            </a:r>
            <a:r>
              <a:rPr sz="1000" b="0" spc="-80" dirty="0">
                <a:latin typeface="Bookman Old Style"/>
                <a:cs typeface="Bookman Old Style"/>
                <a:hlinkClick r:id="rId3"/>
              </a:rPr>
              <a:t>www.asia-masters.com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0150" y="924559"/>
            <a:ext cx="67329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Solutions To </a:t>
            </a:r>
            <a:r>
              <a:rPr spc="-5" dirty="0"/>
              <a:t>Problems </a:t>
            </a:r>
            <a:r>
              <a:rPr dirty="0"/>
              <a:t>of</a:t>
            </a:r>
            <a:r>
              <a:rPr spc="-30" dirty="0"/>
              <a:t> </a:t>
            </a:r>
            <a:r>
              <a:rPr spc="-5" dirty="0"/>
              <a:t>Discrimination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9939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439" y="2014220"/>
            <a:ext cx="42906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Objectivity </a:t>
            </a:r>
            <a:r>
              <a:rPr sz="2400" dirty="0">
                <a:latin typeface="Times New Roman"/>
                <a:cs typeface="Times New Roman"/>
              </a:rPr>
              <a:t>in selection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procedures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28778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7439" y="2898140"/>
            <a:ext cx="44837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Focus </a:t>
            </a:r>
            <a:r>
              <a:rPr sz="2400" dirty="0">
                <a:latin typeface="Times New Roman"/>
                <a:cs typeface="Times New Roman"/>
              </a:rPr>
              <a:t>on job relevant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characteristics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37617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7439" y="3780790"/>
            <a:ext cx="62992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Panel </a:t>
            </a:r>
            <a:r>
              <a:rPr sz="2400" dirty="0">
                <a:latin typeface="Times New Roman"/>
                <a:cs typeface="Times New Roman"/>
              </a:rPr>
              <a:t>interview with </a:t>
            </a:r>
            <a:r>
              <a:rPr sz="2400" spc="-5" dirty="0">
                <a:latin typeface="Times New Roman"/>
                <a:cs typeface="Times New Roman"/>
              </a:rPr>
              <a:t>diverse membership </a:t>
            </a:r>
            <a:r>
              <a:rPr sz="2400" dirty="0">
                <a:latin typeface="Times New Roman"/>
                <a:cs typeface="Times New Roman"/>
              </a:rPr>
              <a:t>(Prewett-  </a:t>
            </a:r>
            <a:r>
              <a:rPr sz="2400" spc="-5" dirty="0">
                <a:latin typeface="Times New Roman"/>
                <a:cs typeface="Times New Roman"/>
              </a:rPr>
              <a:t>Livingston </a:t>
            </a:r>
            <a:r>
              <a:rPr sz="2400" dirty="0">
                <a:latin typeface="Times New Roman"/>
                <a:cs typeface="Times New Roman"/>
              </a:rPr>
              <a:t>et </a:t>
            </a:r>
            <a:r>
              <a:rPr sz="2400" spc="-5" dirty="0">
                <a:latin typeface="Times New Roman"/>
                <a:cs typeface="Times New Roman"/>
              </a:rPr>
              <a:t>al.,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1996)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40" y="501015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7439" y="5030470"/>
            <a:ext cx="6003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Training of people </a:t>
            </a:r>
            <a:r>
              <a:rPr sz="2400" spc="-5" dirty="0">
                <a:latin typeface="Times New Roman"/>
                <a:cs typeface="Times New Roman"/>
              </a:rPr>
              <a:t>who make </a:t>
            </a:r>
            <a:r>
              <a:rPr sz="2400" dirty="0">
                <a:latin typeface="Times New Roman"/>
                <a:cs typeface="Times New Roman"/>
              </a:rPr>
              <a:t>selection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decisions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71340" y="6094729"/>
            <a:ext cx="628650" cy="38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020820" y="6529196"/>
            <a:ext cx="13550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0" spc="-80" dirty="0">
                <a:latin typeface="Bookman Old Style"/>
                <a:cs typeface="Bookman Old Style"/>
              </a:rPr>
              <a:t>©</a:t>
            </a:r>
            <a:r>
              <a:rPr sz="1000" b="0" spc="-80" dirty="0">
                <a:latin typeface="Bookman Old Style"/>
                <a:cs typeface="Bookman Old Style"/>
                <a:hlinkClick r:id="rId3"/>
              </a:rPr>
              <a:t>www.asia-masters.com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2075" marR="5080" indent="-262001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Selection Problem: </a:t>
            </a:r>
            <a:r>
              <a:rPr dirty="0"/>
              <a:t>Choose </a:t>
            </a:r>
            <a:r>
              <a:rPr spc="-5" dirty="0"/>
              <a:t>the Best </a:t>
            </a:r>
            <a:r>
              <a:rPr dirty="0"/>
              <a:t>Person  For </a:t>
            </a:r>
            <a:r>
              <a:rPr spc="-5" dirty="0"/>
              <a:t>the</a:t>
            </a:r>
            <a:r>
              <a:rPr spc="-10" dirty="0"/>
              <a:t> </a:t>
            </a:r>
            <a:r>
              <a:rPr dirty="0"/>
              <a:t>Job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014220"/>
            <a:ext cx="28606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1. </a:t>
            </a:r>
            <a:r>
              <a:rPr sz="2800" spc="-5" dirty="0">
                <a:latin typeface="Times New Roman"/>
                <a:cs typeface="Times New Roman"/>
              </a:rPr>
              <a:t>Best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performer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2416809"/>
            <a:ext cx="150495" cy="105664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7439" y="2442210"/>
            <a:ext cx="6802120" cy="148082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455295" indent="-354330">
              <a:lnSpc>
                <a:spcPct val="100000"/>
              </a:lnSpc>
              <a:spcBef>
                <a:spcPts val="790"/>
              </a:spcBef>
              <a:buAutoNum type="arabicPeriod" startAt="2"/>
              <a:tabLst>
                <a:tab pos="455930" algn="l"/>
              </a:tabLst>
            </a:pPr>
            <a:r>
              <a:rPr sz="2800" spc="-5" dirty="0">
                <a:latin typeface="Times New Roman"/>
                <a:cs typeface="Times New Roman"/>
              </a:rPr>
              <a:t>Best social fit (team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player)</a:t>
            </a:r>
            <a:endParaRPr sz="2800">
              <a:latin typeface="Times New Roman"/>
              <a:cs typeface="Times New Roman"/>
            </a:endParaRPr>
          </a:p>
          <a:p>
            <a:pPr marL="12700" marR="5080" indent="88900">
              <a:lnSpc>
                <a:spcPct val="100000"/>
              </a:lnSpc>
              <a:spcBef>
                <a:spcPts val="690"/>
              </a:spcBef>
              <a:buAutoNum type="arabicPeriod" startAt="2"/>
              <a:tabLst>
                <a:tab pos="455930" algn="l"/>
              </a:tabLst>
            </a:pPr>
            <a:r>
              <a:rPr sz="2800" spc="-5" dirty="0">
                <a:latin typeface="Times New Roman"/>
                <a:cs typeface="Times New Roman"/>
              </a:rPr>
              <a:t>Best </a:t>
            </a:r>
            <a:r>
              <a:rPr sz="2800" dirty="0">
                <a:latin typeface="Times New Roman"/>
                <a:cs typeface="Times New Roman"/>
              </a:rPr>
              <a:t>person</a:t>
            </a:r>
            <a:r>
              <a:rPr sz="2800" dirty="0">
                <a:latin typeface="Lucida Sans Unicode"/>
                <a:cs typeface="Lucida Sans Unicode"/>
              </a:rPr>
              <a:t>‑</a:t>
            </a:r>
            <a:r>
              <a:rPr sz="2800" dirty="0">
                <a:latin typeface="Times New Roman"/>
                <a:cs typeface="Times New Roman"/>
              </a:rPr>
              <a:t>job </a:t>
            </a:r>
            <a:r>
              <a:rPr sz="2800" spc="-5" dirty="0">
                <a:latin typeface="Times New Roman"/>
                <a:cs typeface="Times New Roman"/>
              </a:rPr>
              <a:t>fit (worker adjustment/well-  </a:t>
            </a:r>
            <a:r>
              <a:rPr sz="2800" dirty="0">
                <a:latin typeface="Times New Roman"/>
                <a:cs typeface="Times New Roman"/>
              </a:rPr>
              <a:t>being)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4389120"/>
            <a:ext cx="150495" cy="157099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6339" y="4411979"/>
            <a:ext cx="6680200" cy="1572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  <a:tabLst>
                <a:tab pos="1217295" algn="l"/>
              </a:tabLst>
            </a:pPr>
            <a:r>
              <a:rPr sz="2800" spc="-10" dirty="0">
                <a:latin typeface="Times New Roman"/>
                <a:cs typeface="Times New Roman"/>
              </a:rPr>
              <a:t>Empirical </a:t>
            </a:r>
            <a:r>
              <a:rPr sz="2800" dirty="0">
                <a:latin typeface="Times New Roman"/>
                <a:cs typeface="Times New Roman"/>
              </a:rPr>
              <a:t>process: </a:t>
            </a:r>
            <a:r>
              <a:rPr sz="2800" spc="-5" dirty="0">
                <a:latin typeface="Times New Roman"/>
                <a:cs typeface="Times New Roman"/>
              </a:rPr>
              <a:t>Data based and objective  </a:t>
            </a:r>
            <a:r>
              <a:rPr sz="2800" spc="-10" dirty="0">
                <a:latin typeface="Times New Roman"/>
                <a:cs typeface="Times New Roman"/>
              </a:rPr>
              <a:t>Legal </a:t>
            </a:r>
            <a:r>
              <a:rPr sz="2800" spc="-5" dirty="0">
                <a:latin typeface="Times New Roman"/>
                <a:cs typeface="Times New Roman"/>
              </a:rPr>
              <a:t>process: Government regulation and law  </a:t>
            </a:r>
            <a:r>
              <a:rPr sz="2800" dirty="0">
                <a:latin typeface="Times New Roman"/>
                <a:cs typeface="Times New Roman"/>
              </a:rPr>
              <a:t>Utility:	</a:t>
            </a:r>
            <a:r>
              <a:rPr sz="2800" spc="-10" dirty="0">
                <a:latin typeface="Times New Roman"/>
                <a:cs typeface="Times New Roman"/>
              </a:rPr>
              <a:t>Benefit </a:t>
            </a:r>
            <a:r>
              <a:rPr sz="2800" dirty="0">
                <a:latin typeface="Times New Roman"/>
                <a:cs typeface="Times New Roman"/>
              </a:rPr>
              <a:t>of using a </a:t>
            </a:r>
            <a:r>
              <a:rPr sz="2800" spc="-5" dirty="0">
                <a:latin typeface="Times New Roman"/>
                <a:cs typeface="Times New Roman"/>
              </a:rPr>
              <a:t>selection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procedure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71340" y="6094729"/>
            <a:ext cx="628650" cy="38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20820" y="6529196"/>
            <a:ext cx="13550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0" spc="-80" dirty="0">
                <a:latin typeface="Bookman Old Style"/>
                <a:cs typeface="Bookman Old Style"/>
              </a:rPr>
              <a:t>©</a:t>
            </a:r>
            <a:r>
              <a:rPr sz="1000" b="0" spc="-80" dirty="0">
                <a:latin typeface="Bookman Old Style"/>
                <a:cs typeface="Bookman Old Style"/>
                <a:hlinkClick r:id="rId3"/>
              </a:rPr>
              <a:t>www.asia-masters.com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2800" y="924559"/>
            <a:ext cx="2432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Hiring</a:t>
            </a:r>
            <a:r>
              <a:rPr spc="-35" dirty="0"/>
              <a:t> </a:t>
            </a:r>
            <a:r>
              <a:rPr spc="-5" dirty="0"/>
              <a:t>Process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2438400"/>
            <a:ext cx="8153400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71340" y="6094729"/>
            <a:ext cx="628650" cy="386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20820" y="6529196"/>
            <a:ext cx="13550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0" spc="-80" dirty="0">
                <a:latin typeface="Bookman Old Style"/>
                <a:cs typeface="Bookman Old Style"/>
              </a:rPr>
              <a:t>©</a:t>
            </a:r>
            <a:r>
              <a:rPr sz="1000" b="0" spc="-80" dirty="0">
                <a:latin typeface="Bookman Old Style"/>
                <a:cs typeface="Bookman Old Style"/>
                <a:hlinkClick r:id="rId4"/>
              </a:rPr>
              <a:t>www.asia-masters.com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0779" y="924559"/>
            <a:ext cx="42748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Planning and</a:t>
            </a:r>
            <a:r>
              <a:rPr spc="-35" dirty="0"/>
              <a:t> </a:t>
            </a:r>
            <a:r>
              <a:rPr spc="-5" dirty="0"/>
              <a:t>Recruitment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9939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439" y="1938020"/>
            <a:ext cx="6131560" cy="385572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Times New Roman"/>
                <a:cs typeface="Times New Roman"/>
              </a:rPr>
              <a:t>Planning: </a:t>
            </a:r>
            <a:r>
              <a:rPr sz="2400" dirty="0">
                <a:latin typeface="Times New Roman"/>
                <a:cs typeface="Times New Roman"/>
              </a:rPr>
              <a:t>Anticipating needs </a:t>
            </a:r>
            <a:r>
              <a:rPr sz="2400" spc="-5" dirty="0">
                <a:latin typeface="Times New Roman"/>
                <a:cs typeface="Times New Roman"/>
              </a:rPr>
              <a:t>for human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resources</a:t>
            </a:r>
            <a:endParaRPr sz="24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dirty="0">
                <a:latin typeface="Times New Roman"/>
                <a:cs typeface="Times New Roman"/>
              </a:rPr>
              <a:t>Expansion vs.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replacements</a:t>
            </a:r>
            <a:endParaRPr sz="20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dirty="0">
                <a:latin typeface="Times New Roman"/>
                <a:cs typeface="Times New Roman"/>
              </a:rPr>
              <a:t>Labor</a:t>
            </a:r>
            <a:r>
              <a:rPr sz="2000" spc="-5" dirty="0">
                <a:latin typeface="Times New Roman"/>
                <a:cs typeface="Times New Roman"/>
              </a:rPr>
              <a:t> markets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Times New Roman"/>
                <a:cs typeface="Times New Roman"/>
              </a:rPr>
              <a:t>Recruitment</a:t>
            </a:r>
            <a:endParaRPr sz="24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Advertising</a:t>
            </a:r>
            <a:endParaRPr sz="20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Employee </a:t>
            </a:r>
            <a:r>
              <a:rPr sz="2000" dirty="0">
                <a:latin typeface="Times New Roman"/>
                <a:cs typeface="Times New Roman"/>
              </a:rPr>
              <a:t>referral</a:t>
            </a:r>
            <a:endParaRPr sz="20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10" dirty="0">
                <a:latin typeface="Times New Roman"/>
                <a:cs typeface="Times New Roman"/>
              </a:rPr>
              <a:t>Employment</a:t>
            </a:r>
            <a:r>
              <a:rPr sz="2000" spc="-5" dirty="0">
                <a:latin typeface="Times New Roman"/>
                <a:cs typeface="Times New Roman"/>
              </a:rPr>
              <a:t> agencies</a:t>
            </a:r>
            <a:endParaRPr sz="20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dirty="0">
                <a:latin typeface="Times New Roman"/>
                <a:cs typeface="Times New Roman"/>
              </a:rPr>
              <a:t>School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recruiters</a:t>
            </a:r>
            <a:endParaRPr sz="20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dirty="0">
                <a:latin typeface="Times New Roman"/>
                <a:cs typeface="Times New Roman"/>
              </a:rPr>
              <a:t>Walk-ins</a:t>
            </a:r>
            <a:endParaRPr sz="20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dirty="0">
                <a:latin typeface="Times New Roman"/>
                <a:cs typeface="Times New Roman"/>
              </a:rPr>
              <a:t>Web </a:t>
            </a:r>
            <a:r>
              <a:rPr sz="2000" spc="-5" dirty="0">
                <a:latin typeface="Times New Roman"/>
                <a:cs typeface="Times New Roman"/>
              </a:rPr>
              <a:t>(Monster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website)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317245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71340" y="6094729"/>
            <a:ext cx="628650" cy="38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020820" y="6529196"/>
            <a:ext cx="13550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0" spc="-80" dirty="0">
                <a:latin typeface="Bookman Old Style"/>
                <a:cs typeface="Bookman Old Style"/>
              </a:rPr>
              <a:t>©</a:t>
            </a:r>
            <a:r>
              <a:rPr sz="1000" b="0" spc="-80" dirty="0">
                <a:latin typeface="Bookman Old Style"/>
                <a:cs typeface="Bookman Old Style"/>
                <a:hlinkClick r:id="rId3"/>
              </a:rPr>
              <a:t>www.asia-masters.com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7650" y="924559"/>
            <a:ext cx="35629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Preliminary</a:t>
            </a:r>
            <a:r>
              <a:rPr spc="-30" dirty="0"/>
              <a:t> </a:t>
            </a:r>
            <a:r>
              <a:rPr dirty="0"/>
              <a:t>Concepts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9939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439" y="1938020"/>
            <a:ext cx="4996180" cy="201422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dirty="0">
                <a:latin typeface="Times New Roman"/>
                <a:cs typeface="Times New Roman"/>
              </a:rPr>
              <a:t>Reliability</a:t>
            </a:r>
            <a:endParaRPr sz="24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Test</a:t>
            </a:r>
            <a:r>
              <a:rPr sz="2000" spc="-5" dirty="0">
                <a:latin typeface="Lucida Sans Unicode"/>
                <a:cs typeface="Lucida Sans Unicode"/>
              </a:rPr>
              <a:t>‑</a:t>
            </a:r>
            <a:r>
              <a:rPr sz="2000" spc="-5" dirty="0">
                <a:latin typeface="Times New Roman"/>
                <a:cs typeface="Times New Roman"/>
              </a:rPr>
              <a:t>retest</a:t>
            </a:r>
            <a:endParaRPr sz="20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dirty="0">
                <a:latin typeface="Times New Roman"/>
                <a:cs typeface="Times New Roman"/>
              </a:rPr>
              <a:t>Internal </a:t>
            </a:r>
            <a:r>
              <a:rPr sz="2000" spc="-5" dirty="0">
                <a:latin typeface="Times New Roman"/>
                <a:cs typeface="Times New Roman"/>
              </a:rPr>
              <a:t>consistency: Multiple </a:t>
            </a:r>
            <a:r>
              <a:rPr sz="2000" spc="-10" dirty="0">
                <a:latin typeface="Times New Roman"/>
                <a:cs typeface="Times New Roman"/>
              </a:rPr>
              <a:t>items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required</a:t>
            </a:r>
            <a:endParaRPr sz="20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latin typeface="Times New Roman"/>
                <a:cs typeface="Times New Roman"/>
              </a:rPr>
              <a:t>Validity</a:t>
            </a:r>
            <a:endParaRPr sz="24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Criterion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related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317245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1739" y="3925570"/>
            <a:ext cx="5573395" cy="183007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698500" indent="-229235">
              <a:lnSpc>
                <a:spcPct val="100000"/>
              </a:lnSpc>
              <a:spcBef>
                <a:spcPts val="550"/>
              </a:spcBef>
              <a:buChar char="•"/>
              <a:tabLst>
                <a:tab pos="697865" algn="l"/>
                <a:tab pos="698500" algn="l"/>
              </a:tabLst>
            </a:pPr>
            <a:r>
              <a:rPr sz="1800" spc="-5" dirty="0">
                <a:latin typeface="Times New Roman"/>
                <a:cs typeface="Times New Roman"/>
              </a:rPr>
              <a:t>Concurrent </a:t>
            </a:r>
            <a:r>
              <a:rPr sz="1800" dirty="0">
                <a:latin typeface="Times New Roman"/>
                <a:cs typeface="Times New Roman"/>
              </a:rPr>
              <a:t>vs.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predictive</a:t>
            </a:r>
            <a:endParaRPr sz="18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297815" algn="l"/>
                <a:tab pos="298450" algn="l"/>
              </a:tabLst>
            </a:pPr>
            <a:r>
              <a:rPr sz="2000" spc="-5" dirty="0">
                <a:latin typeface="Times New Roman"/>
                <a:cs typeface="Times New Roman"/>
              </a:rPr>
              <a:t>Content</a:t>
            </a:r>
            <a:endParaRPr sz="20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297815" algn="l"/>
                <a:tab pos="298450" algn="l"/>
              </a:tabLst>
            </a:pPr>
            <a:r>
              <a:rPr sz="2000" spc="-5" dirty="0">
                <a:latin typeface="Times New Roman"/>
                <a:cs typeface="Times New Roman"/>
              </a:rPr>
              <a:t>Face</a:t>
            </a:r>
            <a:endParaRPr sz="20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297815" algn="l"/>
                <a:tab pos="298450" algn="l"/>
              </a:tabLst>
            </a:pPr>
            <a:r>
              <a:rPr sz="2000" dirty="0">
                <a:latin typeface="Times New Roman"/>
                <a:cs typeface="Times New Roman"/>
              </a:rPr>
              <a:t>Convergent vs.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Discriminant</a:t>
            </a:r>
            <a:endParaRPr sz="20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297815" algn="l"/>
                <a:tab pos="298450" algn="l"/>
                <a:tab pos="1485265" algn="l"/>
              </a:tabLst>
            </a:pPr>
            <a:r>
              <a:rPr sz="2000" spc="-5" dirty="0">
                <a:latin typeface="Times New Roman"/>
                <a:cs typeface="Times New Roman"/>
              </a:rPr>
              <a:t>Construct:	Overall case necessary </a:t>
            </a:r>
            <a:r>
              <a:rPr sz="200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legal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defense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71340" y="6094729"/>
            <a:ext cx="628650" cy="38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020820" y="6529196"/>
            <a:ext cx="13550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0" spc="-80" dirty="0">
                <a:latin typeface="Bookman Old Style"/>
                <a:cs typeface="Bookman Old Style"/>
              </a:rPr>
              <a:t>©</a:t>
            </a:r>
            <a:r>
              <a:rPr sz="1000" b="0" spc="-80" dirty="0">
                <a:latin typeface="Bookman Old Style"/>
                <a:cs typeface="Bookman Old Style"/>
                <a:hlinkClick r:id="rId3"/>
              </a:rPr>
              <a:t>www.asia-masters.com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0600" y="505459"/>
            <a:ext cx="46120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Making Selection</a:t>
            </a:r>
            <a:r>
              <a:rPr spc="10" dirty="0"/>
              <a:t> </a:t>
            </a:r>
            <a:r>
              <a:rPr spc="-5" dirty="0"/>
              <a:t>Decisions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019809"/>
            <a:ext cx="114935" cy="7620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439" y="1036320"/>
            <a:ext cx="6882130" cy="14351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Times New Roman"/>
                <a:cs typeface="Times New Roman"/>
              </a:rPr>
              <a:t>Human </a:t>
            </a:r>
            <a:r>
              <a:rPr sz="2000" dirty="0">
                <a:latin typeface="Times New Roman"/>
                <a:cs typeface="Times New Roman"/>
              </a:rPr>
              <a:t>judgment: Hire whoever </a:t>
            </a:r>
            <a:r>
              <a:rPr sz="2000" spc="-10" dirty="0">
                <a:latin typeface="Times New Roman"/>
                <a:cs typeface="Times New Roman"/>
              </a:rPr>
              <a:t>seems</a:t>
            </a:r>
            <a:r>
              <a:rPr sz="2000" spc="-5" dirty="0">
                <a:latin typeface="Times New Roman"/>
                <a:cs typeface="Times New Roman"/>
              </a:rPr>
              <a:t> best</a:t>
            </a:r>
            <a:endParaRPr sz="2000">
              <a:latin typeface="Times New Roman"/>
              <a:cs typeface="Times New Roman"/>
            </a:endParaRPr>
          </a:p>
          <a:p>
            <a:pPr marL="12700" marR="5080" indent="635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imes New Roman"/>
                <a:cs typeface="Times New Roman"/>
              </a:rPr>
              <a:t>I/O approach: </a:t>
            </a:r>
            <a:r>
              <a:rPr sz="2000" spc="-5" dirty="0">
                <a:latin typeface="Times New Roman"/>
                <a:cs typeface="Times New Roman"/>
              </a:rPr>
              <a:t>Use empirically </a:t>
            </a:r>
            <a:r>
              <a:rPr sz="2000" dirty="0">
                <a:latin typeface="Times New Roman"/>
                <a:cs typeface="Times New Roman"/>
              </a:rPr>
              <a:t>(research-based) proven </a:t>
            </a:r>
            <a:r>
              <a:rPr sz="2000" spc="-5" dirty="0">
                <a:latin typeface="Times New Roman"/>
                <a:cs typeface="Times New Roman"/>
              </a:rPr>
              <a:t>assessment  methods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imes New Roman"/>
                <a:cs typeface="Times New Roman"/>
              </a:rPr>
              <a:t>Steps </a:t>
            </a:r>
            <a:r>
              <a:rPr sz="2000" dirty="0">
                <a:latin typeface="Times New Roman"/>
                <a:cs typeface="Times New Roman"/>
              </a:rPr>
              <a:t>involved in </a:t>
            </a:r>
            <a:r>
              <a:rPr sz="2000" spc="-5" dirty="0">
                <a:latin typeface="Times New Roman"/>
                <a:cs typeface="Times New Roman"/>
              </a:rPr>
              <a:t>I/O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method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2124709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1739" y="2433320"/>
            <a:ext cx="139700" cy="201041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64639" y="2446020"/>
            <a:ext cx="3001645" cy="201295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243204" indent="-231140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243840" algn="l"/>
              </a:tabLst>
            </a:pPr>
            <a:r>
              <a:rPr sz="1800" dirty="0">
                <a:latin typeface="Times New Roman"/>
                <a:cs typeface="Times New Roman"/>
              </a:rPr>
              <a:t>Analyze </a:t>
            </a:r>
            <a:r>
              <a:rPr sz="1800" spc="-5" dirty="0">
                <a:latin typeface="Times New Roman"/>
                <a:cs typeface="Times New Roman"/>
              </a:rPr>
              <a:t>job</a:t>
            </a:r>
            <a:endParaRPr sz="1800">
              <a:latin typeface="Times New Roman"/>
              <a:cs typeface="Times New Roman"/>
            </a:endParaRPr>
          </a:p>
          <a:p>
            <a:pPr marL="243204" indent="-23114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243840" algn="l"/>
              </a:tabLst>
            </a:pPr>
            <a:r>
              <a:rPr sz="1800" spc="-5" dirty="0">
                <a:latin typeface="Times New Roman"/>
                <a:cs typeface="Times New Roman"/>
              </a:rPr>
              <a:t>Define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criteria</a:t>
            </a:r>
            <a:endParaRPr sz="1800">
              <a:latin typeface="Times New Roman"/>
              <a:cs typeface="Times New Roman"/>
            </a:endParaRPr>
          </a:p>
          <a:p>
            <a:pPr marL="243204" indent="-231140">
              <a:lnSpc>
                <a:spcPct val="100000"/>
              </a:lnSpc>
              <a:spcBef>
                <a:spcPts val="440"/>
              </a:spcBef>
              <a:buAutoNum type="arabicPeriod"/>
              <a:tabLst>
                <a:tab pos="243840" algn="l"/>
              </a:tabLst>
            </a:pPr>
            <a:r>
              <a:rPr sz="1800" spc="-5" dirty="0">
                <a:latin typeface="Times New Roman"/>
                <a:cs typeface="Times New Roman"/>
              </a:rPr>
              <a:t>Define abilities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needed</a:t>
            </a:r>
            <a:endParaRPr sz="1800">
              <a:latin typeface="Times New Roman"/>
              <a:cs typeface="Times New Roman"/>
            </a:endParaRPr>
          </a:p>
          <a:p>
            <a:pPr marL="243204" indent="-23114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243840" algn="l"/>
              </a:tabLst>
            </a:pPr>
            <a:r>
              <a:rPr sz="1800" spc="-10" dirty="0">
                <a:latin typeface="Times New Roman"/>
                <a:cs typeface="Times New Roman"/>
              </a:rPr>
              <a:t>Choose </a:t>
            </a:r>
            <a:r>
              <a:rPr sz="1800" spc="-5" dirty="0">
                <a:latin typeface="Times New Roman"/>
                <a:cs typeface="Times New Roman"/>
              </a:rPr>
              <a:t>potential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predictors</a:t>
            </a:r>
            <a:endParaRPr sz="1800">
              <a:latin typeface="Times New Roman"/>
              <a:cs typeface="Times New Roman"/>
            </a:endParaRPr>
          </a:p>
          <a:p>
            <a:pPr marL="243204" indent="-23114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243840" algn="l"/>
              </a:tabLst>
            </a:pPr>
            <a:r>
              <a:rPr sz="1800" spc="-5" dirty="0">
                <a:latin typeface="Times New Roman"/>
                <a:cs typeface="Times New Roman"/>
              </a:rPr>
              <a:t>Validate (determine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equation)</a:t>
            </a:r>
            <a:endParaRPr sz="1800">
              <a:latin typeface="Times New Roman"/>
              <a:cs typeface="Times New Roman"/>
            </a:endParaRPr>
          </a:p>
          <a:p>
            <a:pPr marL="243204" indent="-23114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243840" algn="l"/>
              </a:tabLst>
            </a:pPr>
            <a:r>
              <a:rPr sz="1800" spc="-5" dirty="0">
                <a:latin typeface="Times New Roman"/>
                <a:cs typeface="Times New Roman"/>
              </a:rPr>
              <a:t>Cross</a:t>
            </a:r>
            <a:r>
              <a:rPr sz="1800" spc="-5" dirty="0">
                <a:latin typeface="Lucida Sans Unicode"/>
                <a:cs typeface="Lucida Sans Unicode"/>
              </a:rPr>
              <a:t>‑</a:t>
            </a:r>
            <a:r>
              <a:rPr sz="1800" spc="-5" dirty="0">
                <a:latin typeface="Times New Roman"/>
                <a:cs typeface="Times New Roman"/>
              </a:rPr>
              <a:t>validate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4417059"/>
            <a:ext cx="114935" cy="7620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7439" y="4433570"/>
            <a:ext cx="6987540" cy="17399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Times New Roman"/>
                <a:cs typeface="Times New Roman"/>
              </a:rPr>
              <a:t>Multiple cutoff </a:t>
            </a:r>
            <a:r>
              <a:rPr sz="2000" dirty="0">
                <a:latin typeface="Times New Roman"/>
                <a:cs typeface="Times New Roman"/>
              </a:rPr>
              <a:t>option: </a:t>
            </a:r>
            <a:r>
              <a:rPr sz="2000" spc="-5" dirty="0">
                <a:latin typeface="Times New Roman"/>
                <a:cs typeface="Times New Roman"/>
              </a:rPr>
              <a:t>Must </a:t>
            </a:r>
            <a:r>
              <a:rPr sz="2000" spc="-10" dirty="0">
                <a:latin typeface="Times New Roman"/>
                <a:cs typeface="Times New Roman"/>
              </a:rPr>
              <a:t>meet </a:t>
            </a:r>
            <a:r>
              <a:rPr sz="2000" spc="-5" dirty="0">
                <a:latin typeface="Times New Roman"/>
                <a:cs typeface="Times New Roman"/>
              </a:rPr>
              <a:t>each selection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requirement</a:t>
            </a:r>
            <a:endParaRPr sz="2000">
              <a:latin typeface="Times New Roman"/>
              <a:cs typeface="Times New Roman"/>
            </a:endParaRPr>
          </a:p>
          <a:p>
            <a:pPr marL="12700" marR="5080" indent="635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imes New Roman"/>
                <a:cs typeface="Times New Roman"/>
              </a:rPr>
              <a:t>Multiple regression: Must achieve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certain total </a:t>
            </a:r>
            <a:r>
              <a:rPr sz="2000" dirty="0">
                <a:latin typeface="Times New Roman"/>
                <a:cs typeface="Times New Roman"/>
              </a:rPr>
              <a:t>score </a:t>
            </a:r>
            <a:r>
              <a:rPr sz="2000" spc="-5" dirty="0">
                <a:latin typeface="Times New Roman"/>
                <a:cs typeface="Times New Roman"/>
              </a:rPr>
              <a:t>regardless </a:t>
            </a:r>
            <a:r>
              <a:rPr sz="2000" dirty="0">
                <a:latin typeface="Times New Roman"/>
                <a:cs typeface="Times New Roman"/>
              </a:rPr>
              <a:t>of  </a:t>
            </a:r>
            <a:r>
              <a:rPr sz="2000" spc="-5" dirty="0">
                <a:latin typeface="Times New Roman"/>
                <a:cs typeface="Times New Roman"/>
              </a:rPr>
              <a:t>performance </a:t>
            </a:r>
            <a:r>
              <a:rPr sz="2000" dirty="0">
                <a:latin typeface="Times New Roman"/>
                <a:cs typeface="Times New Roman"/>
              </a:rPr>
              <a:t>on each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requirement</a:t>
            </a:r>
            <a:endParaRPr sz="2000">
              <a:latin typeface="Times New Roman"/>
              <a:cs typeface="Times New Roman"/>
            </a:endParaRPr>
          </a:p>
          <a:p>
            <a:pPr marL="12700" marR="543560" indent="635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imes New Roman"/>
                <a:cs typeface="Times New Roman"/>
              </a:rPr>
              <a:t>Validity generalization: Effective selection </a:t>
            </a:r>
            <a:r>
              <a:rPr sz="2000" dirty="0">
                <a:latin typeface="Times New Roman"/>
                <a:cs typeface="Times New Roman"/>
              </a:rPr>
              <a:t>devices work in </a:t>
            </a:r>
            <a:r>
              <a:rPr sz="2000" spc="-5" dirty="0">
                <a:latin typeface="Times New Roman"/>
                <a:cs typeface="Times New Roman"/>
              </a:rPr>
              <a:t>all  settings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540" y="5521959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170" y="772159"/>
            <a:ext cx="10845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U</a:t>
            </a:r>
            <a:r>
              <a:rPr spc="-5" dirty="0"/>
              <a:t>ti</a:t>
            </a:r>
            <a:r>
              <a:rPr spc="-10" dirty="0"/>
              <a:t>l</a:t>
            </a:r>
            <a:r>
              <a:rPr spc="-5" dirty="0"/>
              <a:t>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324609"/>
            <a:ext cx="114935" cy="103886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439" y="1341120"/>
            <a:ext cx="4613275" cy="1038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8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Value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selection system to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organization  Cost/benefit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ratio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2000" spc="-10" dirty="0">
                <a:latin typeface="Times New Roman"/>
                <a:cs typeface="Times New Roman"/>
              </a:rPr>
              <a:t>Utility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spc="-10" dirty="0">
                <a:latin typeface="Times New Roman"/>
                <a:cs typeface="Times New Roman"/>
              </a:rPr>
              <a:t>maximized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1739" y="2339340"/>
            <a:ext cx="139700" cy="154305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07489" y="2353310"/>
            <a:ext cx="6748780" cy="178943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41935" indent="-229870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Validity of </a:t>
            </a:r>
            <a:r>
              <a:rPr sz="1800" spc="-5" dirty="0">
                <a:latin typeface="Times New Roman"/>
                <a:cs typeface="Times New Roman"/>
              </a:rPr>
              <a:t>selection device—should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high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229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Selection ratio (hired/applicants)—should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low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229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Baseline </a:t>
            </a:r>
            <a:r>
              <a:rPr sz="1800" dirty="0">
                <a:latin typeface="Times New Roman"/>
                <a:cs typeface="Times New Roman"/>
              </a:rPr>
              <a:t>for </a:t>
            </a:r>
            <a:r>
              <a:rPr sz="1800" spc="-5" dirty="0">
                <a:latin typeface="Times New Roman"/>
                <a:cs typeface="Times New Roman"/>
              </a:rPr>
              <a:t>success—should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50%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229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Cost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selection program—should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low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1939"/>
              </a:lnSpc>
              <a:spcBef>
                <a:spcPts val="47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Cost </a:t>
            </a:r>
            <a:r>
              <a:rPr sz="1800" dirty="0">
                <a:latin typeface="Times New Roman"/>
                <a:cs typeface="Times New Roman"/>
              </a:rPr>
              <a:t>of bad </a:t>
            </a:r>
            <a:r>
              <a:rPr sz="1800" spc="-5" dirty="0">
                <a:latin typeface="Times New Roman"/>
                <a:cs typeface="Times New Roman"/>
              </a:rPr>
              <a:t>selection </a:t>
            </a:r>
            <a:r>
              <a:rPr sz="1800" dirty="0">
                <a:latin typeface="Times New Roman"/>
                <a:cs typeface="Times New Roman"/>
              </a:rPr>
              <a:t>(recruitment, </a:t>
            </a:r>
            <a:r>
              <a:rPr sz="1800" spc="-5" dirty="0">
                <a:latin typeface="Times New Roman"/>
                <a:cs typeface="Times New Roman"/>
              </a:rPr>
              <a:t>training, low </a:t>
            </a:r>
            <a:r>
              <a:rPr sz="1800" dirty="0">
                <a:latin typeface="Times New Roman"/>
                <a:cs typeface="Times New Roman"/>
              </a:rPr>
              <a:t>productivity)—should  be high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413512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7439" y="4150359"/>
            <a:ext cx="669035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Hunter</a:t>
            </a:r>
            <a:r>
              <a:rPr sz="2000" dirty="0">
                <a:latin typeface="Lucida Sans Unicode"/>
                <a:cs typeface="Lucida Sans Unicode"/>
              </a:rPr>
              <a:t>‑</a:t>
            </a:r>
            <a:r>
              <a:rPr sz="2000" dirty="0">
                <a:latin typeface="Times New Roman"/>
                <a:cs typeface="Times New Roman"/>
              </a:rPr>
              <a:t>Schmidt </a:t>
            </a:r>
            <a:r>
              <a:rPr sz="2000" spc="-5" dirty="0">
                <a:latin typeface="Times New Roman"/>
                <a:cs typeface="Times New Roman"/>
              </a:rPr>
              <a:t>programmer aptitude test </a:t>
            </a:r>
            <a:r>
              <a:rPr sz="200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federal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government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21739" y="4441190"/>
            <a:ext cx="139700" cy="123952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07489" y="4455160"/>
            <a:ext cx="6688455" cy="148590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800" spc="-5" dirty="0">
                <a:latin typeface="Times New Roman"/>
                <a:cs typeface="Times New Roman"/>
              </a:rPr>
              <a:t>Cost: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$6000/year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800" spc="-5" dirty="0">
                <a:latin typeface="Times New Roman"/>
                <a:cs typeface="Times New Roman"/>
              </a:rPr>
              <a:t>Estimated </a:t>
            </a:r>
            <a:r>
              <a:rPr sz="1800" dirty="0">
                <a:latin typeface="Times New Roman"/>
                <a:cs typeface="Times New Roman"/>
              </a:rPr>
              <a:t>gain: $5.6 </a:t>
            </a:r>
            <a:r>
              <a:rPr sz="1800" spc="-5" dirty="0">
                <a:latin typeface="Times New Roman"/>
                <a:cs typeface="Times New Roman"/>
              </a:rPr>
              <a:t>million </a:t>
            </a:r>
            <a:r>
              <a:rPr sz="1800" dirty="0">
                <a:latin typeface="Times New Roman"/>
                <a:cs typeface="Times New Roman"/>
              </a:rPr>
              <a:t>to 97.2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million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800" dirty="0">
                <a:latin typeface="Times New Roman"/>
                <a:cs typeface="Times New Roman"/>
              </a:rPr>
              <a:t>If universally </a:t>
            </a:r>
            <a:r>
              <a:rPr sz="1800" spc="-5" dirty="0">
                <a:latin typeface="Times New Roman"/>
                <a:cs typeface="Times New Roman"/>
              </a:rPr>
              <a:t>adopted could save </a:t>
            </a:r>
            <a:r>
              <a:rPr sz="1800" dirty="0">
                <a:latin typeface="Times New Roman"/>
                <a:cs typeface="Times New Roman"/>
              </a:rPr>
              <a:t>$1.5 </a:t>
            </a:r>
            <a:r>
              <a:rPr sz="1800" spc="-5" dirty="0">
                <a:latin typeface="Times New Roman"/>
                <a:cs typeface="Times New Roman"/>
              </a:rPr>
              <a:t>billion in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U.S.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1939"/>
              </a:lnSpc>
              <a:spcBef>
                <a:spcPts val="475"/>
              </a:spcBef>
            </a:pPr>
            <a:r>
              <a:rPr sz="1800" spc="-5" dirty="0">
                <a:latin typeface="Times New Roman"/>
                <a:cs typeface="Times New Roman"/>
              </a:rPr>
              <a:t>However, this </a:t>
            </a:r>
            <a:r>
              <a:rPr sz="1800" spc="-10" dirty="0">
                <a:latin typeface="Times New Roman"/>
                <a:cs typeface="Times New Roman"/>
              </a:rPr>
              <a:t>assumes </a:t>
            </a:r>
            <a:r>
              <a:rPr sz="1800" spc="-5" dirty="0">
                <a:latin typeface="Times New Roman"/>
                <a:cs typeface="Times New Roman"/>
              </a:rPr>
              <a:t>unlimited supply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applicants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10" dirty="0">
                <a:latin typeface="Times New Roman"/>
                <a:cs typeface="Times New Roman"/>
              </a:rPr>
              <a:t>no </a:t>
            </a:r>
            <a:r>
              <a:rPr sz="1800" spc="-5" dirty="0">
                <a:latin typeface="Times New Roman"/>
                <a:cs typeface="Times New Roman"/>
              </a:rPr>
              <a:t>constraints  </a:t>
            </a:r>
            <a:r>
              <a:rPr sz="1800" dirty="0">
                <a:latin typeface="Times New Roman"/>
                <a:cs typeface="Times New Roman"/>
              </a:rPr>
              <a:t>on </a:t>
            </a:r>
            <a:r>
              <a:rPr sz="1800" spc="-5" dirty="0">
                <a:latin typeface="Times New Roman"/>
                <a:cs typeface="Times New Roman"/>
              </a:rPr>
              <a:t>performance in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organizations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71340" y="6094729"/>
            <a:ext cx="628650" cy="38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020820" y="6516369"/>
            <a:ext cx="13550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80" dirty="0">
                <a:latin typeface="Bookman Old Style"/>
                <a:cs typeface="Bookman Old Style"/>
              </a:rPr>
              <a:t>©</a:t>
            </a:r>
            <a:r>
              <a:rPr sz="1000" b="0" spc="-80" dirty="0">
                <a:latin typeface="Bookman Old Style"/>
                <a:cs typeface="Bookman Old Style"/>
                <a:hlinkClick r:id="rId3"/>
              </a:rPr>
              <a:t>www.asia-masters.com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3740" y="619759"/>
            <a:ext cx="26327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Utility</a:t>
            </a:r>
            <a:r>
              <a:rPr spc="-65" dirty="0"/>
              <a:t> </a:t>
            </a:r>
            <a:r>
              <a:rPr spc="-5" dirty="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381000" y="1219200"/>
            <a:ext cx="8153400" cy="50544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5840" y="924559"/>
            <a:ext cx="20497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Legal</a:t>
            </a:r>
            <a:r>
              <a:rPr spc="-85" dirty="0"/>
              <a:t> </a:t>
            </a:r>
            <a:r>
              <a:rPr dirty="0"/>
              <a:t>Issues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917700"/>
            <a:ext cx="132715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439" y="1938020"/>
            <a:ext cx="6515100" cy="407289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Times New Roman"/>
                <a:cs typeface="Times New Roman"/>
              </a:rPr>
              <a:t>Civil Rights Act </a:t>
            </a:r>
            <a:r>
              <a:rPr sz="2400" dirty="0">
                <a:latin typeface="Times New Roman"/>
                <a:cs typeface="Times New Roman"/>
              </a:rPr>
              <a:t>(1964) prohibited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discrimination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Times New Roman"/>
                <a:cs typeface="Times New Roman"/>
              </a:rPr>
              <a:t>Equal Employment </a:t>
            </a:r>
            <a:r>
              <a:rPr sz="2400" dirty="0">
                <a:latin typeface="Times New Roman"/>
                <a:cs typeface="Times New Roman"/>
              </a:rPr>
              <a:t>Opportunity </a:t>
            </a:r>
            <a:r>
              <a:rPr sz="2400" spc="-10" dirty="0">
                <a:latin typeface="Times New Roman"/>
                <a:cs typeface="Times New Roman"/>
              </a:rPr>
              <a:t>Commission, EEOC  </a:t>
            </a:r>
            <a:r>
              <a:rPr sz="2400" dirty="0">
                <a:latin typeface="Times New Roman"/>
                <a:cs typeface="Times New Roman"/>
              </a:rPr>
              <a:t>charged </a:t>
            </a:r>
            <a:r>
              <a:rPr sz="2400" spc="-5" dirty="0">
                <a:latin typeface="Times New Roman"/>
                <a:cs typeface="Times New Roman"/>
              </a:rPr>
              <a:t>with </a:t>
            </a:r>
            <a:r>
              <a:rPr sz="2400" dirty="0">
                <a:latin typeface="Times New Roman"/>
                <a:cs typeface="Times New Roman"/>
              </a:rPr>
              <a:t>overseeing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compliance</a:t>
            </a:r>
            <a:endParaRPr sz="2400">
              <a:latin typeface="Times New Roman"/>
              <a:cs typeface="Times New Roman"/>
            </a:endParaRPr>
          </a:p>
          <a:p>
            <a:pPr marL="12700" marR="116839" algn="just">
              <a:lnSpc>
                <a:spcPct val="120700"/>
              </a:lnSpc>
            </a:pPr>
            <a:r>
              <a:rPr sz="2400" i="1" spc="-5" dirty="0">
                <a:latin typeface="Times New Roman"/>
                <a:cs typeface="Times New Roman"/>
              </a:rPr>
              <a:t>Uniform </a:t>
            </a:r>
            <a:r>
              <a:rPr sz="2400" i="1" dirty="0">
                <a:latin typeface="Times New Roman"/>
                <a:cs typeface="Times New Roman"/>
              </a:rPr>
              <a:t>Guidelines for </a:t>
            </a:r>
            <a:r>
              <a:rPr sz="2400" i="1" spc="-5" dirty="0">
                <a:latin typeface="Times New Roman"/>
                <a:cs typeface="Times New Roman"/>
              </a:rPr>
              <a:t>Employee </a:t>
            </a:r>
            <a:r>
              <a:rPr sz="2400" i="1" dirty="0">
                <a:latin typeface="Times New Roman"/>
                <a:cs typeface="Times New Roman"/>
              </a:rPr>
              <a:t>Selection </a:t>
            </a:r>
            <a:r>
              <a:rPr sz="2400" dirty="0">
                <a:latin typeface="Times New Roman"/>
                <a:cs typeface="Times New Roman"/>
              </a:rPr>
              <a:t>(1978).  </a:t>
            </a:r>
            <a:r>
              <a:rPr sz="2400" spc="-5" dirty="0">
                <a:latin typeface="Times New Roman"/>
                <a:cs typeface="Times New Roman"/>
              </a:rPr>
              <a:t>Adverse impact (80% </a:t>
            </a:r>
            <a:r>
              <a:rPr sz="2400" dirty="0">
                <a:latin typeface="Times New Roman"/>
                <a:cs typeface="Times New Roman"/>
              </a:rPr>
              <a:t>rule </a:t>
            </a:r>
            <a:r>
              <a:rPr sz="2400" spc="-5" dirty="0">
                <a:latin typeface="Times New Roman"/>
                <a:cs typeface="Times New Roman"/>
              </a:rPr>
              <a:t>based </a:t>
            </a:r>
            <a:r>
              <a:rPr sz="240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selection </a:t>
            </a:r>
            <a:r>
              <a:rPr sz="2400" dirty="0">
                <a:latin typeface="Times New Roman"/>
                <a:cs typeface="Times New Roman"/>
              </a:rPr>
              <a:t>ratios)  </a:t>
            </a:r>
            <a:r>
              <a:rPr sz="2400" spc="-5" dirty="0">
                <a:latin typeface="Times New Roman"/>
                <a:cs typeface="Times New Roman"/>
              </a:rPr>
              <a:t>Discrimination Case based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dirty="0">
                <a:latin typeface="Times New Roman"/>
                <a:cs typeface="Times New Roman"/>
              </a:rPr>
              <a:t>Adverse</a:t>
            </a:r>
            <a:r>
              <a:rPr sz="2000" spc="-5" dirty="0">
                <a:latin typeface="Times New Roman"/>
                <a:cs typeface="Times New Roman"/>
              </a:rPr>
              <a:t> impact</a:t>
            </a:r>
            <a:endParaRPr sz="20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Invalid selection/placement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procedures</a:t>
            </a:r>
            <a:endParaRPr sz="20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dirty="0">
                <a:latin typeface="Times New Roman"/>
                <a:cs typeface="Times New Roman"/>
              </a:rPr>
              <a:t>Job </a:t>
            </a:r>
            <a:r>
              <a:rPr sz="2000" spc="-5" dirty="0">
                <a:latin typeface="Times New Roman"/>
                <a:cs typeface="Times New Roman"/>
              </a:rPr>
              <a:t>irrelevance</a:t>
            </a:r>
            <a:endParaRPr sz="200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Lack </a:t>
            </a:r>
            <a:r>
              <a:rPr sz="2000" dirty="0">
                <a:latin typeface="Times New Roman"/>
                <a:cs typeface="Times New Roman"/>
              </a:rPr>
              <a:t>of business </a:t>
            </a:r>
            <a:r>
              <a:rPr sz="2000" spc="-5" dirty="0">
                <a:latin typeface="Times New Roman"/>
                <a:cs typeface="Times New Roman"/>
              </a:rPr>
              <a:t>necessity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3167379"/>
            <a:ext cx="132715" cy="13512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71340" y="6094729"/>
            <a:ext cx="628650" cy="38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020820" y="6529196"/>
            <a:ext cx="13550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0" spc="-80" dirty="0">
                <a:latin typeface="Bookman Old Style"/>
                <a:cs typeface="Bookman Old Style"/>
              </a:rPr>
              <a:t>©</a:t>
            </a:r>
            <a:r>
              <a:rPr sz="1000" b="0" spc="-80" dirty="0">
                <a:latin typeface="Bookman Old Style"/>
                <a:cs typeface="Bookman Old Style"/>
                <a:hlinkClick r:id="rId3"/>
              </a:rPr>
              <a:t>www.asia-masters.com</a:t>
            </a:r>
            <a:endParaRPr sz="10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635</Words>
  <Application>Microsoft Office PowerPoint</Application>
  <PresentationFormat>On-screen Show (4:3)</PresentationFormat>
  <Paragraphs>150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Bookman Old Style</vt:lpstr>
      <vt:lpstr>Calibri</vt:lpstr>
      <vt:lpstr>Lucida Sans Unicode</vt:lpstr>
      <vt:lpstr>Times New Roman</vt:lpstr>
      <vt:lpstr>Office Theme</vt:lpstr>
      <vt:lpstr>Industrial and Organizational Psychology  Selecting Employees</vt:lpstr>
      <vt:lpstr>Selection Problem: Choose the Best Person  For the Job</vt:lpstr>
      <vt:lpstr>Hiring Process</vt:lpstr>
      <vt:lpstr>Planning and Recruitment</vt:lpstr>
      <vt:lpstr>Preliminary Concepts</vt:lpstr>
      <vt:lpstr>Making Selection Decisions</vt:lpstr>
      <vt:lpstr>Utility</vt:lpstr>
      <vt:lpstr>Utility Example</vt:lpstr>
      <vt:lpstr>Legal Issues</vt:lpstr>
      <vt:lpstr>Affirmative Action</vt:lpstr>
      <vt:lpstr>Americans With Disabilities Act of 1990</vt:lpstr>
      <vt:lpstr>Solutions To Problems of Discrimination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and Organizational Psychology  Selecting Employees</dc:title>
  <dc:creator>clara clara</dc:creator>
  <cp:lastModifiedBy>clara clara</cp:lastModifiedBy>
  <cp:revision>1</cp:revision>
  <dcterms:created xsi:type="dcterms:W3CDTF">2020-06-22T05:32:13Z</dcterms:created>
  <dcterms:modified xsi:type="dcterms:W3CDTF">2020-06-22T05:32:42Z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2016-12-05T00:00:00Z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2020-06-22T00:00:00Z</vt:filetime>
  </property>
</Properties>
</file>