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EA0C0817-A112-4847-8014-A94B7D2A4EA3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54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2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F87CAB8-DCAE-46A5-AADA-B3FAD11A54E0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64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1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C646AA-F36E-4540-911D-FFFC0A0EF24A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785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5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2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5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73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7E8D12A6-918A-48BD-8CB9-CA713993B0EA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11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E778CE86-875F-4587-BCF6-FA054AFC0D53}" type="datetime1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8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6FA2B21-3FCD-4721-B95C-427943F61125}" type="datetime1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91712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F0AD-EB96-4801-82DF-8D1D4F6EF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6261" y="1023867"/>
            <a:ext cx="4267199" cy="3349641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chemeClr val="bg1"/>
                </a:solidFill>
              </a:rPr>
              <a:t>Pertemuan</a:t>
            </a:r>
            <a:r>
              <a:rPr lang="en-US" sz="4000" b="1" dirty="0">
                <a:solidFill>
                  <a:schemeClr val="bg1"/>
                </a:solidFill>
              </a:rPr>
              <a:t> 2: </a:t>
            </a:r>
            <a:r>
              <a:rPr lang="en-US" sz="4000" b="1" dirty="0" err="1">
                <a:solidFill>
                  <a:schemeClr val="bg1"/>
                </a:solidFill>
              </a:rPr>
              <a:t>Metode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penelitian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dalam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Psikologi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Sosial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5628C-FD0A-4D76-ABBE-F9BA7ACB0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Clara Moningka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8175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13D28-F20A-4104-ADB5-19D97380D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psychology in 19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BFE5C-0B35-43C3-87DE-35742E513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Berkembang</a:t>
            </a:r>
            <a:r>
              <a:rPr lang="en-US" dirty="0"/>
              <a:t> di </a:t>
            </a:r>
            <a:r>
              <a:rPr lang="en-US" dirty="0" err="1"/>
              <a:t>Jerman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folk psychologist</a:t>
            </a:r>
          </a:p>
          <a:p>
            <a:r>
              <a:rPr lang="en-US" dirty="0" err="1">
                <a:sym typeface="Wingdings" panose="05000000000000000000" pitchFamily="2" charset="2"/>
              </a:rPr>
              <a:t>Konsep</a:t>
            </a:r>
            <a:r>
              <a:rPr lang="en-US" dirty="0">
                <a:sym typeface="Wingdings" panose="05000000000000000000" pitchFamily="2" charset="2"/>
              </a:rPr>
              <a:t> group mind  </a:t>
            </a:r>
            <a:r>
              <a:rPr lang="en-US" dirty="0" err="1">
                <a:sym typeface="Wingdings" panose="05000000000000000000" pitchFamily="2" charset="2"/>
              </a:rPr>
              <a:t>awal</a:t>
            </a:r>
            <a:r>
              <a:rPr lang="en-US" dirty="0">
                <a:sym typeface="Wingdings" panose="05000000000000000000" pitchFamily="2" charset="2"/>
              </a:rPr>
              <a:t> 1990an </a:t>
            </a:r>
          </a:p>
          <a:p>
            <a:r>
              <a:rPr lang="en-US" dirty="0">
                <a:sym typeface="Wingdings" panose="05000000000000000000" pitchFamily="2" charset="2"/>
              </a:rPr>
              <a:t>Study of Gustav </a:t>
            </a:r>
            <a:r>
              <a:rPr lang="en-US" dirty="0" err="1">
                <a:sym typeface="Wingdings" panose="05000000000000000000" pitchFamily="2" charset="2"/>
              </a:rPr>
              <a:t>LeBon</a:t>
            </a:r>
            <a:r>
              <a:rPr lang="en-US" dirty="0">
                <a:sym typeface="Wingdings" panose="05000000000000000000" pitchFamily="2" charset="2"/>
              </a:rPr>
              <a:t> (1896/1908)  crowds behave badly, collective behavior</a:t>
            </a:r>
          </a:p>
          <a:p>
            <a:r>
              <a:rPr lang="en-US" dirty="0">
                <a:sym typeface="Wingdings" panose="05000000000000000000" pitchFamily="2" charset="2"/>
              </a:rPr>
              <a:t>1898 rise of experiment  Triplett  social facilitation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99383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BE10-562E-45E0-AB82-B8939A467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Famous experiment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14AE2-A86B-46B5-B0C2-F6F5F6843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Muzafer</a:t>
            </a:r>
            <a:r>
              <a:rPr lang="en-US" dirty="0"/>
              <a:t> sheriff (1935)</a:t>
            </a:r>
          </a:p>
          <a:p>
            <a:r>
              <a:rPr lang="en-US" dirty="0"/>
              <a:t>Salomon Asch (1951)</a:t>
            </a:r>
          </a:p>
          <a:p>
            <a:r>
              <a:rPr lang="en-US" dirty="0"/>
              <a:t>Carolyn sheriff and </a:t>
            </a:r>
            <a:r>
              <a:rPr lang="en-US" dirty="0" err="1"/>
              <a:t>Muzafer</a:t>
            </a:r>
            <a:r>
              <a:rPr lang="en-US" dirty="0"/>
              <a:t> Sheriff (1953)</a:t>
            </a:r>
          </a:p>
          <a:p>
            <a:r>
              <a:rPr lang="en-US" dirty="0"/>
              <a:t>Leon Festinger (1957)</a:t>
            </a:r>
          </a:p>
          <a:p>
            <a:r>
              <a:rPr lang="en-US" dirty="0"/>
              <a:t>Stanley </a:t>
            </a:r>
            <a:r>
              <a:rPr lang="en-US" dirty="0" err="1"/>
              <a:t>milgram</a:t>
            </a:r>
            <a:r>
              <a:rPr lang="en-US" dirty="0"/>
              <a:t> (1963)</a:t>
            </a:r>
          </a:p>
          <a:p>
            <a:r>
              <a:rPr lang="en-US" dirty="0"/>
              <a:t>Henry Tajfel (1970)</a:t>
            </a:r>
          </a:p>
          <a:p>
            <a:r>
              <a:rPr lang="en-US" dirty="0"/>
              <a:t>Zimbardo (1971)</a:t>
            </a:r>
          </a:p>
        </p:txBody>
      </p:sp>
    </p:spTree>
    <p:extLst>
      <p:ext uri="{BB962C8B-B14F-4D97-AF65-F5344CB8AC3E}">
        <p14:creationId xmlns:p14="http://schemas.microsoft.com/office/powerpoint/2010/main" val="66745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EB65-B309-4FCB-8F72-F235896F6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Psychology in Indonesia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D9864-5806-44DE-8091-635860775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Medan :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rukun</a:t>
            </a:r>
            <a:r>
              <a:rPr lang="en-US" dirty="0"/>
              <a:t> dan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India?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13782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C8DF-736E-453C-AC60-BC21FED9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DA6F5-A51C-40B8-A584-88EF06F92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Kesejahteraan</a:t>
            </a:r>
            <a:r>
              <a:rPr lang="en-US" dirty="0"/>
              <a:t> dunia, </a:t>
            </a:r>
            <a:r>
              <a:rPr lang="en-US" dirty="0" err="1"/>
              <a:t>kemiskinan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7226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C3DB9-90DA-464C-83EC-E6D047BB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kontek</a:t>
            </a:r>
            <a:r>
              <a:rPr lang="en-US" dirty="0"/>
              <a:t> Indonesia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85E7D-DFE5-4BA8-8772-D051812A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suku</a:t>
            </a:r>
            <a:endParaRPr lang="en-US" dirty="0"/>
          </a:p>
          <a:p>
            <a:r>
              <a:rPr lang="en-US" dirty="0" err="1"/>
              <a:t>Diskriminasi</a:t>
            </a:r>
            <a:endParaRPr lang="en-US"/>
          </a:p>
          <a:p>
            <a:pPr marL="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993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7F02-55C9-462F-91BC-F5122A29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Psychology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033A6-BFBC-4B86-9835-42DDEFFD4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investigation </a:t>
            </a:r>
            <a:r>
              <a:rPr lang="en-US" dirty="0">
                <a:sym typeface="Wingdings" panose="05000000000000000000" pitchFamily="2" charset="2"/>
              </a:rPr>
              <a:t> feelings and behavior of individuals  influenced by the actual imagined or implied presence of others.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9396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3DE6B-40CC-4F9C-8DE8-B26122A8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099833" cy="756872"/>
          </a:xfrm>
        </p:spPr>
        <p:txBody>
          <a:bodyPr/>
          <a:lstStyle/>
          <a:p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63B5C1-058B-4430-B1F3-AAB2AAA602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4435" y="1521572"/>
            <a:ext cx="4849709" cy="5476542"/>
          </a:xfrm>
        </p:spPr>
      </p:pic>
    </p:spTree>
    <p:extLst>
      <p:ext uri="{BB962C8B-B14F-4D97-AF65-F5344CB8AC3E}">
        <p14:creationId xmlns:p14="http://schemas.microsoft.com/office/powerpoint/2010/main" val="117744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7F9E1-EE3E-4474-9347-8DE03660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Topik</a:t>
            </a:r>
            <a:r>
              <a:rPr lang="en-US" dirty="0"/>
              <a:t>: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oleh kalian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B0BF-B42E-476C-B46D-1C48C5258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Agresi</a:t>
            </a:r>
            <a:endParaRPr lang="en-US" dirty="0"/>
          </a:p>
          <a:p>
            <a:r>
              <a:rPr lang="en-US" dirty="0" err="1"/>
              <a:t>Emosi</a:t>
            </a:r>
            <a:endParaRPr lang="en-US" dirty="0"/>
          </a:p>
          <a:p>
            <a:r>
              <a:rPr lang="en-US" dirty="0" err="1"/>
              <a:t>Ketertarikan</a:t>
            </a:r>
            <a:r>
              <a:rPr lang="en-US" dirty="0"/>
              <a:t> interpersonal</a:t>
            </a:r>
          </a:p>
          <a:p>
            <a:r>
              <a:rPr lang="en-US" dirty="0" err="1"/>
              <a:t>dll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9600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C5A9B-0870-4E2A-9077-38B23CB44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: Proses </a:t>
            </a:r>
            <a:r>
              <a:rPr lang="en-US" dirty="0" err="1"/>
              <a:t>penelitian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6FCAA8-42B6-4280-B1B3-7E449480A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7826" y="2129061"/>
            <a:ext cx="8507896" cy="4676754"/>
          </a:xfrm>
        </p:spPr>
      </p:pic>
    </p:spTree>
    <p:extLst>
      <p:ext uri="{BB962C8B-B14F-4D97-AF65-F5344CB8AC3E}">
        <p14:creationId xmlns:p14="http://schemas.microsoft.com/office/powerpoint/2010/main" val="279815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E13FB3-8EF6-4E53-92DA-10E196EFD3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6260" y="568306"/>
            <a:ext cx="8285147" cy="5721388"/>
          </a:xfrm>
        </p:spPr>
      </p:pic>
    </p:spTree>
    <p:extLst>
      <p:ext uri="{BB962C8B-B14F-4D97-AF65-F5344CB8AC3E}">
        <p14:creationId xmlns:p14="http://schemas.microsoft.com/office/powerpoint/2010/main" val="288799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B7D9-4D52-4428-890B-D9FD746B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82F2D-F95C-4539-9777-D41DCB96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psikologi</a:t>
            </a:r>
            <a:endParaRPr lang="en-US" dirty="0"/>
          </a:p>
          <a:p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prosedur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metode</a:t>
            </a:r>
            <a:r>
              <a:rPr lang="en-US" dirty="0">
                <a:sym typeface="Wingdings" panose="05000000000000000000" pitchFamily="2" charset="2"/>
              </a:rPr>
              <a:t>, valid dan reliable, </a:t>
            </a:r>
            <a:r>
              <a:rPr lang="en-US" dirty="0" err="1">
                <a:sym typeface="Wingdings" panose="05000000000000000000" pitchFamily="2" charset="2"/>
              </a:rPr>
              <a:t>objektif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7889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0F11C-6512-47BE-B1CC-091CD302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experimental Methods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9A834-B5F5-45E4-89D8-9203C64BF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Archival research</a:t>
            </a:r>
          </a:p>
          <a:p>
            <a:r>
              <a:rPr lang="en-US" dirty="0"/>
              <a:t>Case study </a:t>
            </a:r>
            <a:r>
              <a:rPr lang="en-US" dirty="0">
                <a:sym typeface="Wingdings" panose="05000000000000000000" pitchFamily="2" charset="2"/>
              </a:rPr>
              <a:t> in-depth analysis of a single case or individual</a:t>
            </a:r>
          </a:p>
          <a:p>
            <a:r>
              <a:rPr lang="en-US" dirty="0">
                <a:sym typeface="Wingdings" panose="05000000000000000000" pitchFamily="2" charset="2"/>
              </a:rPr>
              <a:t>Survey </a:t>
            </a:r>
          </a:p>
          <a:p>
            <a:r>
              <a:rPr lang="en-US" dirty="0">
                <a:sym typeface="Wingdings" panose="05000000000000000000" pitchFamily="2" charset="2"/>
              </a:rPr>
              <a:t>Field study  </a:t>
            </a:r>
            <a:r>
              <a:rPr lang="en-US" dirty="0" err="1">
                <a:sym typeface="Wingdings" panose="05000000000000000000" pitchFamily="2" charset="2"/>
              </a:rPr>
              <a:t>tanpa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manipulasi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observasi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Etnografi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9368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F44F-94A2-45BF-8A19-22E54D54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Etika </a:t>
            </a:r>
            <a:r>
              <a:rPr lang="en-US" dirty="0" err="1"/>
              <a:t>penelitian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9355A-A00E-46C3-9930-BF60554A3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welfare</a:t>
            </a:r>
          </a:p>
          <a:p>
            <a:r>
              <a:rPr lang="en-US" dirty="0"/>
              <a:t>Respect for privacy</a:t>
            </a:r>
          </a:p>
          <a:p>
            <a:r>
              <a:rPr lang="en-US" dirty="0"/>
              <a:t>Use of deception</a:t>
            </a:r>
          </a:p>
          <a:p>
            <a:r>
              <a:rPr lang="en-US" dirty="0"/>
              <a:t>Informed consent</a:t>
            </a:r>
          </a:p>
          <a:p>
            <a:r>
              <a:rPr lang="en-US" dirty="0"/>
              <a:t>Debriefing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26397202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176</TotalTime>
  <Words>233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Schoolbook</vt:lpstr>
      <vt:lpstr>Corbel</vt:lpstr>
      <vt:lpstr>Feathered</vt:lpstr>
      <vt:lpstr>Pertemuan 2: Metode penelitian dalam Psikologi Sosial</vt:lpstr>
      <vt:lpstr>Social Psychology</vt:lpstr>
      <vt:lpstr>Bidang ilmu yang berkaitan</vt:lpstr>
      <vt:lpstr>Topik: akan dibahas oleh kalian dalam kelompok</vt:lpstr>
      <vt:lpstr>Metode Penelitian Dalam Psikologi Sosial: Proses penelitian</vt:lpstr>
      <vt:lpstr>PowerPoint Presentation</vt:lpstr>
      <vt:lpstr>PowerPoint Presentation</vt:lpstr>
      <vt:lpstr>Non experimental Methods</vt:lpstr>
      <vt:lpstr>Etika penelitian</vt:lpstr>
      <vt:lpstr>Social psychology in 19th Century</vt:lpstr>
      <vt:lpstr>Famous experiment</vt:lpstr>
      <vt:lpstr>Social Psychology in Indonesia</vt:lpstr>
      <vt:lpstr>Global</vt:lpstr>
      <vt:lpstr>Penelitian lanjutan kontek Indonesia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2:</dc:title>
  <dc:creator>Clara Moningka</dc:creator>
  <cp:lastModifiedBy>Clara Moningka</cp:lastModifiedBy>
  <cp:revision>18</cp:revision>
  <dcterms:created xsi:type="dcterms:W3CDTF">2021-02-15T04:32:24Z</dcterms:created>
  <dcterms:modified xsi:type="dcterms:W3CDTF">2021-02-17T05:36:10Z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