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169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8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0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6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54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0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6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3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3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6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497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B0684B-4372-4665-AB39-8AF420323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900" y="1079500"/>
            <a:ext cx="6119131" cy="2138400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Psikologi</a:t>
            </a:r>
            <a:r>
              <a:rPr lang="en-US" sz="3600" b="1" dirty="0"/>
              <a:t> </a:t>
            </a:r>
            <a:r>
              <a:rPr lang="en-US" sz="3600" b="1" dirty="0" err="1"/>
              <a:t>Sosial</a:t>
            </a:r>
            <a:endParaRPr lang="en-ID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352BCD-9A88-452F-8B33-D9853468C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0779" y="4113213"/>
            <a:ext cx="6125372" cy="1655762"/>
          </a:xfrm>
        </p:spPr>
        <p:txBody>
          <a:bodyPr>
            <a:normAutofit/>
          </a:bodyPr>
          <a:lstStyle/>
          <a:p>
            <a:r>
              <a:rPr lang="en-US" b="1" dirty="0"/>
              <a:t>Dr. Clara Moningka</a:t>
            </a:r>
            <a:endParaRPr lang="en-ID" b="1" dirty="0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BB5A9FD4-39C7-4C02-970F-181CD8BC2B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26" r="46389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17" name="Straight Connector 10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73465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98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18BE1-6E24-4848-BB99-5605A620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di Indonesia dan global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D8692-5518-49E1-B59B-0A4AA49FE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Masakah</a:t>
            </a:r>
            <a:r>
              <a:rPr lang="en-US" b="1" dirty="0"/>
              <a:t> </a:t>
            </a:r>
            <a:r>
              <a:rPr lang="en-US" b="1" dirty="0" err="1"/>
              <a:t>diskriminasi</a:t>
            </a:r>
            <a:endParaRPr lang="en-US" b="1" dirty="0"/>
          </a:p>
          <a:p>
            <a:r>
              <a:rPr lang="en-US" b="1" dirty="0" err="1"/>
              <a:t>Prasangka</a:t>
            </a:r>
            <a:endParaRPr lang="en-US" b="1" dirty="0"/>
          </a:p>
          <a:p>
            <a:r>
              <a:rPr lang="en-US" b="1" dirty="0" err="1"/>
              <a:t>Masalah</a:t>
            </a:r>
            <a:r>
              <a:rPr lang="en-US" b="1" dirty="0"/>
              <a:t> </a:t>
            </a:r>
            <a:r>
              <a:rPr lang="en-US" b="1" dirty="0" err="1"/>
              <a:t>ekonomi</a:t>
            </a:r>
            <a:endParaRPr lang="en-US" b="1" dirty="0"/>
          </a:p>
          <a:p>
            <a:r>
              <a:rPr lang="en-US" b="1" dirty="0" err="1"/>
              <a:t>Masalah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endParaRPr lang="en-US" b="1" dirty="0"/>
          </a:p>
          <a:p>
            <a:r>
              <a:rPr lang="en-US" b="1" dirty="0" err="1"/>
              <a:t>Konflik</a:t>
            </a:r>
            <a:endParaRPr lang="en-ID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875B13-6D80-447E-A433-3C0B0A271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981" y="2233439"/>
            <a:ext cx="5172629" cy="239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B14C1-919E-4C80-8E11-42459653C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Sejarah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Psisos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57F94-9131-4CAB-8E8F-8FBE13DD7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dan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bagimana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, </a:t>
            </a:r>
            <a:r>
              <a:rPr lang="en-US" dirty="0" err="1"/>
              <a:t>perasaan</a:t>
            </a:r>
            <a:r>
              <a:rPr lang="en-US" dirty="0"/>
              <a:t> dan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oleh orang lain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1047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2185C-A30E-4B6F-A7AF-DF4C1E89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Kajian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EFE92-BCFA-4484-81A9-9C95F0F3F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Agresi</a:t>
            </a:r>
            <a:endParaRPr lang="en-US" dirty="0"/>
          </a:p>
          <a:p>
            <a:r>
              <a:rPr lang="en-US" dirty="0" err="1"/>
              <a:t>Stres</a:t>
            </a:r>
            <a:endParaRPr lang="en-US" dirty="0"/>
          </a:p>
          <a:p>
            <a:r>
              <a:rPr lang="en-US" dirty="0" err="1"/>
              <a:t>Violance</a:t>
            </a:r>
            <a:endParaRPr lang="en-US" dirty="0"/>
          </a:p>
          <a:p>
            <a:r>
              <a:rPr lang="en-US" dirty="0" err="1"/>
              <a:t>Prasangka</a:t>
            </a:r>
            <a:endParaRPr lang="en-US" dirty="0"/>
          </a:p>
          <a:p>
            <a:r>
              <a:rPr lang="en-US" dirty="0"/>
              <a:t>In group-out group</a:t>
            </a:r>
          </a:p>
          <a:p>
            <a:r>
              <a:rPr lang="en-US" dirty="0" err="1"/>
              <a:t>dll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3200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0CE39-BF55-43CD-8735-28C1650B7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psisos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8DD44-9759-4760-A0D6-8E24EC415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Mikro</a:t>
            </a:r>
            <a:r>
              <a:rPr lang="en-US" dirty="0"/>
              <a:t> – </a:t>
            </a:r>
            <a:r>
              <a:rPr lang="en-US" dirty="0" err="1"/>
              <a:t>makro</a:t>
            </a:r>
            <a:endParaRPr lang="en-US" dirty="0"/>
          </a:p>
          <a:p>
            <a:r>
              <a:rPr lang="en-US" dirty="0"/>
              <a:t>Luas </a:t>
            </a:r>
            <a:r>
              <a:rPr lang="en-US" dirty="0" err="1"/>
              <a:t>kajiannya</a:t>
            </a:r>
            <a:r>
              <a:rPr lang="en-US" dirty="0"/>
              <a:t>: </a:t>
            </a:r>
            <a:r>
              <a:rPr lang="en-US" dirty="0" err="1"/>
              <a:t>terorisme</a:t>
            </a:r>
            <a:r>
              <a:rPr lang="en-US" dirty="0"/>
              <a:t>, </a:t>
            </a:r>
            <a:r>
              <a:rPr lang="en-US" dirty="0" err="1"/>
              <a:t>radikalisme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345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85541-733F-45D6-9EC0-1C4769F29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565C2-A1F0-4CE9-BBF4-2CEE0012A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Luar</a:t>
            </a:r>
            <a:r>
              <a:rPr lang="en-US" dirty="0"/>
              <a:t> negeri: Floyd Henry Allport, Roger William Brown, </a:t>
            </a:r>
            <a:r>
              <a:rPr lang="en-US" dirty="0" err="1"/>
              <a:t>dll</a:t>
            </a:r>
            <a:endParaRPr lang="en-US" dirty="0"/>
          </a:p>
          <a:p>
            <a:r>
              <a:rPr lang="en-US" dirty="0"/>
              <a:t>Indonesia: </a:t>
            </a:r>
            <a:r>
              <a:rPr lang="en-US" dirty="0" err="1"/>
              <a:t>Sarlito</a:t>
            </a:r>
            <a:r>
              <a:rPr lang="en-US" dirty="0"/>
              <a:t> </a:t>
            </a:r>
            <a:r>
              <a:rPr lang="en-US" dirty="0" err="1"/>
              <a:t>Wirawan</a:t>
            </a:r>
            <a:r>
              <a:rPr lang="en-US" dirty="0"/>
              <a:t> </a:t>
            </a:r>
            <a:r>
              <a:rPr lang="en-US" dirty="0" err="1"/>
              <a:t>Sarwono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Prasangka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terorisme</a:t>
            </a:r>
            <a:endParaRPr lang="en-US" dirty="0">
              <a:sym typeface="Wingdings" panose="05000000000000000000" pitchFamily="2" charset="2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0047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BA136-AE27-4FCE-A0BF-643F7CABE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4373F-0FA9-4A73-8B2F-093F59CEB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soial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yang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/>
              <a:t>di Indonesia? 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2261596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LightSeedRightStep">
      <a:dk1>
        <a:srgbClr val="000000"/>
      </a:dk1>
      <a:lt1>
        <a:srgbClr val="FFFFFF"/>
      </a:lt1>
      <a:dk2>
        <a:srgbClr val="3A3621"/>
      </a:dk2>
      <a:lt2>
        <a:srgbClr val="E2E8E5"/>
      </a:lt2>
      <a:accent1>
        <a:srgbClr val="EA73A4"/>
      </a:accent1>
      <a:accent2>
        <a:srgbClr val="E55454"/>
      </a:accent2>
      <a:accent3>
        <a:srgbClr val="E59053"/>
      </a:accent3>
      <a:accent4>
        <a:srgbClr val="B6A343"/>
      </a:accent4>
      <a:accent5>
        <a:srgbClr val="95AB54"/>
      </a:accent5>
      <a:accent6>
        <a:srgbClr val="69B643"/>
      </a:accent6>
      <a:hlink>
        <a:srgbClr val="578F78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93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 Light</vt:lpstr>
      <vt:lpstr>Rockwell Nova Light</vt:lpstr>
      <vt:lpstr>Wingdings</vt:lpstr>
      <vt:lpstr>LeafVTI</vt:lpstr>
      <vt:lpstr>Psikologi Sosial</vt:lpstr>
      <vt:lpstr>Fenomena sosial di Indonesia dan global</vt:lpstr>
      <vt:lpstr>Sejarah Perkembangan Psisos</vt:lpstr>
      <vt:lpstr>Kajian psikologi sosial</vt:lpstr>
      <vt:lpstr>Level penelitian psisos</vt:lpstr>
      <vt:lpstr>Tokoh Psikologi Sosial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Sosial</dc:title>
  <dc:creator>Clara Moningka</dc:creator>
  <cp:lastModifiedBy>Clara Moningka</cp:lastModifiedBy>
  <cp:revision>4</cp:revision>
  <dcterms:created xsi:type="dcterms:W3CDTF">2021-02-10T08:06:15Z</dcterms:created>
  <dcterms:modified xsi:type="dcterms:W3CDTF">2021-02-10T08:37:59Z</dcterms:modified>
</cp:coreProperties>
</file>