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3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9798E-90C4-48E6-B39B-37FF65347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7100" y="1079500"/>
            <a:ext cx="7797799" cy="2138400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D95C8C-0A7F-40D9-A690-3D5898EFF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8350" y="4113213"/>
            <a:ext cx="5575300" cy="1655762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322F3-E47A-4D6E-96A8-AB5C73BA99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2/10/2021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BF5CE-9E66-4FD5-949F-34E11607C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EDAB7A-4032-416A-B04E-1F4878912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01C0CAB-6A03-4C6A-9FAA-219847753628}"/>
              </a:ext>
            </a:extLst>
          </p:cNvPr>
          <p:cNvCxnSpPr>
            <a:cxnSpLocks/>
          </p:cNvCxnSpPr>
          <p:nvPr/>
        </p:nvCxnSpPr>
        <p:spPr>
          <a:xfrm>
            <a:off x="5826000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982E0B2-AA9C-441C-A08E-A9DF9CF12116}"/>
              </a:ext>
            </a:extLst>
          </p:cNvPr>
          <p:cNvGrpSpPr/>
          <p:nvPr/>
        </p:nvGrpSpPr>
        <p:grpSpPr>
          <a:xfrm>
            <a:off x="9728046" y="4869342"/>
            <a:ext cx="1623711" cy="630920"/>
            <a:chOff x="9588346" y="4824892"/>
            <a:chExt cx="1623711" cy="630920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4A2E074-C10D-4C57-AB72-B631E4D77102}"/>
                </a:ext>
              </a:extLst>
            </p:cNvPr>
            <p:cNvSpPr/>
            <p:nvPr/>
          </p:nvSpPr>
          <p:spPr>
            <a:xfrm rot="2700000" flipH="1">
              <a:off x="10267789" y="4452443"/>
              <a:ext cx="571820" cy="1316717"/>
            </a:xfrm>
            <a:custGeom>
              <a:avLst/>
              <a:gdLst>
                <a:gd name="connsiteX0" fmla="*/ 282417 w 571820"/>
                <a:gd name="connsiteY0" fmla="*/ 0 h 1316717"/>
                <a:gd name="connsiteX1" fmla="*/ 285910 w 571820"/>
                <a:gd name="connsiteY1" fmla="*/ 3175 h 1316717"/>
                <a:gd name="connsiteX2" fmla="*/ 287393 w 571820"/>
                <a:gd name="connsiteY2" fmla="*/ 1827 h 1316717"/>
                <a:gd name="connsiteX3" fmla="*/ 289403 w 571820"/>
                <a:gd name="connsiteY3" fmla="*/ 0 h 1316717"/>
                <a:gd name="connsiteX4" fmla="*/ 289403 w 571820"/>
                <a:gd name="connsiteY4" fmla="*/ 6349 h 1316717"/>
                <a:gd name="connsiteX5" fmla="*/ 309203 w 571820"/>
                <a:gd name="connsiteY5" fmla="*/ 24345 h 1316717"/>
                <a:gd name="connsiteX6" fmla="*/ 571820 w 571820"/>
                <a:gd name="connsiteY6" fmla="*/ 658359 h 1316717"/>
                <a:gd name="connsiteX7" fmla="*/ 309203 w 571820"/>
                <a:gd name="connsiteY7" fmla="*/ 1292372 h 1316717"/>
                <a:gd name="connsiteX8" fmla="*/ 289403 w 571820"/>
                <a:gd name="connsiteY8" fmla="*/ 1310368 h 1316717"/>
                <a:gd name="connsiteX9" fmla="*/ 289403 w 571820"/>
                <a:gd name="connsiteY9" fmla="*/ 1316717 h 1316717"/>
                <a:gd name="connsiteX10" fmla="*/ 287393 w 571820"/>
                <a:gd name="connsiteY10" fmla="*/ 1314890 h 1316717"/>
                <a:gd name="connsiteX11" fmla="*/ 285910 w 571820"/>
                <a:gd name="connsiteY11" fmla="*/ 1313542 h 1316717"/>
                <a:gd name="connsiteX12" fmla="*/ 282417 w 571820"/>
                <a:gd name="connsiteY12" fmla="*/ 1316717 h 1316717"/>
                <a:gd name="connsiteX13" fmla="*/ 282417 w 571820"/>
                <a:gd name="connsiteY13" fmla="*/ 1310367 h 1316717"/>
                <a:gd name="connsiteX14" fmla="*/ 262617 w 571820"/>
                <a:gd name="connsiteY14" fmla="*/ 1292372 h 1316717"/>
                <a:gd name="connsiteX15" fmla="*/ 0 w 571820"/>
                <a:gd name="connsiteY15" fmla="*/ 658358 h 1316717"/>
                <a:gd name="connsiteX16" fmla="*/ 262617 w 571820"/>
                <a:gd name="connsiteY16" fmla="*/ 24345 h 1316717"/>
                <a:gd name="connsiteX17" fmla="*/ 282417 w 571820"/>
                <a:gd name="connsiteY17" fmla="*/ 6349 h 1316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71820" h="1316717">
                  <a:moveTo>
                    <a:pt x="282417" y="0"/>
                  </a:moveTo>
                  <a:lnTo>
                    <a:pt x="285910" y="3175"/>
                  </a:lnTo>
                  <a:lnTo>
                    <a:pt x="287393" y="1827"/>
                  </a:lnTo>
                  <a:lnTo>
                    <a:pt x="289403" y="0"/>
                  </a:lnTo>
                  <a:lnTo>
                    <a:pt x="289403" y="6349"/>
                  </a:lnTo>
                  <a:lnTo>
                    <a:pt x="309203" y="24345"/>
                  </a:lnTo>
                  <a:cubicBezTo>
                    <a:pt x="471461" y="186603"/>
                    <a:pt x="571820" y="410761"/>
                    <a:pt x="571820" y="658359"/>
                  </a:cubicBezTo>
                  <a:cubicBezTo>
                    <a:pt x="571820" y="905956"/>
                    <a:pt x="471461" y="1130114"/>
                    <a:pt x="309203" y="1292372"/>
                  </a:cubicBezTo>
                  <a:lnTo>
                    <a:pt x="289403" y="1310368"/>
                  </a:lnTo>
                  <a:lnTo>
                    <a:pt x="289403" y="1316717"/>
                  </a:lnTo>
                  <a:lnTo>
                    <a:pt x="287393" y="1314890"/>
                  </a:lnTo>
                  <a:lnTo>
                    <a:pt x="285910" y="1313542"/>
                  </a:lnTo>
                  <a:lnTo>
                    <a:pt x="282417" y="1316717"/>
                  </a:lnTo>
                  <a:lnTo>
                    <a:pt x="282417" y="1310367"/>
                  </a:lnTo>
                  <a:lnTo>
                    <a:pt x="262617" y="1292372"/>
                  </a:lnTo>
                  <a:cubicBezTo>
                    <a:pt x="100359" y="1130113"/>
                    <a:pt x="0" y="905956"/>
                    <a:pt x="0" y="658358"/>
                  </a:cubicBezTo>
                  <a:cubicBezTo>
                    <a:pt x="0" y="410761"/>
                    <a:pt x="100359" y="186603"/>
                    <a:pt x="262617" y="24345"/>
                  </a:cubicBezTo>
                  <a:lnTo>
                    <a:pt x="282417" y="6349"/>
                  </a:ln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0B037EB3-1772-4BA8-A95A-E5DBDFEA32B0}"/>
                </a:ext>
              </a:extLst>
            </p:cNvPr>
            <p:cNvGrpSpPr/>
            <p:nvPr/>
          </p:nvGrpSpPr>
          <p:grpSpPr>
            <a:xfrm rot="2700000" flipH="1">
              <a:off x="10112436" y="4359902"/>
              <a:ext cx="571820" cy="1620000"/>
              <a:chOff x="8482785" y="4330454"/>
              <a:chExt cx="571820" cy="1620000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A1F47AC1-63D0-47F3-9728-1A0A0543494B}"/>
                  </a:ext>
                </a:extLst>
              </p:cNvPr>
              <p:cNvSpPr/>
              <p:nvPr/>
            </p:nvSpPr>
            <p:spPr>
              <a:xfrm>
                <a:off x="8482785" y="4333632"/>
                <a:ext cx="571820" cy="1311956"/>
              </a:xfrm>
              <a:custGeom>
                <a:avLst/>
                <a:gdLst>
                  <a:gd name="connsiteX0" fmla="*/ 282417 w 571820"/>
                  <a:gd name="connsiteY0" fmla="*/ 0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82417 w 571820"/>
                  <a:gd name="connsiteY0" fmla="*/ 6349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309203 w 571820"/>
                  <a:gd name="connsiteY4" fmla="*/ 24345 h 1316717"/>
                  <a:gd name="connsiteX5" fmla="*/ 571820 w 571820"/>
                  <a:gd name="connsiteY5" fmla="*/ 658359 h 1316717"/>
                  <a:gd name="connsiteX6" fmla="*/ 309203 w 571820"/>
                  <a:gd name="connsiteY6" fmla="*/ 1292372 h 1316717"/>
                  <a:gd name="connsiteX7" fmla="*/ 289403 w 571820"/>
                  <a:gd name="connsiteY7" fmla="*/ 1310368 h 1316717"/>
                  <a:gd name="connsiteX8" fmla="*/ 289403 w 571820"/>
                  <a:gd name="connsiteY8" fmla="*/ 1316717 h 1316717"/>
                  <a:gd name="connsiteX9" fmla="*/ 287393 w 571820"/>
                  <a:gd name="connsiteY9" fmla="*/ 1314890 h 1316717"/>
                  <a:gd name="connsiteX10" fmla="*/ 285910 w 571820"/>
                  <a:gd name="connsiteY10" fmla="*/ 1313542 h 1316717"/>
                  <a:gd name="connsiteX11" fmla="*/ 282417 w 571820"/>
                  <a:gd name="connsiteY11" fmla="*/ 1316717 h 1316717"/>
                  <a:gd name="connsiteX12" fmla="*/ 282417 w 571820"/>
                  <a:gd name="connsiteY12" fmla="*/ 1310367 h 1316717"/>
                  <a:gd name="connsiteX13" fmla="*/ 262617 w 571820"/>
                  <a:gd name="connsiteY13" fmla="*/ 1292372 h 1316717"/>
                  <a:gd name="connsiteX14" fmla="*/ 0 w 571820"/>
                  <a:gd name="connsiteY14" fmla="*/ 658358 h 1316717"/>
                  <a:gd name="connsiteX15" fmla="*/ 262617 w 571820"/>
                  <a:gd name="connsiteY15" fmla="*/ 24345 h 1316717"/>
                  <a:gd name="connsiteX0" fmla="*/ 262617 w 571820"/>
                  <a:gd name="connsiteY0" fmla="*/ 22518 h 1314890"/>
                  <a:gd name="connsiteX1" fmla="*/ 285910 w 571820"/>
                  <a:gd name="connsiteY1" fmla="*/ 1348 h 1314890"/>
                  <a:gd name="connsiteX2" fmla="*/ 287393 w 571820"/>
                  <a:gd name="connsiteY2" fmla="*/ 0 h 1314890"/>
                  <a:gd name="connsiteX3" fmla="*/ 309203 w 571820"/>
                  <a:gd name="connsiteY3" fmla="*/ 22518 h 1314890"/>
                  <a:gd name="connsiteX4" fmla="*/ 571820 w 571820"/>
                  <a:gd name="connsiteY4" fmla="*/ 656532 h 1314890"/>
                  <a:gd name="connsiteX5" fmla="*/ 309203 w 571820"/>
                  <a:gd name="connsiteY5" fmla="*/ 1290545 h 1314890"/>
                  <a:gd name="connsiteX6" fmla="*/ 289403 w 571820"/>
                  <a:gd name="connsiteY6" fmla="*/ 1308541 h 1314890"/>
                  <a:gd name="connsiteX7" fmla="*/ 289403 w 571820"/>
                  <a:gd name="connsiteY7" fmla="*/ 1314890 h 1314890"/>
                  <a:gd name="connsiteX8" fmla="*/ 287393 w 571820"/>
                  <a:gd name="connsiteY8" fmla="*/ 1313063 h 1314890"/>
                  <a:gd name="connsiteX9" fmla="*/ 285910 w 571820"/>
                  <a:gd name="connsiteY9" fmla="*/ 1311715 h 1314890"/>
                  <a:gd name="connsiteX10" fmla="*/ 282417 w 571820"/>
                  <a:gd name="connsiteY10" fmla="*/ 1314890 h 1314890"/>
                  <a:gd name="connsiteX11" fmla="*/ 282417 w 571820"/>
                  <a:gd name="connsiteY11" fmla="*/ 1308540 h 1314890"/>
                  <a:gd name="connsiteX12" fmla="*/ 262617 w 571820"/>
                  <a:gd name="connsiteY12" fmla="*/ 1290545 h 1314890"/>
                  <a:gd name="connsiteX13" fmla="*/ 0 w 571820"/>
                  <a:gd name="connsiteY13" fmla="*/ 656531 h 1314890"/>
                  <a:gd name="connsiteX14" fmla="*/ 262617 w 571820"/>
                  <a:gd name="connsiteY14" fmla="*/ 22518 h 1314890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82417 w 571820"/>
                  <a:gd name="connsiteY10" fmla="*/ 1307192 h 1313542"/>
                  <a:gd name="connsiteX11" fmla="*/ 262617 w 571820"/>
                  <a:gd name="connsiteY11" fmla="*/ 1289197 h 1313542"/>
                  <a:gd name="connsiteX12" fmla="*/ 0 w 571820"/>
                  <a:gd name="connsiteY12" fmla="*/ 655183 h 1313542"/>
                  <a:gd name="connsiteX13" fmla="*/ 262617 w 571820"/>
                  <a:gd name="connsiteY13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62617 w 571820"/>
                  <a:gd name="connsiteY10" fmla="*/ 1289197 h 1313542"/>
                  <a:gd name="connsiteX11" fmla="*/ 0 w 571820"/>
                  <a:gd name="connsiteY11" fmla="*/ 655183 h 1313542"/>
                  <a:gd name="connsiteX12" fmla="*/ 262617 w 571820"/>
                  <a:gd name="connsiteY12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62617 w 571820"/>
                  <a:gd name="connsiteY9" fmla="*/ 1289197 h 1313542"/>
                  <a:gd name="connsiteX10" fmla="*/ 0 w 571820"/>
                  <a:gd name="connsiteY10" fmla="*/ 655183 h 1313542"/>
                  <a:gd name="connsiteX11" fmla="*/ 262617 w 571820"/>
                  <a:gd name="connsiteY11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62617 w 571820"/>
                  <a:gd name="connsiteY8" fmla="*/ 1289197 h 1313542"/>
                  <a:gd name="connsiteX9" fmla="*/ 0 w 571820"/>
                  <a:gd name="connsiteY9" fmla="*/ 655183 h 1313542"/>
                  <a:gd name="connsiteX10" fmla="*/ 262617 w 571820"/>
                  <a:gd name="connsiteY10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62617 w 571820"/>
                  <a:gd name="connsiteY7" fmla="*/ 1289197 h 1313542"/>
                  <a:gd name="connsiteX8" fmla="*/ 0 w 571820"/>
                  <a:gd name="connsiteY8" fmla="*/ 655183 h 1313542"/>
                  <a:gd name="connsiteX9" fmla="*/ 262617 w 571820"/>
                  <a:gd name="connsiteY9" fmla="*/ 21170 h 1313542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9403 w 571820"/>
                  <a:gd name="connsiteY5" fmla="*/ 1307193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5832 w 571820"/>
                  <a:gd name="connsiteY5" fmla="*/ 1311956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11956"/>
                  <a:gd name="connsiteX1" fmla="*/ 285910 w 571820"/>
                  <a:gd name="connsiteY1" fmla="*/ 0 h 1311956"/>
                  <a:gd name="connsiteX2" fmla="*/ 309203 w 571820"/>
                  <a:gd name="connsiteY2" fmla="*/ 21170 h 1311956"/>
                  <a:gd name="connsiteX3" fmla="*/ 571820 w 571820"/>
                  <a:gd name="connsiteY3" fmla="*/ 655184 h 1311956"/>
                  <a:gd name="connsiteX4" fmla="*/ 309203 w 571820"/>
                  <a:gd name="connsiteY4" fmla="*/ 1289197 h 1311956"/>
                  <a:gd name="connsiteX5" fmla="*/ 285832 w 571820"/>
                  <a:gd name="connsiteY5" fmla="*/ 1311956 h 1311956"/>
                  <a:gd name="connsiteX6" fmla="*/ 262617 w 571820"/>
                  <a:gd name="connsiteY6" fmla="*/ 1289197 h 1311956"/>
                  <a:gd name="connsiteX7" fmla="*/ 0 w 571820"/>
                  <a:gd name="connsiteY7" fmla="*/ 655183 h 1311956"/>
                  <a:gd name="connsiteX8" fmla="*/ 262617 w 571820"/>
                  <a:gd name="connsiteY8" fmla="*/ 21170 h 1311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71820" h="1311956">
                    <a:moveTo>
                      <a:pt x="262617" y="21170"/>
                    </a:moveTo>
                    <a:lnTo>
                      <a:pt x="285910" y="0"/>
                    </a:lnTo>
                    <a:lnTo>
                      <a:pt x="309203" y="21170"/>
                    </a:lnTo>
                    <a:cubicBezTo>
                      <a:pt x="471461" y="183428"/>
                      <a:pt x="571820" y="407586"/>
                      <a:pt x="571820" y="655184"/>
                    </a:cubicBezTo>
                    <a:cubicBezTo>
                      <a:pt x="571820" y="902781"/>
                      <a:pt x="471461" y="1126939"/>
                      <a:pt x="309203" y="1289197"/>
                    </a:cubicBezTo>
                    <a:lnTo>
                      <a:pt x="285832" y="1311956"/>
                    </a:lnTo>
                    <a:lnTo>
                      <a:pt x="262617" y="1289197"/>
                    </a:lnTo>
                    <a:cubicBezTo>
                      <a:pt x="100359" y="1126938"/>
                      <a:pt x="0" y="902781"/>
                      <a:pt x="0" y="655183"/>
                    </a:cubicBezTo>
                    <a:cubicBezTo>
                      <a:pt x="0" y="407586"/>
                      <a:pt x="100359" y="183428"/>
                      <a:pt x="262617" y="2117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803A57D6-0C36-4560-A08A-16768551EF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68695" y="4330454"/>
                <a:ext cx="0" cy="162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401690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B794F-0C7D-47A6-A355-9B54F3A08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18BEFC-5F95-43C3-A662-CF24426CB3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500" y="1790700"/>
            <a:ext cx="10026650" cy="3978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20A41-C226-41AB-8766-C9BF3E9BF9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7795E9-017B-4505-810D-A5F553A56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6A1BD-3429-4C11-B230-8AD083EC3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787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A11CA2-18BF-408B-A40C-B43A0A7B80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899079" y="1079500"/>
            <a:ext cx="1292662" cy="4689476"/>
          </a:xfrm>
        </p:spPr>
        <p:txBody>
          <a:bodyPr vert="eaVer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424B6-12FC-41A1-AF7C-7E3931D972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499" y="1079500"/>
            <a:ext cx="8495943" cy="46894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CF957-F921-48CF-97FE-91190C1AE9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3F49D-6E0C-47F7-BAAD-A427913DC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8A122-F390-46CF-BECF-3AE05CA58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406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A217A-A229-4751-8D09-0CAD914F6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DEA33-60C3-4B28-B3EF-E93D6D46A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D3B28-C66B-4279-AB67-2BC1D01239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8FF39-A0DA-4F77-9297-B83C86B57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7D65A-9D4E-42F6-A8BF-1EEAFB180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862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017BB-B242-4CC6-887C-83E08CE2D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2252663"/>
            <a:ext cx="4457700" cy="2349500"/>
          </a:xfrm>
        </p:spPr>
        <p:txBody>
          <a:bodyPr anchor="ctr" anchorCtr="0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695823-EA83-493F-8FEC-C72B5B9CF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54800" y="2252664"/>
            <a:ext cx="4451348" cy="2349500"/>
          </a:xfrm>
        </p:spPr>
        <p:txBody>
          <a:bodyPr anchor="ctr" anchorCtr="0"/>
          <a:lstStyle>
            <a:lvl1pPr marL="0" indent="0">
              <a:buNone/>
              <a:defRPr sz="2400" i="1">
                <a:solidFill>
                  <a:schemeClr val="tx1">
                    <a:alpha val="7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08E54-36BB-4AB4-BE1F-5FA8207BEA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53A6A-C55A-40A1-A3BB-DB417047F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6E656-7AC0-4BD3-AFE5-4B5122E2F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9ABE19D-0B51-4388-93D1-0CD6B767115D}"/>
              </a:ext>
            </a:extLst>
          </p:cNvPr>
          <p:cNvGrpSpPr/>
          <p:nvPr/>
        </p:nvGrpSpPr>
        <p:grpSpPr>
          <a:xfrm>
            <a:off x="999771" y="932104"/>
            <a:ext cx="913428" cy="1032464"/>
            <a:chOff x="999771" y="932104"/>
            <a:chExt cx="913428" cy="1032464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46226ED6-7133-4222-9552-0EA4B1B3C9FB}"/>
                </a:ext>
              </a:extLst>
            </p:cNvPr>
            <p:cNvGrpSpPr/>
            <p:nvPr/>
          </p:nvGrpSpPr>
          <p:grpSpPr>
            <a:xfrm rot="8100000" flipV="1">
              <a:off x="1047457" y="1290386"/>
              <a:ext cx="865742" cy="628383"/>
              <a:chOff x="558167" y="958515"/>
              <a:chExt cx="865742" cy="628383"/>
            </a:xfrm>
            <a:solidFill>
              <a:schemeClr val="accent3"/>
            </a:solidFill>
          </p:grpSpPr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BE810E40-D42F-4034-93BA-54446465D20B}"/>
                  </a:ext>
                </a:extLst>
              </p:cNvPr>
              <p:cNvSpPr/>
              <p:nvPr/>
            </p:nvSpPr>
            <p:spPr>
              <a:xfrm rot="8100000" flipH="1">
                <a:off x="558167" y="1122160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60F6BFC2-CA89-42B8-8A5A-E9F26BA87FBB}"/>
                  </a:ext>
                </a:extLst>
              </p:cNvPr>
              <p:cNvSpPr/>
              <p:nvPr/>
            </p:nvSpPr>
            <p:spPr>
              <a:xfrm rot="5400000" flipH="1">
                <a:off x="959170" y="95851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1CA36485-DC1D-48C9-91B2-425DBC66D471}"/>
                </a:ext>
              </a:extLst>
            </p:cNvPr>
            <p:cNvGrpSpPr/>
            <p:nvPr/>
          </p:nvGrpSpPr>
          <p:grpSpPr>
            <a:xfrm rot="10800000" flipH="1" flipV="1">
              <a:off x="999771" y="932104"/>
              <a:ext cx="864005" cy="1032464"/>
              <a:chOff x="2207971" y="2384401"/>
              <a:chExt cx="864005" cy="1032464"/>
            </a:xfrm>
          </p:grpSpPr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0ACF276E-196C-4923-B7D1-48A8E6A1669C}"/>
                  </a:ext>
                </a:extLst>
              </p:cNvPr>
              <p:cNvSpPr/>
              <p:nvPr/>
            </p:nvSpPr>
            <p:spPr>
              <a:xfrm rot="13500000">
                <a:off x="2207971" y="285630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FFE3686C-DFF6-4995-81B8-FA38F5BB0401}"/>
                  </a:ext>
                </a:extLst>
              </p:cNvPr>
              <p:cNvSpPr/>
              <p:nvPr/>
            </p:nvSpPr>
            <p:spPr>
              <a:xfrm rot="10800000">
                <a:off x="2607238" y="2688467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9DCBF653-CCB9-47B2-9DD9-68847A45D82D}"/>
                  </a:ext>
                </a:extLst>
              </p:cNvPr>
              <p:cNvGrpSpPr/>
              <p:nvPr/>
            </p:nvGrpSpPr>
            <p:grpSpPr>
              <a:xfrm>
                <a:off x="2440769" y="2384401"/>
                <a:ext cx="313009" cy="1032464"/>
                <a:chOff x="2440769" y="2384401"/>
                <a:chExt cx="313009" cy="1032464"/>
              </a:xfrm>
            </p:grpSpPr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7F081A1F-C7C9-4907-AAED-B4E9B64973F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2440769" y="2516865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34F8F89A-0719-4D9A-8379-9EEBD720105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8100000" flipH="1">
                  <a:off x="2753778" y="2384401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7AA5779-FF0F-4ACF-A56C-710A4CDEC8A3}"/>
              </a:ext>
            </a:extLst>
          </p:cNvPr>
          <p:cNvGrpSpPr/>
          <p:nvPr/>
        </p:nvGrpSpPr>
        <p:grpSpPr>
          <a:xfrm>
            <a:off x="1437136" y="649304"/>
            <a:ext cx="388541" cy="388541"/>
            <a:chOff x="5752675" y="5440856"/>
            <a:chExt cx="388541" cy="388541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5F0ADB13-4626-4F84-B513-0B58E65C248E}"/>
                </a:ext>
              </a:extLst>
            </p:cNvPr>
            <p:cNvSpPr/>
            <p:nvPr/>
          </p:nvSpPr>
          <p:spPr>
            <a:xfrm rot="10800000">
              <a:off x="5800801" y="5488982"/>
              <a:ext cx="340415" cy="340415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AF46BC46-AD78-4932-95BA-D3009154CA7A}"/>
                </a:ext>
              </a:extLst>
            </p:cNvPr>
            <p:cNvSpPr/>
            <p:nvPr/>
          </p:nvSpPr>
          <p:spPr>
            <a:xfrm>
              <a:off x="5752675" y="5440856"/>
              <a:ext cx="340415" cy="3404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38118F0-6EA8-4901-9161-9101C6DDD97E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0547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D013D-A80D-4455-B886-0C3448294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9D3AB-20B9-4D90-8106-506F443682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8585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F9DF39-257F-4C10-A7B4-1AA1C66F28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600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E57E5E-B324-4633-AB65-4A53498B9F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42A16D-8423-4C91-B839-F95380250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3AD46B-C875-4F91-8991-4A4E5D768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105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170C3-74D3-4445-A879-4F7CF42ED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B64494-3C1C-49FE-ADB2-6F41CEEA8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EE19A6-8340-43A4-9B30-A27DEB9E2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9500" y="2525561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9D4B31-0090-483A-BF84-CEA2B22D51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6495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8DB9E9-0BD8-4F85-9342-5C5BA0D35C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64950" y="2525560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AE3D3E-6168-45C3-BAB4-04FFFB9835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8F8D02-7CCF-4321-847A-CD553E52A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966368-2A9A-4617-A2A9-E4E9ACD06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067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0855A-C7D7-455F-BD47-AB4221DD0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79500"/>
            <a:ext cx="10026650" cy="4689475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29F6FD-C2F8-4688-B52A-ED76F48B8B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358F0F-237C-4F8E-A5A7-48269F700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C3629E-70C3-44A4-A268-2194CD424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26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0232D4-EC56-49D3-B967-D972B5E5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2C3171-136A-405F-B1CF-C0DAFAA21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523E7E-BA29-40D2-BE24-10E7F7050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733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607EF-706F-47DD-B487-7C3E4EDE1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607" y="1011238"/>
            <a:ext cx="3906000" cy="12924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98442-7D9F-4D62-866B-FBA382F06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7200" y="955230"/>
            <a:ext cx="5583193" cy="4813745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4800"/>
            </a:lvl1pPr>
            <a:lvl2pPr marL="0">
              <a:lnSpc>
                <a:spcPct val="100000"/>
              </a:lnSpc>
              <a:defRPr sz="4800"/>
            </a:lvl2pPr>
            <a:lvl3pPr marL="0" indent="0">
              <a:buNone/>
              <a:defRPr sz="2000"/>
            </a:lvl3pPr>
            <a:lvl4pPr marL="0">
              <a:defRPr sz="2000"/>
            </a:lvl4pPr>
            <a:lvl5pPr marL="360000"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7D1DB7-AC43-460E-B3C5-9F8B37D1B5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499" y="2664000"/>
            <a:ext cx="3905999" cy="3106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0C5DE9-6995-4F6E-AF64-6CE9A6779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8BC655-2B4D-48CA-90B9-740400332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14A7E0-1D83-4CE0-9FFE-3EEE2B3C2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634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F7F85-950A-4BED-AE31-5C85DE4FA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1" y="1011238"/>
            <a:ext cx="3905250" cy="1292662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13A008-3741-4305-8A06-C0D8404A32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31813"/>
            <a:ext cx="6113812" cy="578484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2ADC63-3365-4920-AF26-600F4D2EA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500" y="2663825"/>
            <a:ext cx="3905250" cy="310515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161BE-EF8B-4F4D-8197-61442EBC46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37897-BFE5-414E-9334-53116988D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5BF024-9A20-4B80-976D-420DCCD1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865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00152-D18D-4405-8FB2-5985831B5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2E92E1-0C4A-474E-8E29-8DB404101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790700"/>
            <a:ext cx="10026650" cy="397827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2E245-B48B-4526-8D2D-9475E64B06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64F0E216-BA48-4F04-AC4F-645AA0DD6AC6}" type="datetimeFigureOut">
              <a:rPr lang="en-US" smtClean="0"/>
              <a:pPr/>
              <a:t>2/10/2021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0FE5C-A494-40F2-A357-786AFFA631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686A1-EDE2-44D9-A671-F708A6F883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D39607A7-8386-47DB-8578-DDEDD194E5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7497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cap="all" spc="4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25000"/>
        </a:lnSpc>
        <a:spcBef>
          <a:spcPts val="10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CA5B2A81-2C8E-4963-AFD4-E539D168B4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B0684B-4372-4665-AB39-8AF4203237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83900" y="1079500"/>
            <a:ext cx="6119131" cy="2138400"/>
          </a:xfrm>
        </p:spPr>
        <p:txBody>
          <a:bodyPr>
            <a:normAutofit/>
          </a:bodyPr>
          <a:lstStyle/>
          <a:p>
            <a:r>
              <a:rPr lang="en-US" sz="3600" b="1" dirty="0" err="1"/>
              <a:t>Psikologi</a:t>
            </a:r>
            <a:r>
              <a:rPr lang="en-US" sz="3600" b="1" dirty="0"/>
              <a:t> </a:t>
            </a:r>
            <a:r>
              <a:rPr lang="en-US" sz="3600" b="1" dirty="0" err="1"/>
              <a:t>Sosial</a:t>
            </a:r>
            <a:endParaRPr lang="en-ID" sz="36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352BCD-9A88-452F-8B33-D9853468CA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0779" y="4113213"/>
            <a:ext cx="6125372" cy="1655762"/>
          </a:xfrm>
        </p:spPr>
        <p:txBody>
          <a:bodyPr>
            <a:normAutofit/>
          </a:bodyPr>
          <a:lstStyle/>
          <a:p>
            <a:r>
              <a:rPr lang="en-US" b="1" dirty="0"/>
              <a:t>Dr. Clara Moningka</a:t>
            </a:r>
            <a:endParaRPr lang="en-ID" b="1" dirty="0"/>
          </a:p>
        </p:txBody>
      </p:sp>
      <p:pic>
        <p:nvPicPr>
          <p:cNvPr id="16" name="Picture 3">
            <a:extLst>
              <a:ext uri="{FF2B5EF4-FFF2-40B4-BE49-F238E27FC236}">
                <a16:creationId xmlns:a16="http://schemas.microsoft.com/office/drawing/2014/main" id="{BB5A9FD4-39C7-4C02-970F-181CD8BC2B5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326" r="46389"/>
          <a:stretch/>
        </p:blipFill>
        <p:spPr>
          <a:xfrm>
            <a:off x="20" y="10"/>
            <a:ext cx="3863955" cy="6857989"/>
          </a:xfrm>
          <a:prstGeom prst="rect">
            <a:avLst/>
          </a:prstGeom>
        </p:spPr>
      </p:pic>
      <p:cxnSp>
        <p:nvCxnSpPr>
          <p:cNvPr id="17" name="Straight Connector 10">
            <a:extLst>
              <a:ext uri="{FF2B5EF4-FFF2-40B4-BE49-F238E27FC236}">
                <a16:creationId xmlns:a16="http://schemas.microsoft.com/office/drawing/2014/main" id="{9E7C23BC-DAA6-40E1-8166-B8C4439D1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773465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4989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18BE1-6E24-4848-BB99-5605A620D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Fenomena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di Indonesia dan global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D8692-5518-49E1-B59B-0A4AA49FE4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Masakah</a:t>
            </a:r>
            <a:r>
              <a:rPr lang="en-US" b="1" dirty="0"/>
              <a:t> </a:t>
            </a:r>
            <a:r>
              <a:rPr lang="en-US" b="1" dirty="0" err="1"/>
              <a:t>diskriminasi</a:t>
            </a:r>
            <a:endParaRPr lang="en-US" b="1" dirty="0"/>
          </a:p>
          <a:p>
            <a:r>
              <a:rPr lang="en-US" b="1" dirty="0" err="1"/>
              <a:t>Prasangka</a:t>
            </a:r>
            <a:endParaRPr lang="en-US" b="1" dirty="0"/>
          </a:p>
          <a:p>
            <a:r>
              <a:rPr lang="en-US" b="1" dirty="0" err="1"/>
              <a:t>Masalah</a:t>
            </a:r>
            <a:r>
              <a:rPr lang="en-US" b="1" dirty="0"/>
              <a:t> </a:t>
            </a:r>
            <a:r>
              <a:rPr lang="en-US" b="1" dirty="0" err="1"/>
              <a:t>ekonomi</a:t>
            </a:r>
            <a:endParaRPr lang="en-US" b="1" dirty="0"/>
          </a:p>
          <a:p>
            <a:r>
              <a:rPr lang="en-US" b="1" dirty="0" err="1"/>
              <a:t>Masalah</a:t>
            </a:r>
            <a:r>
              <a:rPr lang="en-US" b="1" dirty="0"/>
              <a:t> </a:t>
            </a:r>
            <a:r>
              <a:rPr lang="en-US" b="1" dirty="0" err="1"/>
              <a:t>kesehatan</a:t>
            </a:r>
            <a:endParaRPr lang="en-US" b="1" dirty="0"/>
          </a:p>
          <a:p>
            <a:r>
              <a:rPr lang="en-US" b="1" dirty="0" err="1"/>
              <a:t>Konflik</a:t>
            </a:r>
            <a:endParaRPr lang="en-ID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3875B13-6D80-447E-A433-3C0B0A271D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2981" y="2233439"/>
            <a:ext cx="5172629" cy="2391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78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B14C1-919E-4C80-8E11-42459653C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Sejarah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Psisos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457F94-9131-4CAB-8E8F-8FBE13DD7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Upaya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 dan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bagimana</a:t>
            </a:r>
            <a:r>
              <a:rPr lang="en-US" dirty="0"/>
              <a:t> </a:t>
            </a:r>
            <a:r>
              <a:rPr lang="en-US" dirty="0" err="1"/>
              <a:t>pikiran</a:t>
            </a:r>
            <a:r>
              <a:rPr lang="en-US" dirty="0"/>
              <a:t>, </a:t>
            </a:r>
            <a:r>
              <a:rPr lang="en-US" dirty="0" err="1"/>
              <a:t>perasaan</a:t>
            </a:r>
            <a:r>
              <a:rPr lang="en-US" dirty="0"/>
              <a:t> dan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dipengaruhi</a:t>
            </a:r>
            <a:r>
              <a:rPr lang="en-US" dirty="0"/>
              <a:t> oleh orang lain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610478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2185C-A30E-4B6F-A7AF-DF4C1E895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Kajian </a:t>
            </a:r>
            <a:r>
              <a:rPr lang="en-US" dirty="0" err="1"/>
              <a:t>psikologi</a:t>
            </a:r>
            <a:r>
              <a:rPr lang="en-US" dirty="0"/>
              <a:t> </a:t>
            </a:r>
            <a:r>
              <a:rPr lang="en-US" dirty="0" err="1"/>
              <a:t>sosial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EFE92-BCFA-4484-81A9-9C95F0F3FA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Agresi</a:t>
            </a:r>
            <a:endParaRPr lang="en-US" dirty="0"/>
          </a:p>
          <a:p>
            <a:r>
              <a:rPr lang="en-US" dirty="0" err="1"/>
              <a:t>Stres</a:t>
            </a:r>
            <a:endParaRPr lang="en-US" dirty="0"/>
          </a:p>
          <a:p>
            <a:r>
              <a:rPr lang="en-US" dirty="0" err="1"/>
              <a:t>Violance</a:t>
            </a:r>
            <a:endParaRPr lang="en-US" dirty="0"/>
          </a:p>
          <a:p>
            <a:r>
              <a:rPr lang="en-US" dirty="0" err="1"/>
              <a:t>Prasangka</a:t>
            </a:r>
            <a:endParaRPr lang="en-US" dirty="0"/>
          </a:p>
          <a:p>
            <a:r>
              <a:rPr lang="en-US" dirty="0"/>
              <a:t>In group-out group</a:t>
            </a:r>
          </a:p>
          <a:p>
            <a:r>
              <a:rPr lang="en-US" dirty="0" err="1"/>
              <a:t>dll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332007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0CE39-BF55-43CD-8735-28C1650B7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psisos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8DD44-9759-4760-A0D6-8E24EC415C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Mikro</a:t>
            </a:r>
            <a:r>
              <a:rPr lang="en-US" dirty="0"/>
              <a:t> – </a:t>
            </a:r>
            <a:r>
              <a:rPr lang="en-US" dirty="0" err="1"/>
              <a:t>makro</a:t>
            </a:r>
            <a:endParaRPr lang="en-US" dirty="0"/>
          </a:p>
          <a:p>
            <a:r>
              <a:rPr lang="en-US" dirty="0"/>
              <a:t>Luas </a:t>
            </a:r>
            <a:r>
              <a:rPr lang="en-US" dirty="0" err="1"/>
              <a:t>kajiannya</a:t>
            </a:r>
            <a:r>
              <a:rPr lang="en-US" dirty="0"/>
              <a:t>: </a:t>
            </a:r>
            <a:r>
              <a:rPr lang="en-US" dirty="0" err="1"/>
              <a:t>terorisme</a:t>
            </a:r>
            <a:r>
              <a:rPr lang="en-US" dirty="0"/>
              <a:t>, </a:t>
            </a:r>
            <a:r>
              <a:rPr lang="en-US" dirty="0" err="1"/>
              <a:t>radikalisme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6345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85541-733F-45D6-9EC0-1C4769F29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Tokoh</a:t>
            </a:r>
            <a:r>
              <a:rPr lang="en-US" dirty="0"/>
              <a:t> </a:t>
            </a:r>
            <a:r>
              <a:rPr lang="en-US" dirty="0" err="1"/>
              <a:t>Psikologi</a:t>
            </a:r>
            <a:r>
              <a:rPr lang="en-US" dirty="0"/>
              <a:t> </a:t>
            </a:r>
            <a:r>
              <a:rPr lang="en-US" dirty="0" err="1"/>
              <a:t>Sosial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565C2-A1F0-4CE9-BBF4-2CEE0012A2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Luar</a:t>
            </a:r>
            <a:r>
              <a:rPr lang="en-US" dirty="0"/>
              <a:t> negeri: Floyd Henry Allport, Roger William Brown, </a:t>
            </a:r>
            <a:r>
              <a:rPr lang="en-US" dirty="0" err="1"/>
              <a:t>dll</a:t>
            </a:r>
            <a:endParaRPr lang="en-US" dirty="0"/>
          </a:p>
          <a:p>
            <a:r>
              <a:rPr lang="en-US" dirty="0"/>
              <a:t>Indonesia: </a:t>
            </a:r>
            <a:r>
              <a:rPr lang="en-US" dirty="0" err="1"/>
              <a:t>Sarlito</a:t>
            </a:r>
            <a:r>
              <a:rPr lang="en-US" dirty="0"/>
              <a:t> </a:t>
            </a:r>
            <a:r>
              <a:rPr lang="en-US" dirty="0" err="1"/>
              <a:t>Wirawan</a:t>
            </a:r>
            <a:r>
              <a:rPr lang="en-US" dirty="0"/>
              <a:t> </a:t>
            </a:r>
            <a:r>
              <a:rPr lang="en-US" dirty="0" err="1"/>
              <a:t>Sarwono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Prasangka</a:t>
            </a:r>
            <a:r>
              <a:rPr lang="en-US" dirty="0">
                <a:sym typeface="Wingdings" panose="05000000000000000000" pitchFamily="2" charset="2"/>
              </a:rPr>
              <a:t>, </a:t>
            </a:r>
            <a:r>
              <a:rPr lang="en-US" dirty="0" err="1">
                <a:sym typeface="Wingdings" panose="05000000000000000000" pitchFamily="2" charset="2"/>
              </a:rPr>
              <a:t>terorisme</a:t>
            </a:r>
            <a:endParaRPr lang="en-US" dirty="0">
              <a:sym typeface="Wingdings" panose="05000000000000000000" pitchFamily="2" charset="2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700470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BA136-AE27-4FCE-A0BF-643F7CABE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4373F-0FA9-4A73-8B2F-093F59CEB4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Fenomena</a:t>
            </a:r>
            <a:r>
              <a:rPr lang="en-US" dirty="0"/>
              <a:t> </a:t>
            </a:r>
            <a:r>
              <a:rPr lang="en-US" dirty="0" err="1"/>
              <a:t>soial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yang </a:t>
            </a:r>
            <a:r>
              <a:rPr lang="en-US" dirty="0" err="1"/>
              <a:t>khas</a:t>
            </a:r>
            <a:r>
              <a:rPr lang="en-US" dirty="0"/>
              <a:t> </a:t>
            </a:r>
            <a:r>
              <a:rPr lang="en-US"/>
              <a:t>di Indonesia? </a:t>
            </a: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22261596"/>
      </p:ext>
    </p:extLst>
  </p:cSld>
  <p:clrMapOvr>
    <a:masterClrMapping/>
  </p:clrMapOvr>
</p:sld>
</file>

<file path=ppt/theme/theme1.xml><?xml version="1.0" encoding="utf-8"?>
<a:theme xmlns:a="http://schemas.openxmlformats.org/drawingml/2006/main" name="LeafVTI">
  <a:themeElements>
    <a:clrScheme name="AnalogousFromLightSeedRightStep">
      <a:dk1>
        <a:srgbClr val="000000"/>
      </a:dk1>
      <a:lt1>
        <a:srgbClr val="FFFFFF"/>
      </a:lt1>
      <a:dk2>
        <a:srgbClr val="3A3621"/>
      </a:dk2>
      <a:lt2>
        <a:srgbClr val="E2E8E5"/>
      </a:lt2>
      <a:accent1>
        <a:srgbClr val="EA73A4"/>
      </a:accent1>
      <a:accent2>
        <a:srgbClr val="E55454"/>
      </a:accent2>
      <a:accent3>
        <a:srgbClr val="E59053"/>
      </a:accent3>
      <a:accent4>
        <a:srgbClr val="B6A343"/>
      </a:accent4>
      <a:accent5>
        <a:srgbClr val="95AB54"/>
      </a:accent5>
      <a:accent6>
        <a:srgbClr val="69B643"/>
      </a:accent6>
      <a:hlink>
        <a:srgbClr val="578F78"/>
      </a:hlink>
      <a:folHlink>
        <a:srgbClr val="7F7F7F"/>
      </a:folHlink>
    </a:clrScheme>
    <a:fontScheme name="Leaf">
      <a:majorFont>
        <a:latin typeface="Rockwell Nova Light"/>
        <a:ea typeface=""/>
        <a:cs typeface=""/>
      </a:majorFont>
      <a:minorFont>
        <a:latin typeface="Avenir Next LT Pro Light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fVTI" id="{AD13D32C-3873-4EF1-A28C-5D0E64FF0913}" vid="{0D2E0FD0-9C17-4337-BD21-33917FC300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93</Words>
  <Application>Microsoft Office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Avenir Next LT Pro Light</vt:lpstr>
      <vt:lpstr>Rockwell Nova Light</vt:lpstr>
      <vt:lpstr>Wingdings</vt:lpstr>
      <vt:lpstr>LeafVTI</vt:lpstr>
      <vt:lpstr>Psikologi Sosial</vt:lpstr>
      <vt:lpstr>Fenomena sosial di Indonesia dan global</vt:lpstr>
      <vt:lpstr>Sejarah Perkembangan Psisos</vt:lpstr>
      <vt:lpstr>Kajian psikologi sosial</vt:lpstr>
      <vt:lpstr>Level penelitian psisos</vt:lpstr>
      <vt:lpstr>Tokoh Psikologi Sosial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Psikologi Sosial</dc:title>
  <dc:creator>Clara Moningka</dc:creator>
  <cp:lastModifiedBy>Clara Moningka</cp:lastModifiedBy>
  <cp:revision>4</cp:revision>
  <dcterms:created xsi:type="dcterms:W3CDTF">2021-02-10T08:06:15Z</dcterms:created>
  <dcterms:modified xsi:type="dcterms:W3CDTF">2021-02-10T08:37:59Z</dcterms:modified>
</cp:coreProperties>
</file>