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0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5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3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7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7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0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84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2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0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1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64E1A-0C5C-4A68-848C-8D0461254C5D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D482C-5A07-44BD-AA23-62F643A9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4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5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Phineas Gage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712624"/>
            <a:ext cx="8600281" cy="47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6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Limbic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36977"/>
            <a:ext cx="6400800" cy="512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25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Midbrain &amp; Hindbrain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Midbrain:</a:t>
            </a:r>
          </a:p>
          <a:p>
            <a:pPr lvl="1"/>
            <a:r>
              <a:rPr lang="en-US" dirty="0" smtClean="0"/>
              <a:t>Tectum &amp; tegmentum</a:t>
            </a:r>
          </a:p>
          <a:p>
            <a:r>
              <a:rPr lang="en-US" dirty="0" smtClean="0"/>
              <a:t>Hindbrain:</a:t>
            </a:r>
          </a:p>
          <a:p>
            <a:pPr lvl="1"/>
            <a:r>
              <a:rPr lang="en-US" dirty="0" smtClean="0"/>
              <a:t>Cerebellum: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koordinasi</a:t>
            </a:r>
            <a:r>
              <a:rPr lang="en-US" dirty="0" smtClean="0"/>
              <a:t> </a:t>
            </a:r>
            <a:r>
              <a:rPr lang="en-US" dirty="0" err="1" smtClean="0"/>
              <a:t>gerakan</a:t>
            </a:r>
            <a:endParaRPr lang="en-US" dirty="0" smtClean="0"/>
          </a:p>
          <a:p>
            <a:pPr lvl="1"/>
            <a:r>
              <a:rPr lang="en-US" dirty="0" smtClean="0"/>
              <a:t>Pons: </a:t>
            </a:r>
            <a:r>
              <a:rPr lang="en-US" dirty="0" err="1" smtClean="0"/>
              <a:t>berperan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tidur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bangun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perantara</a:t>
            </a:r>
            <a:r>
              <a:rPr lang="en-US" dirty="0" smtClean="0"/>
              <a:t> cerebral cortex </a:t>
            </a:r>
            <a:r>
              <a:rPr lang="en-US" dirty="0" err="1" smtClean="0"/>
              <a:t>dgn</a:t>
            </a:r>
            <a:r>
              <a:rPr lang="en-US" dirty="0" smtClean="0"/>
              <a:t> cerebellum</a:t>
            </a:r>
          </a:p>
          <a:p>
            <a:pPr lvl="1"/>
            <a:r>
              <a:rPr lang="en-US" dirty="0" smtClean="0"/>
              <a:t>Medulla: </a:t>
            </a:r>
            <a:r>
              <a:rPr lang="en-US" dirty="0" err="1" smtClean="0"/>
              <a:t>mengatur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vital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kardiovaskular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pernafasan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8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636976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33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Autonomic Nervous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mengatur</a:t>
            </a:r>
            <a:r>
              <a:rPr lang="en-US" dirty="0" smtClean="0"/>
              <a:t> </a:t>
            </a: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dirty="0" err="1" smtClean="0"/>
              <a:t>halus</a:t>
            </a:r>
            <a:r>
              <a:rPr lang="en-US" dirty="0" smtClean="0"/>
              <a:t>, </a:t>
            </a: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dirty="0" err="1" smtClean="0"/>
              <a:t>jantung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kelenjar-kelenjar</a:t>
            </a:r>
            <a:r>
              <a:rPr lang="en-US" dirty="0" smtClean="0"/>
              <a:t>.</a:t>
            </a:r>
          </a:p>
          <a:p>
            <a:r>
              <a:rPr lang="en-US" dirty="0" err="1"/>
              <a:t>Dibagi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Sympathetic nervous system</a:t>
            </a:r>
          </a:p>
          <a:p>
            <a:pPr lvl="2"/>
            <a:r>
              <a:rPr lang="en-US" sz="2800" dirty="0" err="1"/>
              <a:t>Mengontrol</a:t>
            </a:r>
            <a:r>
              <a:rPr lang="en-US" sz="2800" dirty="0"/>
              <a:t> </a:t>
            </a:r>
            <a:r>
              <a:rPr lang="en-US" sz="2800" dirty="0" err="1"/>
              <a:t>kegiatan</a:t>
            </a:r>
            <a:r>
              <a:rPr lang="en-US" sz="2800" dirty="0"/>
              <a:t> yang </a:t>
            </a:r>
            <a:r>
              <a:rPr lang="en-US" sz="2800" dirty="0" err="1"/>
              <a:t>membutuhkan</a:t>
            </a:r>
            <a:r>
              <a:rPr lang="en-US" sz="2800" dirty="0"/>
              <a:t> </a:t>
            </a:r>
            <a:r>
              <a:rPr lang="en-US" sz="2800" dirty="0" err="1"/>
              <a:t>pengeluaran</a:t>
            </a:r>
            <a:r>
              <a:rPr lang="en-US" sz="2800" dirty="0"/>
              <a:t> </a:t>
            </a:r>
            <a:r>
              <a:rPr lang="en-US" sz="2800" dirty="0" err="1"/>
              <a:t>energi</a:t>
            </a:r>
            <a:r>
              <a:rPr lang="en-US" sz="2800" dirty="0"/>
              <a:t> </a:t>
            </a:r>
            <a:r>
              <a:rPr lang="en-US" sz="2800" dirty="0" err="1"/>
              <a:t>besar</a:t>
            </a:r>
            <a:r>
              <a:rPr lang="en-US" sz="2800" dirty="0"/>
              <a:t>,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ketika</a:t>
            </a:r>
            <a:r>
              <a:rPr lang="en-US" sz="2800" dirty="0"/>
              <a:t> </a:t>
            </a:r>
            <a:r>
              <a:rPr lang="en-US" sz="2800" dirty="0" err="1"/>
              <a:t>bersemangat</a:t>
            </a:r>
            <a:endParaRPr lang="en-US" sz="2800" dirty="0"/>
          </a:p>
          <a:p>
            <a:pPr lvl="1"/>
            <a:r>
              <a:rPr lang="en-US" dirty="0" smtClean="0"/>
              <a:t>Parasympathetic nervous system</a:t>
            </a:r>
          </a:p>
          <a:p>
            <a:pPr lvl="2"/>
            <a:r>
              <a:rPr lang="en-US" sz="2800" dirty="0" err="1"/>
              <a:t>Mengontrol</a:t>
            </a:r>
            <a:r>
              <a:rPr lang="en-US" sz="2800" dirty="0"/>
              <a:t> </a:t>
            </a:r>
            <a:r>
              <a:rPr lang="en-US" sz="2800" dirty="0" err="1"/>
              <a:t>kegiatan</a:t>
            </a:r>
            <a:r>
              <a:rPr lang="en-US" sz="2800" dirty="0"/>
              <a:t> yang </a:t>
            </a:r>
            <a:r>
              <a:rPr lang="en-US" sz="2800" dirty="0" err="1"/>
              <a:t>muncul</a:t>
            </a:r>
            <a:r>
              <a:rPr lang="en-US" sz="2800" dirty="0"/>
              <a:t>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rileks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17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3244"/>
            <a:ext cx="5791200" cy="674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27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BAB </a:t>
            </a:r>
            <a:r>
              <a:rPr lang="en-US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Image result for brain skull menin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551709"/>
            <a:ext cx="577612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2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Nervous System (CNS)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CNS </a:t>
            </a:r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sumsum</a:t>
            </a:r>
            <a:r>
              <a:rPr lang="en-US" dirty="0" smtClean="0"/>
              <a:t> </a:t>
            </a:r>
            <a:r>
              <a:rPr lang="en-US" dirty="0" err="1" smtClean="0"/>
              <a:t>tulang</a:t>
            </a:r>
            <a:r>
              <a:rPr lang="en-US" dirty="0" smtClean="0"/>
              <a:t> </a:t>
            </a:r>
            <a:r>
              <a:rPr lang="en-US" dirty="0" err="1" smtClean="0"/>
              <a:t>belakang</a:t>
            </a:r>
            <a:endParaRPr lang="en-US" dirty="0" smtClean="0"/>
          </a:p>
          <a:p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dibagi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3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pembentukannya</a:t>
            </a:r>
            <a:r>
              <a:rPr lang="en-US" dirty="0" smtClean="0"/>
              <a:t> di </a:t>
            </a:r>
            <a:r>
              <a:rPr lang="en-US" dirty="0" err="1" smtClean="0"/>
              <a:t>tahap</a:t>
            </a:r>
            <a:r>
              <a:rPr lang="en-US" dirty="0" smtClean="0"/>
              <a:t> </a:t>
            </a:r>
            <a:r>
              <a:rPr lang="en-US" dirty="0" err="1" smtClean="0"/>
              <a:t>embrio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Forebrain (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depan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Midbrain (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tengah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Hindbrain (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belakang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www.youtube.com/watch?v=XdN9i_ZWGho</a:t>
            </a:r>
          </a:p>
        </p:txBody>
      </p:sp>
      <p:pic>
        <p:nvPicPr>
          <p:cNvPr id="4" name="prenatal brain developmen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52400"/>
            <a:ext cx="7086600" cy="5315416"/>
          </a:xfrm>
        </p:spPr>
      </p:pic>
    </p:spTree>
    <p:extLst>
      <p:ext uri="{BB962C8B-B14F-4D97-AF65-F5344CB8AC3E}">
        <p14:creationId xmlns:p14="http://schemas.microsoft.com/office/powerpoint/2010/main" val="293985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Perkembangan</a:t>
            </a:r>
            <a:r>
              <a:rPr lang="en-US" dirty="0" smtClean="0"/>
              <a:t> CNS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56" y="1676400"/>
            <a:ext cx="9067800" cy="442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44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Telencephalon (Cerebrum)</a:t>
            </a:r>
          </a:p>
          <a:p>
            <a:pPr lvl="2"/>
            <a:r>
              <a:rPr lang="en-US" sz="2800" dirty="0"/>
              <a:t>Cerebral cortex (</a:t>
            </a:r>
            <a:r>
              <a:rPr lang="en-US" sz="2800" dirty="0" err="1"/>
              <a:t>pergerakan</a:t>
            </a:r>
            <a:r>
              <a:rPr lang="en-US" sz="2800" dirty="0"/>
              <a:t>, </a:t>
            </a:r>
            <a:r>
              <a:rPr lang="en-US" sz="2800" dirty="0" err="1"/>
              <a:t>perencanaan</a:t>
            </a:r>
            <a:r>
              <a:rPr lang="en-US" sz="2800" dirty="0"/>
              <a:t> </a:t>
            </a:r>
            <a:r>
              <a:rPr lang="en-US" sz="2800" dirty="0" err="1"/>
              <a:t>pergerakan</a:t>
            </a:r>
            <a:r>
              <a:rPr lang="en-US" sz="2800" dirty="0"/>
              <a:t>, </a:t>
            </a:r>
            <a:r>
              <a:rPr lang="en-US" sz="2800" dirty="0" err="1"/>
              <a:t>persepsi</a:t>
            </a:r>
            <a:r>
              <a:rPr lang="en-US" sz="2800" dirty="0"/>
              <a:t>, </a:t>
            </a:r>
            <a:r>
              <a:rPr lang="en-US" sz="2800" dirty="0" err="1"/>
              <a:t>belajar</a:t>
            </a:r>
            <a:r>
              <a:rPr lang="en-US" sz="2800" dirty="0"/>
              <a:t>)</a:t>
            </a:r>
          </a:p>
          <a:p>
            <a:pPr lvl="2"/>
            <a:r>
              <a:rPr lang="en-US" sz="2800" dirty="0"/>
              <a:t>Limbic system (</a:t>
            </a:r>
            <a:r>
              <a:rPr lang="en-US" sz="2800" dirty="0" err="1"/>
              <a:t>emosi</a:t>
            </a:r>
            <a:r>
              <a:rPr lang="en-US" sz="2800" dirty="0"/>
              <a:t>, </a:t>
            </a:r>
            <a:r>
              <a:rPr lang="en-US" sz="2800" dirty="0" err="1"/>
              <a:t>motivasi</a:t>
            </a:r>
            <a:r>
              <a:rPr lang="en-US" sz="2800" dirty="0"/>
              <a:t>, </a:t>
            </a:r>
            <a:r>
              <a:rPr lang="en-US" sz="2800" dirty="0" err="1"/>
              <a:t>belajar</a:t>
            </a:r>
            <a:r>
              <a:rPr lang="en-US" sz="2800" dirty="0"/>
              <a:t>)</a:t>
            </a:r>
          </a:p>
          <a:p>
            <a:pPr lvl="2"/>
            <a:r>
              <a:rPr lang="en-US" sz="2800" dirty="0"/>
              <a:t>Basal ganglia (</a:t>
            </a:r>
            <a:r>
              <a:rPr lang="en-US" sz="2800" dirty="0" err="1"/>
              <a:t>pengendalian</a:t>
            </a:r>
            <a:r>
              <a:rPr lang="en-US" sz="2800" dirty="0"/>
              <a:t> </a:t>
            </a:r>
            <a:r>
              <a:rPr lang="en-US" sz="2800" dirty="0" err="1"/>
              <a:t>gerakan</a:t>
            </a:r>
            <a:r>
              <a:rPr lang="en-US" sz="2800" dirty="0"/>
              <a:t>)</a:t>
            </a:r>
          </a:p>
          <a:p>
            <a:pPr lvl="1"/>
            <a:r>
              <a:rPr lang="en-US" dirty="0" smtClean="0"/>
              <a:t>Diencephalon</a:t>
            </a:r>
          </a:p>
          <a:p>
            <a:pPr lvl="2"/>
            <a:r>
              <a:rPr lang="en-US" sz="2800" dirty="0"/>
              <a:t>Thalamus (</a:t>
            </a:r>
            <a:r>
              <a:rPr lang="en-US" sz="2800" dirty="0" err="1"/>
              <a:t>mengarahkan</a:t>
            </a:r>
            <a:r>
              <a:rPr lang="en-US" sz="2800" dirty="0"/>
              <a:t> </a:t>
            </a:r>
            <a:r>
              <a:rPr lang="en-US" sz="2800" dirty="0" err="1"/>
              <a:t>informasi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cortex)</a:t>
            </a:r>
          </a:p>
          <a:p>
            <a:pPr lvl="2"/>
            <a:r>
              <a:rPr lang="en-US" sz="2800" dirty="0"/>
              <a:t>Hypothalamus (</a:t>
            </a:r>
            <a:r>
              <a:rPr lang="en-US" sz="2800" dirty="0" err="1"/>
              <a:t>mengontrol</a:t>
            </a:r>
            <a:r>
              <a:rPr lang="en-US" sz="2800" dirty="0"/>
              <a:t> </a:t>
            </a:r>
            <a:r>
              <a:rPr lang="en-US" sz="2800" dirty="0" err="1"/>
              <a:t>sistem</a:t>
            </a:r>
            <a:r>
              <a:rPr lang="en-US" sz="2800" dirty="0"/>
              <a:t> </a:t>
            </a:r>
            <a:r>
              <a:rPr lang="en-US" sz="2800" dirty="0" err="1"/>
              <a:t>endokrin</a:t>
            </a:r>
            <a:r>
              <a:rPr lang="en-US" sz="2800" dirty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88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Cerebrum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828800"/>
            <a:ext cx="840456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8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28600"/>
            <a:ext cx="777468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7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Cerebral cortex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Cerebral cortex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dibagi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4 </a:t>
            </a:r>
            <a:r>
              <a:rPr lang="en-US" dirty="0" err="1" smtClean="0"/>
              <a:t>lobus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Frontal</a:t>
            </a:r>
          </a:p>
          <a:p>
            <a:pPr lvl="1"/>
            <a:r>
              <a:rPr lang="en-US" dirty="0" smtClean="0"/>
              <a:t>Parietal</a:t>
            </a:r>
          </a:p>
          <a:p>
            <a:pPr lvl="1"/>
            <a:r>
              <a:rPr lang="en-US" dirty="0" smtClean="0"/>
              <a:t>Temporal</a:t>
            </a:r>
          </a:p>
          <a:p>
            <a:pPr lvl="1"/>
            <a:r>
              <a:rPr lang="en-US" dirty="0" smtClean="0"/>
              <a:t>Occipital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1"/>
            <a:ext cx="5562600" cy="447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5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</Words>
  <Application>Microsoft Office PowerPoint</Application>
  <PresentationFormat>Widescreen</PresentationFormat>
  <Paragraphs>41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BAB 2</vt:lpstr>
      <vt:lpstr>Central Nervous System (CNS)</vt:lpstr>
      <vt:lpstr>www.youtube.com/watch?v=XdN9i_ZWGho</vt:lpstr>
      <vt:lpstr>Perkembangan CNS</vt:lpstr>
      <vt:lpstr>Forebrain</vt:lpstr>
      <vt:lpstr>Cerebrum</vt:lpstr>
      <vt:lpstr>PowerPoint Presentation</vt:lpstr>
      <vt:lpstr>Cerebral cortex</vt:lpstr>
      <vt:lpstr>Phineas Gage</vt:lpstr>
      <vt:lpstr>Limbic System</vt:lpstr>
      <vt:lpstr>Midbrain &amp; Hindbrain</vt:lpstr>
      <vt:lpstr>PowerPoint Presentation</vt:lpstr>
      <vt:lpstr>Autonomic Nervous System</vt:lpstr>
      <vt:lpstr>PowerPoint Presentation</vt:lpstr>
    </vt:vector>
  </TitlesOfParts>
  <Company>Psychology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clara clara</dc:creator>
  <cp:lastModifiedBy>clara clara</cp:lastModifiedBy>
  <cp:revision>1</cp:revision>
  <dcterms:created xsi:type="dcterms:W3CDTF">2020-02-05T02:55:16Z</dcterms:created>
  <dcterms:modified xsi:type="dcterms:W3CDTF">2020-02-05T02:55:29Z</dcterms:modified>
</cp:coreProperties>
</file>