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45088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Scope of Positive Psychology</a:t>
            </a:r>
          </a:p>
          <a:p>
            <a:r>
              <a:rPr lang="en-US" sz="2400" dirty="0" smtClean="0"/>
              <a:t>Positive Subjective Experience</a:t>
            </a:r>
          </a:p>
          <a:p>
            <a:r>
              <a:rPr lang="en-US" sz="2400" dirty="0" smtClean="0"/>
              <a:t>Positive Individual Traits</a:t>
            </a:r>
          </a:p>
          <a:p>
            <a:r>
              <a:rPr lang="en-US" sz="2400" dirty="0" smtClean="0"/>
              <a:t>Positive Institutions</a:t>
            </a:r>
          </a:p>
          <a:p>
            <a:r>
              <a:rPr lang="en-US" sz="2400" dirty="0" smtClean="0"/>
              <a:t>Positive Psychology: Problems and Prospect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054394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</TotalTime>
  <Words>23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Positive Psychology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16</cp:revision>
  <dcterms:created xsi:type="dcterms:W3CDTF">2019-08-15T07:36:08Z</dcterms:created>
  <dcterms:modified xsi:type="dcterms:W3CDTF">2019-08-15T07:58:40Z</dcterms:modified>
</cp:coreProperties>
</file>