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815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92013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20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330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8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625" y="2975020"/>
            <a:ext cx="6167994" cy="1323784"/>
          </a:xfrm>
        </p:spPr>
        <p:txBody>
          <a:bodyPr/>
          <a:lstStyle/>
          <a:p>
            <a:r>
              <a:rPr lang="en-US" sz="6600" dirty="0" smtClean="0"/>
              <a:t>Psychology in </a:t>
            </a:r>
            <a:br>
              <a:rPr lang="en-US" sz="6600" dirty="0" smtClean="0"/>
            </a:br>
            <a:r>
              <a:rPr lang="en-US" sz="6600" dirty="0" smtClean="0"/>
              <a:t>daily life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6752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45088"/>
            <a:ext cx="96012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Scope of Positive Psychology</a:t>
            </a:r>
          </a:p>
          <a:p>
            <a:r>
              <a:rPr lang="en-US" sz="2400" dirty="0" smtClean="0"/>
              <a:t>Positive Subjective Experience</a:t>
            </a:r>
          </a:p>
          <a:p>
            <a:r>
              <a:rPr lang="en-US" sz="2400" dirty="0" smtClean="0"/>
              <a:t>Positive Individual Traits</a:t>
            </a:r>
          </a:p>
          <a:p>
            <a:r>
              <a:rPr lang="en-US" sz="2400" dirty="0" smtClean="0"/>
              <a:t>Positive Institutions</a:t>
            </a:r>
          </a:p>
          <a:p>
            <a:r>
              <a:rPr lang="en-US" sz="2400" dirty="0" smtClean="0"/>
              <a:t>Positive Psychology: Problems and Prospect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054394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21</TotalTime>
  <Words>23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Psychology in  daily life</vt:lpstr>
      <vt:lpstr>Positive Psychology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in  daily life</dc:title>
  <dc:creator>UPJ</dc:creator>
  <cp:lastModifiedBy>UPJ</cp:lastModifiedBy>
  <cp:revision>16</cp:revision>
  <dcterms:created xsi:type="dcterms:W3CDTF">2019-08-15T07:36:08Z</dcterms:created>
  <dcterms:modified xsi:type="dcterms:W3CDTF">2019-08-15T07:58:40Z</dcterms:modified>
</cp:coreProperties>
</file>