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815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2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2013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3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08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330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8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625" y="2975020"/>
            <a:ext cx="6167994" cy="1323784"/>
          </a:xfrm>
        </p:spPr>
        <p:txBody>
          <a:bodyPr/>
          <a:lstStyle/>
          <a:p>
            <a:r>
              <a:rPr lang="en-US" sz="6600" dirty="0" smtClean="0"/>
              <a:t>Psychology in </a:t>
            </a:r>
            <a:br>
              <a:rPr lang="en-US" sz="6600" dirty="0" smtClean="0"/>
            </a:br>
            <a:r>
              <a:rPr lang="en-US" sz="6600" dirty="0" smtClean="0"/>
              <a:t>daily life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675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917620"/>
            <a:ext cx="9601200" cy="1485900"/>
          </a:xfrm>
        </p:spPr>
        <p:txBody>
          <a:bodyPr/>
          <a:lstStyle/>
          <a:p>
            <a:r>
              <a:rPr lang="en-US" dirty="0" smtClean="0"/>
              <a:t>Psychological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64028"/>
            <a:ext cx="9601200" cy="3581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Abnormal Behavior: General Concepts</a:t>
            </a:r>
          </a:p>
          <a:p>
            <a:r>
              <a:rPr lang="en-US" sz="2400" dirty="0" smtClean="0"/>
              <a:t>Anxiety Disorders and Obsessive-Compulsive Disorder</a:t>
            </a:r>
          </a:p>
          <a:p>
            <a:r>
              <a:rPr lang="en-US" sz="2400" dirty="0" smtClean="0"/>
              <a:t>Dissociative Disorders</a:t>
            </a:r>
          </a:p>
          <a:p>
            <a:r>
              <a:rPr lang="en-US" sz="2400" dirty="0" smtClean="0"/>
              <a:t>Depression and Bipolar Disorder</a:t>
            </a:r>
          </a:p>
          <a:p>
            <a:r>
              <a:rPr lang="en-US" sz="2400" dirty="0" smtClean="0"/>
              <a:t>Schizophrenic Disorders</a:t>
            </a:r>
          </a:p>
          <a:p>
            <a:r>
              <a:rPr lang="en-US" sz="2400" dirty="0" smtClean="0"/>
              <a:t>Autism Spectrum Disorder</a:t>
            </a:r>
          </a:p>
        </p:txBody>
      </p:sp>
    </p:spTree>
    <p:extLst>
      <p:ext uri="{BB962C8B-B14F-4D97-AF65-F5344CB8AC3E}">
        <p14:creationId xmlns:p14="http://schemas.microsoft.com/office/powerpoint/2010/main" val="354980955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21</TotalTime>
  <Words>25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Psychology in  daily life</vt:lpstr>
      <vt:lpstr>Psychological Disorders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in  daily life</dc:title>
  <dc:creator>UPJ</dc:creator>
  <cp:lastModifiedBy>UPJ</cp:lastModifiedBy>
  <cp:revision>14</cp:revision>
  <dcterms:created xsi:type="dcterms:W3CDTF">2019-08-15T07:36:08Z</dcterms:created>
  <dcterms:modified xsi:type="dcterms:W3CDTF">2019-08-15T07:57:42Z</dcterms:modified>
</cp:coreProperties>
</file>