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00100"/>
            <a:ext cx="9601200" cy="1485900"/>
          </a:xfrm>
        </p:spPr>
        <p:txBody>
          <a:bodyPr/>
          <a:lstStyle/>
          <a:p>
            <a:r>
              <a:rPr lang="en-US" dirty="0" smtClean="0"/>
              <a:t>Careers and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60997"/>
            <a:ext cx="9601200" cy="3581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Choosing a Career</a:t>
            </a:r>
          </a:p>
          <a:p>
            <a:r>
              <a:rPr lang="en-US" sz="2400" dirty="0" smtClean="0"/>
              <a:t>Models of Career Choice and Development</a:t>
            </a:r>
          </a:p>
          <a:p>
            <a:r>
              <a:rPr lang="en-US" sz="2400" dirty="0" smtClean="0"/>
              <a:t>The Changing World of Work</a:t>
            </a:r>
          </a:p>
          <a:p>
            <a:r>
              <a:rPr lang="en-US" sz="2400" dirty="0" smtClean="0"/>
              <a:t>Coping With Occupational Hazards</a:t>
            </a:r>
          </a:p>
          <a:p>
            <a:r>
              <a:rPr lang="en-US" sz="2400" dirty="0" smtClean="0"/>
              <a:t>Balancing Work and Other Spheres of Life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108668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20</TotalTime>
  <Words>30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Careers and Work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13</cp:revision>
  <dcterms:created xsi:type="dcterms:W3CDTF">2019-08-15T07:36:08Z</dcterms:created>
  <dcterms:modified xsi:type="dcterms:W3CDTF">2019-08-15T07:57:05Z</dcterms:modified>
</cp:coreProperties>
</file>