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8153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2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0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2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92013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3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4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208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330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58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0625" y="2975020"/>
            <a:ext cx="6167994" cy="1323784"/>
          </a:xfrm>
        </p:spPr>
        <p:txBody>
          <a:bodyPr/>
          <a:lstStyle/>
          <a:p>
            <a:r>
              <a:rPr lang="en-US" sz="6600" dirty="0" smtClean="0"/>
              <a:t>Psychology in </a:t>
            </a:r>
            <a:br>
              <a:rPr lang="en-US" sz="6600" dirty="0" smtClean="0"/>
            </a:br>
            <a:r>
              <a:rPr lang="en-US" sz="6600" dirty="0" smtClean="0"/>
              <a:t>daily life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6752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8569" y="883813"/>
            <a:ext cx="9601200" cy="1485900"/>
          </a:xfrm>
        </p:spPr>
        <p:txBody>
          <a:bodyPr/>
          <a:lstStyle/>
          <a:p>
            <a:r>
              <a:rPr lang="en-US" dirty="0" smtClean="0"/>
              <a:t>Development and Expression of Sexual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4479" y="2067059"/>
            <a:ext cx="6445876" cy="3779949"/>
          </a:xfrm>
        </p:spPr>
        <p:txBody>
          <a:bodyPr>
            <a:noAutofit/>
          </a:bodyPr>
          <a:lstStyle/>
          <a:p>
            <a:r>
              <a:rPr lang="en-US" sz="2400" dirty="0" smtClean="0"/>
              <a:t>Becoming a Sexual Person</a:t>
            </a:r>
          </a:p>
          <a:p>
            <a:r>
              <a:rPr lang="en-US" sz="2400" dirty="0" smtClean="0"/>
              <a:t>Interaction in Sexual Relationships</a:t>
            </a:r>
          </a:p>
          <a:p>
            <a:r>
              <a:rPr lang="en-US" sz="2400" dirty="0" smtClean="0"/>
              <a:t>The Human Sexual Response</a:t>
            </a:r>
          </a:p>
          <a:p>
            <a:r>
              <a:rPr lang="en-US" sz="2400" dirty="0" smtClean="0"/>
              <a:t>Sexual Expression</a:t>
            </a:r>
          </a:p>
          <a:p>
            <a:r>
              <a:rPr lang="en-US" sz="2400" dirty="0" smtClean="0"/>
              <a:t>Patterns of Sexual Behavior</a:t>
            </a:r>
          </a:p>
          <a:p>
            <a:r>
              <a:rPr lang="en-US" sz="2400" dirty="0" smtClean="0"/>
              <a:t>Practical Issues in Sexual Activity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287957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19</TotalTime>
  <Words>30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Psychology in  daily life</vt:lpstr>
      <vt:lpstr>Development and Expression of Sexual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in  daily life</dc:title>
  <dc:creator>UPJ</dc:creator>
  <cp:lastModifiedBy>UPJ</cp:lastModifiedBy>
  <cp:revision>10</cp:revision>
  <dcterms:created xsi:type="dcterms:W3CDTF">2019-08-15T07:36:08Z</dcterms:created>
  <dcterms:modified xsi:type="dcterms:W3CDTF">2019-08-15T07:55:18Z</dcterms:modified>
</cp:coreProperties>
</file>