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02665"/>
            <a:ext cx="96012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Gender Stereotypes</a:t>
            </a:r>
          </a:p>
          <a:p>
            <a:r>
              <a:rPr lang="en-US" sz="2400" dirty="0" smtClean="0"/>
              <a:t>Gender Similarities and Differences</a:t>
            </a:r>
          </a:p>
          <a:p>
            <a:r>
              <a:rPr lang="en-US" sz="2400" dirty="0" smtClean="0"/>
              <a:t>Biological Origins of Gender Differences</a:t>
            </a:r>
          </a:p>
          <a:p>
            <a:r>
              <a:rPr lang="en-US" sz="2400" dirty="0" smtClean="0"/>
              <a:t>Environmental Origins of Gender Differences</a:t>
            </a:r>
          </a:p>
          <a:p>
            <a:r>
              <a:rPr lang="en-US" sz="2400" dirty="0" smtClean="0"/>
              <a:t>Gender-Role Expectations</a:t>
            </a:r>
          </a:p>
          <a:p>
            <a:r>
              <a:rPr lang="en-US" sz="2400" dirty="0" smtClean="0"/>
              <a:t>Gender in The Past and in The Future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349031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</TotalTime>
  <Words>31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Gender and Behavior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9</cp:revision>
  <dcterms:created xsi:type="dcterms:W3CDTF">2019-08-15T07:36:08Z</dcterms:created>
  <dcterms:modified xsi:type="dcterms:W3CDTF">2019-08-15T07:54:40Z</dcterms:modified>
</cp:coreProperties>
</file>