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60"/>
  </p:normalViewPr>
  <p:slideViewPr>
    <p:cSldViewPr snapToGrid="0">
      <p:cViewPr varScale="1">
        <p:scale>
          <a:sx n="74" d="100"/>
          <a:sy n="74" d="100"/>
        </p:scale>
        <p:origin x="56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AD66E84C-6999-4476-829D-59AC087633AC}" type="datetimeFigureOut">
              <a:rPr lang="en-US" smtClean="0"/>
              <a:t>8/15/2019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A129114A-9180-420B-81DB-0921E9793454}" type="slidenum">
              <a:rPr lang="en-US" smtClean="0"/>
              <a:t>‹#›</a:t>
            </a:fld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19815399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6E84C-6999-4476-829D-59AC087633AC}" type="datetimeFigureOut">
              <a:rPr lang="en-US" smtClean="0"/>
              <a:t>8/15/2019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9114A-9180-420B-81DB-0921E9793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09243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6E84C-6999-4476-829D-59AC087633AC}" type="datetimeFigureOut">
              <a:rPr lang="en-US" smtClean="0"/>
              <a:t>8/15/2019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9114A-9180-420B-81DB-0921E9793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41035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6E84C-6999-4476-829D-59AC087633AC}" type="datetimeFigureOut">
              <a:rPr lang="en-US" smtClean="0"/>
              <a:t>8/15/2019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9114A-9180-420B-81DB-0921E9793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59220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D66E84C-6999-4476-829D-59AC087633AC}" type="datetimeFigureOut">
              <a:rPr lang="en-US" smtClean="0"/>
              <a:t>8/15/2019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129114A-9180-420B-81DB-0921E9793454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219201330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6E84C-6999-4476-829D-59AC087633AC}" type="datetimeFigureOut">
              <a:rPr lang="en-US" smtClean="0"/>
              <a:t>8/15/2019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9114A-9180-420B-81DB-0921E9793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0310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6E84C-6999-4476-829D-59AC087633AC}" type="datetimeFigureOut">
              <a:rPr lang="en-US" smtClean="0"/>
              <a:t>8/15/2019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9114A-9180-420B-81DB-0921E9793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56408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6E84C-6999-4476-829D-59AC087633AC}" type="datetimeFigureOut">
              <a:rPr lang="en-US" smtClean="0"/>
              <a:t>8/15/2019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9114A-9180-420B-81DB-0921E9793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52087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6E84C-6999-4476-829D-59AC087633AC}" type="datetimeFigureOut">
              <a:rPr lang="en-US" smtClean="0"/>
              <a:t>8/15/2019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9114A-9180-420B-81DB-0921E9793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0402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D66E84C-6999-4476-829D-59AC087633AC}" type="datetimeFigureOut">
              <a:rPr lang="en-US" smtClean="0"/>
              <a:t>8/15/2019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129114A-9180-420B-81DB-0921E9793454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7920812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D66E84C-6999-4476-829D-59AC087633AC}" type="datetimeFigureOut">
              <a:rPr lang="en-US" smtClean="0"/>
              <a:t>8/15/2019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129114A-9180-420B-81DB-0921E9793454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1933039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AD66E84C-6999-4476-829D-59AC087633AC}" type="datetimeFigureOut">
              <a:rPr lang="en-US" smtClean="0"/>
              <a:t>8/15/2019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A129114A-9180-420B-81DB-0921E9793454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60581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4294967295" orient="horz" pos="1368">
          <p15:clr>
            <a:srgbClr val="F26B43"/>
          </p15:clr>
        </p15:guide>
        <p15:guide id="4294967295" orient="horz" pos="1440">
          <p15:clr>
            <a:srgbClr val="F26B43"/>
          </p15:clr>
        </p15:guide>
        <p15:guide id="4294967295" orient="horz" pos="3696">
          <p15:clr>
            <a:srgbClr val="F26B43"/>
          </p15:clr>
        </p15:guide>
        <p15:guide id="4294967295" orient="horz" pos="432">
          <p15:clr>
            <a:srgbClr val="F26B43"/>
          </p15:clr>
        </p15:guide>
        <p15:guide id="4294967295" orient="horz" pos="1512">
          <p15:clr>
            <a:srgbClr val="F26B43"/>
          </p15:clr>
        </p15:guide>
        <p15:guide id="4294967295" pos="6912">
          <p15:clr>
            <a:srgbClr val="F26B43"/>
          </p15:clr>
        </p15:guide>
        <p15:guide id="4294967295" pos="936">
          <p15:clr>
            <a:srgbClr val="F26B43"/>
          </p15:clr>
        </p15:guide>
        <p15:guide id="4294967295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10625" y="2975020"/>
            <a:ext cx="6167994" cy="1323784"/>
          </a:xfrm>
        </p:spPr>
        <p:txBody>
          <a:bodyPr/>
          <a:lstStyle/>
          <a:p>
            <a:r>
              <a:rPr lang="en-US" sz="6600" dirty="0" smtClean="0"/>
              <a:t>Psychology in </a:t>
            </a:r>
            <a:br>
              <a:rPr lang="en-US" sz="6600" dirty="0" smtClean="0"/>
            </a:br>
            <a:r>
              <a:rPr lang="en-US" sz="6600" dirty="0" smtClean="0"/>
              <a:t>daily life</a:t>
            </a:r>
            <a:endParaRPr lang="en-US" sz="6600" dirty="0"/>
          </a:p>
        </p:txBody>
      </p:sp>
    </p:spTree>
    <p:extLst>
      <p:ext uri="{BB962C8B-B14F-4D97-AF65-F5344CB8AC3E}">
        <p14:creationId xmlns:p14="http://schemas.microsoft.com/office/powerpoint/2010/main" val="22675201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800100"/>
            <a:ext cx="9601200" cy="1485900"/>
          </a:xfrm>
        </p:spPr>
        <p:txBody>
          <a:bodyPr/>
          <a:lstStyle/>
          <a:p>
            <a:r>
              <a:rPr lang="en-US" dirty="0" smtClean="0"/>
              <a:t>Marriage and Intimate Relationships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Challenges to The Traditional Model of Marriage</a:t>
            </a:r>
          </a:p>
          <a:p>
            <a:r>
              <a:rPr lang="en-US" sz="2400" dirty="0" smtClean="0"/>
              <a:t>Deciding to Marry</a:t>
            </a:r>
          </a:p>
          <a:p>
            <a:r>
              <a:rPr lang="en-US" sz="2400" dirty="0" smtClean="0"/>
              <a:t>Marital Adjustment Across The Family Life Cycle</a:t>
            </a:r>
          </a:p>
          <a:p>
            <a:r>
              <a:rPr lang="en-US" sz="2400" dirty="0" smtClean="0"/>
              <a:t>Vulnerable Areas in Marital Adjustment</a:t>
            </a:r>
          </a:p>
          <a:p>
            <a:r>
              <a:rPr lang="en-US" sz="2400" dirty="0" smtClean="0"/>
              <a:t>Divorce and Its Aftermath</a:t>
            </a:r>
          </a:p>
          <a:p>
            <a:r>
              <a:rPr lang="en-US" sz="2400" dirty="0" smtClean="0"/>
              <a:t>Alternative Relationship Lifestyles</a:t>
            </a:r>
          </a:p>
        </p:txBody>
      </p:sp>
    </p:spTree>
    <p:extLst>
      <p:ext uri="{BB962C8B-B14F-4D97-AF65-F5344CB8AC3E}">
        <p14:creationId xmlns:p14="http://schemas.microsoft.com/office/powerpoint/2010/main" val="331039952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TM10001105[[fn=Crop]]</Template>
  <TotalTime>18</TotalTime>
  <Words>35</Words>
  <Application>Microsoft Office PowerPoint</Application>
  <PresentationFormat>Widescreen</PresentationFormat>
  <Paragraphs>8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4" baseType="lpstr">
      <vt:lpstr>Franklin Gothic Book</vt:lpstr>
      <vt:lpstr>Crop</vt:lpstr>
      <vt:lpstr>Psychology in  daily life</vt:lpstr>
      <vt:lpstr>Marriage and Intimate Relationships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Psychology in  daily life</dc:title>
  <dc:creator>UPJ</dc:creator>
  <cp:lastModifiedBy>UPJ</cp:lastModifiedBy>
  <cp:revision>8</cp:revision>
  <dcterms:created xsi:type="dcterms:W3CDTF">2019-08-15T07:36:08Z</dcterms:created>
  <dcterms:modified xsi:type="dcterms:W3CDTF">2019-08-15T07:54:12Z</dcterms:modified>
</cp:coreProperties>
</file>