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78228"/>
            <a:ext cx="9601200" cy="1485900"/>
          </a:xfrm>
        </p:spPr>
        <p:txBody>
          <a:bodyPr/>
          <a:lstStyle/>
          <a:p>
            <a:r>
              <a:rPr lang="en-US" dirty="0" smtClean="0"/>
              <a:t>Interpersonal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79183"/>
            <a:ext cx="9601200" cy="259509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Process of Interpersonal Communication</a:t>
            </a:r>
          </a:p>
          <a:p>
            <a:r>
              <a:rPr lang="en-US" sz="2400" dirty="0" smtClean="0"/>
              <a:t>Nonverbal Communication</a:t>
            </a:r>
          </a:p>
          <a:p>
            <a:r>
              <a:rPr lang="en-US" sz="2400" dirty="0" smtClean="0"/>
              <a:t>Toward More Effective Communication</a:t>
            </a:r>
          </a:p>
          <a:p>
            <a:r>
              <a:rPr lang="en-US" sz="2400" dirty="0" smtClean="0"/>
              <a:t>Communication Problems</a:t>
            </a:r>
          </a:p>
          <a:p>
            <a:r>
              <a:rPr lang="en-US" sz="2400" dirty="0" smtClean="0"/>
              <a:t>Interpersonal Conflict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592266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</TotalTime>
  <Words>19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Interpersonal Communication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6</cp:revision>
  <dcterms:created xsi:type="dcterms:W3CDTF">2019-08-15T07:36:08Z</dcterms:created>
  <dcterms:modified xsi:type="dcterms:W3CDTF">2019-08-15T07:52:51Z</dcterms:modified>
</cp:coreProperties>
</file>