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136561"/>
            <a:ext cx="9601200" cy="743755"/>
          </a:xfrm>
        </p:spPr>
        <p:txBody>
          <a:bodyPr/>
          <a:lstStyle/>
          <a:p>
            <a:r>
              <a:rPr lang="en-US" dirty="0" smtClean="0"/>
              <a:t>Social Thinking and Social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Forming Impression of Others</a:t>
            </a:r>
          </a:p>
          <a:p>
            <a:r>
              <a:rPr lang="en-US" sz="2800" dirty="0" smtClean="0"/>
              <a:t>The Problem of Prejudice</a:t>
            </a:r>
          </a:p>
          <a:p>
            <a:r>
              <a:rPr lang="en-US" sz="2800" dirty="0" smtClean="0"/>
              <a:t>The Power of Persuasion</a:t>
            </a:r>
          </a:p>
          <a:p>
            <a:r>
              <a:rPr lang="en-US" sz="2800" dirty="0" smtClean="0"/>
              <a:t>The Power of Social Pressure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947275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</TotalTime>
  <Words>24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Social Thinking and Social Influence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5</cp:revision>
  <dcterms:created xsi:type="dcterms:W3CDTF">2019-08-15T07:36:08Z</dcterms:created>
  <dcterms:modified xsi:type="dcterms:W3CDTF">2019-08-15T07:51:56Z</dcterms:modified>
</cp:coreProperties>
</file>