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15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2013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0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33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625" y="2975020"/>
            <a:ext cx="6167994" cy="1323784"/>
          </a:xfrm>
        </p:spPr>
        <p:txBody>
          <a:bodyPr/>
          <a:lstStyle/>
          <a:p>
            <a:r>
              <a:rPr lang="en-US" sz="6600" dirty="0" smtClean="0"/>
              <a:t>Psychology in </a:t>
            </a:r>
            <a:br>
              <a:rPr lang="en-US" sz="6600" dirty="0" smtClean="0"/>
            </a:br>
            <a:r>
              <a:rPr lang="en-US" sz="6600" dirty="0" smtClean="0"/>
              <a:t>daily life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675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36561"/>
            <a:ext cx="9601200" cy="743755"/>
          </a:xfrm>
        </p:spPr>
        <p:txBody>
          <a:bodyPr/>
          <a:lstStyle/>
          <a:p>
            <a:r>
              <a:rPr lang="en-US" dirty="0" smtClean="0"/>
              <a:t>Social Thinking and Social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Forming Impression of Others</a:t>
            </a:r>
          </a:p>
          <a:p>
            <a:r>
              <a:rPr lang="en-US" sz="2800" dirty="0" smtClean="0"/>
              <a:t>The Problem of Prejudice</a:t>
            </a:r>
          </a:p>
          <a:p>
            <a:r>
              <a:rPr lang="en-US" sz="2800" dirty="0" smtClean="0"/>
              <a:t>The Power of Persuasion</a:t>
            </a:r>
          </a:p>
          <a:p>
            <a:r>
              <a:rPr lang="en-US" sz="2800" dirty="0" smtClean="0"/>
              <a:t>The Power of Social Pressure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9472756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15</TotalTime>
  <Words>24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Psychology in  daily life</vt:lpstr>
      <vt:lpstr>Social Thinking and Social Influence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in  daily life</dc:title>
  <dc:creator>UPJ</dc:creator>
  <cp:lastModifiedBy>UPJ</cp:lastModifiedBy>
  <cp:revision>5</cp:revision>
  <dcterms:created xsi:type="dcterms:W3CDTF">2019-08-15T07:36:08Z</dcterms:created>
  <dcterms:modified xsi:type="dcterms:W3CDTF">2019-08-15T07:51:56Z</dcterms:modified>
</cp:coreProperties>
</file>