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981539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924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10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922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920133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031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64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8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40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92081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93303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0581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0625" y="2975020"/>
            <a:ext cx="6167994" cy="1323784"/>
          </a:xfrm>
        </p:spPr>
        <p:txBody>
          <a:bodyPr/>
          <a:lstStyle/>
          <a:p>
            <a:r>
              <a:rPr lang="en-US" sz="6600" dirty="0" smtClean="0"/>
              <a:t>Psychology in </a:t>
            </a:r>
            <a:br>
              <a:rPr lang="en-US" sz="6600" dirty="0" smtClean="0"/>
            </a:br>
            <a:r>
              <a:rPr lang="en-US" sz="6600" dirty="0" smtClean="0"/>
              <a:t>daily life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267520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994893"/>
            <a:ext cx="3084490" cy="846786"/>
          </a:xfrm>
        </p:spPr>
        <p:txBody>
          <a:bodyPr/>
          <a:lstStyle/>
          <a:p>
            <a:r>
              <a:rPr lang="en-US" dirty="0" smtClean="0"/>
              <a:t>The 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Self-Concept</a:t>
            </a:r>
          </a:p>
          <a:p>
            <a:r>
              <a:rPr lang="en-US" sz="2400" dirty="0" smtClean="0"/>
              <a:t>Self-Esteem</a:t>
            </a:r>
          </a:p>
          <a:p>
            <a:r>
              <a:rPr lang="en-US" sz="2400" dirty="0" smtClean="0"/>
              <a:t>Basic Principles of Self-Perception</a:t>
            </a:r>
          </a:p>
          <a:p>
            <a:r>
              <a:rPr lang="en-US" sz="2400" dirty="0" smtClean="0"/>
              <a:t>Self-Regulation</a:t>
            </a:r>
          </a:p>
          <a:p>
            <a:r>
              <a:rPr lang="en-US" sz="2400" dirty="0" smtClean="0"/>
              <a:t>Self-Presentation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2904352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14</TotalTime>
  <Words>12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Franklin Gothic Book</vt:lpstr>
      <vt:lpstr>Crop</vt:lpstr>
      <vt:lpstr>Psychology in  daily life</vt:lpstr>
      <vt:lpstr>The Self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Psychology in  daily life</dc:title>
  <dc:creator>UPJ</dc:creator>
  <cp:lastModifiedBy>UPJ</cp:lastModifiedBy>
  <cp:revision>4</cp:revision>
  <dcterms:created xsi:type="dcterms:W3CDTF">2019-08-15T07:36:08Z</dcterms:created>
  <dcterms:modified xsi:type="dcterms:W3CDTF">2019-08-15T07:51:07Z</dcterms:modified>
</cp:coreProperties>
</file>