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006162"/>
            <a:ext cx="4977685" cy="1485900"/>
          </a:xfrm>
        </p:spPr>
        <p:txBody>
          <a:bodyPr/>
          <a:lstStyle/>
          <a:p>
            <a:r>
              <a:rPr lang="en-US" dirty="0" smtClean="0"/>
              <a:t>Psychology and </a:t>
            </a:r>
            <a:br>
              <a:rPr lang="en-US" dirty="0" smtClean="0"/>
            </a:br>
            <a:r>
              <a:rPr lang="en-US" dirty="0" smtClean="0"/>
              <a:t>Physical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749640"/>
            <a:ext cx="4256468" cy="23632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Stress, Personality and Illness</a:t>
            </a:r>
          </a:p>
          <a:p>
            <a:r>
              <a:rPr lang="en-US" sz="2400" dirty="0" smtClean="0"/>
              <a:t>Habits, Lifestyles, and Health</a:t>
            </a:r>
          </a:p>
          <a:p>
            <a:r>
              <a:rPr lang="en-US" sz="2400" dirty="0" smtClean="0"/>
              <a:t>Reactions to Illness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6625545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15</TotalTime>
  <Words>18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Psychology and  Physical Health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4</cp:revision>
  <dcterms:created xsi:type="dcterms:W3CDTF">2019-08-15T07:36:08Z</dcterms:created>
  <dcterms:modified xsi:type="dcterms:W3CDTF">2019-08-15T08:12:05Z</dcterms:modified>
</cp:coreProperties>
</file>