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8153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2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0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2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2013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3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208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330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58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0625" y="2975020"/>
            <a:ext cx="6167994" cy="1323784"/>
          </a:xfrm>
        </p:spPr>
        <p:txBody>
          <a:bodyPr/>
          <a:lstStyle/>
          <a:p>
            <a:r>
              <a:rPr lang="en-US" sz="6600" dirty="0" smtClean="0"/>
              <a:t>Psychology in </a:t>
            </a:r>
            <a:br>
              <a:rPr lang="en-US" sz="6600" dirty="0" smtClean="0"/>
            </a:br>
            <a:r>
              <a:rPr lang="en-US" sz="6600" dirty="0" smtClean="0"/>
              <a:t>daily life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6752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5138" y="2489758"/>
            <a:ext cx="4230710" cy="262398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The Nature of Stress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Mayor Sources of Stress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Responding to Stress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The Potential  Effects of Stress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Factors Influencing Stress Tolerance</a:t>
            </a:r>
          </a:p>
        </p:txBody>
      </p:sp>
      <p:sp>
        <p:nvSpPr>
          <p:cNvPr id="5" name="Rectangle 4"/>
          <p:cNvSpPr/>
          <p:nvPr/>
        </p:nvSpPr>
        <p:spPr>
          <a:xfrm>
            <a:off x="6898784" y="2167970"/>
            <a:ext cx="4640687" cy="3267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The Concept of Coping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Common Coping Patterns of Limited Value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The Nature of Constructive Coping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Appraisal-Focused Constructive Coping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Problem-Focused Constructive Coping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Emotion-Focused Constructive Coping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1640924" y="1313285"/>
            <a:ext cx="4364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Stress and Its Effect 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6898784" y="1313285"/>
            <a:ext cx="36195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Coping Processes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541706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12</TotalTime>
  <Words>52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Franklin Gothic Book</vt:lpstr>
      <vt:lpstr>Wingdings</vt:lpstr>
      <vt:lpstr>Crop</vt:lpstr>
      <vt:lpstr>Psychology in  daily life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in  daily life</dc:title>
  <dc:creator>UPJ</dc:creator>
  <cp:lastModifiedBy>UPJ</cp:lastModifiedBy>
  <cp:revision>2</cp:revision>
  <dcterms:created xsi:type="dcterms:W3CDTF">2019-08-15T07:36:08Z</dcterms:created>
  <dcterms:modified xsi:type="dcterms:W3CDTF">2019-08-15T07:49:05Z</dcterms:modified>
</cp:coreProperties>
</file>