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8153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92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03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2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192013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3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4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40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208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330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D66E84C-6999-4476-829D-59AC087633AC}" type="datetimeFigureOut">
              <a:rPr lang="en-US" smtClean="0"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A129114A-9180-420B-81DB-0921E97934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58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orient="horz" pos="136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696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orient="horz" pos="1512">
          <p15:clr>
            <a:srgbClr val="F26B43"/>
          </p15:clr>
        </p15:guide>
        <p15:guide id="4294967295" pos="6912">
          <p15:clr>
            <a:srgbClr val="F26B43"/>
          </p15:clr>
        </p15:guide>
        <p15:guide id="4294967295" pos="936">
          <p15:clr>
            <a:srgbClr val="F26B43"/>
          </p15:clr>
        </p15:guide>
        <p15:guide id="4294967295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625" y="2975020"/>
            <a:ext cx="6167994" cy="1323784"/>
          </a:xfrm>
        </p:spPr>
        <p:txBody>
          <a:bodyPr/>
          <a:lstStyle/>
          <a:p>
            <a:r>
              <a:rPr lang="en-US" sz="6600" dirty="0" smtClean="0"/>
              <a:t>Psychology in </a:t>
            </a:r>
            <a:br>
              <a:rPr lang="en-US" sz="6600" dirty="0" smtClean="0"/>
            </a:br>
            <a:r>
              <a:rPr lang="en-US" sz="6600" dirty="0" smtClean="0"/>
              <a:t>daily life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67520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138" y="2489758"/>
            <a:ext cx="4230710" cy="262398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/>
              <a:t>The Nature of Stress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Mayor Sources of Stress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Responding to Stress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The Potential  Effects of Stress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Factors Influencing Stress Tolerance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6898784" y="2167970"/>
            <a:ext cx="4640687" cy="32675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Concept of Coping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Common Coping Patterns of Limited Value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The Nature of Constructive Coping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Appraisal-Focused Constructive Coping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Problem-Focused Constructive Coping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/>
              <a:t>Emotion-Focused Constructive Coping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1640924" y="1313285"/>
            <a:ext cx="4364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Stress and Its Effect 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6898784" y="1313285"/>
            <a:ext cx="36195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Coping Processes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41706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12</TotalTime>
  <Words>52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Franklin Gothic Book</vt:lpstr>
      <vt:lpstr>Wingdings</vt:lpstr>
      <vt:lpstr>Crop</vt:lpstr>
      <vt:lpstr>Psychology in  daily life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in  daily life</dc:title>
  <dc:creator>UPJ</dc:creator>
  <cp:lastModifiedBy>UPJ</cp:lastModifiedBy>
  <cp:revision>2</cp:revision>
  <dcterms:created xsi:type="dcterms:W3CDTF">2019-08-15T07:36:08Z</dcterms:created>
  <dcterms:modified xsi:type="dcterms:W3CDTF">2019-08-15T07:49:05Z</dcterms:modified>
</cp:coreProperties>
</file>