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3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Relationship Id="rId5" Type="http://www.infraware.co.kr/2012/infrawarePen" Target="docProps/infrawarePen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slideMaster" Target="slideMasters/slideMaster1.xml"></Relationship><Relationship Id="rId2" Type="http://schemas.openxmlformats.org/officeDocument/2006/relationships/presProps" Target="presProps.xml"></Relationship><Relationship Id="rId3" Type="http://schemas.openxmlformats.org/officeDocument/2006/relationships/viewProps" Target="viewProps.xml"></Relationship><Relationship Id="rId4" Type="http://schemas.openxmlformats.org/officeDocument/2006/relationships/theme" Target="theme/theme1.xml"></Relationship><Relationship Id="rId5" Type="http://schemas.openxmlformats.org/officeDocument/2006/relationships/tableStyles" Target="tableStyles.xml"></Relationship><Relationship Id="rId6" Type="http://schemas.openxmlformats.org/officeDocument/2006/relationships/slide" Target="slides/slide1.xml"></Relationship><Relationship Id="rId7" Type="http://schemas.openxmlformats.org/officeDocument/2006/relationships/slide" Target="slides/slide2.xml"></Relationship><Relationship Id="rId8" Type="http://schemas.openxmlformats.org/officeDocument/2006/relationships/slide" Target="slides/slide3.xml"></Relationship><Relationship Id="rId9" Type="http://schemas.openxmlformats.org/officeDocument/2006/relationships/slide" Target="slides/slide4.xml"></Relationship><Relationship Id="rId10" Type="http://schemas.openxmlformats.org/officeDocument/2006/relationships/slide" Target="slides/slide5.xml"></Relationship><Relationship Id="rId11" Type="http://schemas.openxmlformats.org/officeDocument/2006/relationships/slide" Target="slides/slide6.xml"></Relationship><Relationship Id="rId12" Type="http://schemas.openxmlformats.org/officeDocument/2006/relationships/slide" Target="slides/slide7.xml"></Relationship><Relationship Id="rId13" Type="http://schemas.openxmlformats.org/officeDocument/2006/relationships/slide" Target="slides/slide8.xml"></Relationship><Relationship Id="rId14" Type="http://schemas.openxmlformats.org/officeDocument/2006/relationships/slide" Target="slides/slide9.xml"></Relationship><Relationship Id="rId15" Type="http://schemas.openxmlformats.org/officeDocument/2006/relationships/slide" Target="slides/slide10.xml"></Relationship><Relationship Id="rId16" Type="http://schemas.openxmlformats.org/officeDocument/2006/relationships/slide" Target="slides/slide11.xml"></Relationship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7745" y="5599544"/>
            <a:ext cx="4232129" cy="64423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SALVANA ARVIANISARI (2018031049)</a:t>
            </a:r>
            <a:br>
              <a:rPr lang="en-US" sz="1800" dirty="0" smtClean="0"/>
            </a:br>
            <a:r>
              <a:rPr lang="en-US" sz="1800" dirty="0" smtClean="0"/>
              <a:t>KHOFIFAH ANINDITA (2018031047)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VYGOTSKY AND THE SOCIALCULTURAL APPROACH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1056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US" dirty="0"/>
              <a:t>SENSITIFITAS TERHADAP KERAGAMAN PEMBANGUNAN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perkembsngan</a:t>
            </a:r>
            <a:r>
              <a:rPr lang="en-US" dirty="0" smtClean="0"/>
              <a:t> focus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universal </a:t>
            </a:r>
            <a:r>
              <a:rPr lang="en-US" dirty="0" err="1" smtClean="0"/>
              <a:t>pembangunan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Psikolog</a:t>
            </a:r>
            <a:r>
              <a:rPr lang="en-US" dirty="0" smtClean="0"/>
              <a:t> </a:t>
            </a:r>
            <a:r>
              <a:rPr lang="en-US" dirty="0" err="1" smtClean="0"/>
              <a:t>sosiokultural</a:t>
            </a:r>
            <a:r>
              <a:rPr lang="en-US" dirty="0" smtClean="0"/>
              <a:t>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0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KELEMAHAN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Ketidak</a:t>
            </a:r>
            <a:r>
              <a:rPr lang="en-US" dirty="0" smtClean="0"/>
              <a:t> </a:t>
            </a:r>
            <a:r>
              <a:rPr lang="en-US" dirty="0" err="1" smtClean="0"/>
              <a:t>jelasan</a:t>
            </a:r>
            <a:r>
              <a:rPr lang="en-US" dirty="0" smtClean="0"/>
              <a:t> the notion of the zone proximal development</a:t>
            </a:r>
          </a:p>
          <a:p>
            <a:r>
              <a:rPr lang="en-US" dirty="0" err="1" smtClean="0"/>
              <a:t>Kurangnya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endParaRPr lang="en-US" dirty="0" smtClean="0"/>
          </a:p>
          <a:p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warisan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prototip</a:t>
            </a:r>
            <a:r>
              <a:rPr lang="en-US" dirty="0" smtClean="0"/>
              <a:t> yang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1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 OF VYGOTSKY-SOCIALCULTURAL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PRIVATE SPEECH AND INNER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Vgostky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Bahasa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Vygotky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berumur</a:t>
            </a:r>
            <a:r>
              <a:rPr lang="en-US" dirty="0" smtClean="0"/>
              <a:t> 2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berfikir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berumur</a:t>
            </a:r>
            <a:r>
              <a:rPr lang="en-US" dirty="0" smtClean="0"/>
              <a:t> 3 </a:t>
            </a:r>
            <a:r>
              <a:rPr lang="en-US" dirty="0" err="1" smtClean="0"/>
              <a:t>tahun</a:t>
            </a:r>
            <a:r>
              <a:rPr lang="en-US" dirty="0" smtClean="0"/>
              <a:t>,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komunikatif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private speech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private  speech,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membimbing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merencakan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sang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berumur</a:t>
            </a:r>
            <a:r>
              <a:rPr lang="en-US" dirty="0" smtClean="0"/>
              <a:t> 7 </a:t>
            </a:r>
            <a:r>
              <a:rPr lang="en-US" dirty="0" err="1" smtClean="0"/>
              <a:t>tahun</a:t>
            </a:r>
            <a:r>
              <a:rPr lang="en-US" dirty="0" smtClean="0"/>
              <a:t>, private speech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inner speech (</a:t>
            </a:r>
            <a:r>
              <a:rPr lang="en-US" dirty="0" err="1" smtClean="0"/>
              <a:t>diucapkan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DEVELPOMENT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702" y="1725361"/>
            <a:ext cx="8561451" cy="3997828"/>
          </a:xfrm>
        </p:spPr>
        <p:txBody>
          <a:bodyPr/>
          <a:lstStyle/>
          <a:p>
            <a:r>
              <a:rPr lang="en-US" dirty="0" smtClean="0"/>
              <a:t>Double stimulation method</a:t>
            </a:r>
          </a:p>
          <a:p>
            <a:r>
              <a:rPr lang="en-US" dirty="0" smtClean="0"/>
              <a:t>“Vygotsky blocks” </a:t>
            </a:r>
          </a:p>
          <a:p>
            <a:r>
              <a:rPr lang="en-US" dirty="0" smtClean="0"/>
              <a:t>Vygotsky </a:t>
            </a:r>
            <a:r>
              <a:rPr lang="en-US" dirty="0" err="1" smtClean="0"/>
              <a:t>menyimpulkan</a:t>
            </a:r>
            <a:r>
              <a:rPr lang="en-US" dirty="0" smtClean="0"/>
              <a:t> 3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(stimulus </a:t>
            </a:r>
            <a:r>
              <a:rPr lang="en-US" dirty="0" err="1" smtClean="0"/>
              <a:t>simbolik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stimulus non </a:t>
            </a:r>
            <a:r>
              <a:rPr lang="en-US" dirty="0" err="1" smtClean="0"/>
              <a:t>simbolik</a:t>
            </a:r>
            <a:r>
              <a:rPr lang="en-US" dirty="0" smtClean="0"/>
              <a:t>.</a:t>
            </a:r>
          </a:p>
          <a:p>
            <a:pPr marL="6160" indent="0">
              <a:buNone/>
            </a:pPr>
            <a:r>
              <a:rPr lang="en-US" dirty="0" smtClean="0"/>
              <a:t>	1.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terogranisir</a:t>
            </a:r>
            <a:r>
              <a:rPr lang="en-US" dirty="0" smtClean="0"/>
              <a:t> (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)</a:t>
            </a:r>
          </a:p>
          <a:p>
            <a:pPr marL="6160" indent="0">
              <a:buNone/>
            </a:pPr>
            <a:r>
              <a:rPr lang="en-US" dirty="0"/>
              <a:t>	</a:t>
            </a:r>
            <a:r>
              <a:rPr lang="en-US" dirty="0" smtClean="0"/>
              <a:t>2. </a:t>
            </a:r>
            <a:r>
              <a:rPr lang="en-US" dirty="0" err="1" smtClean="0"/>
              <a:t>Kompleks</a:t>
            </a:r>
            <a:r>
              <a:rPr lang="en-US" dirty="0" smtClean="0"/>
              <a:t> (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/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yang </a:t>
            </a:r>
            <a:r>
              <a:rPr lang="en-US" dirty="0" err="1" smtClean="0"/>
              <a:t>mirip</a:t>
            </a:r>
            <a:endParaRPr lang="en-US" dirty="0" smtClean="0"/>
          </a:p>
          <a:p>
            <a:pPr marL="6160" indent="0">
              <a:buNone/>
            </a:pPr>
            <a:r>
              <a:rPr lang="en-US" dirty="0"/>
              <a:t>	</a:t>
            </a:r>
            <a:r>
              <a:rPr lang="en-US" dirty="0" smtClean="0"/>
              <a:t>3. </a:t>
            </a:r>
            <a:r>
              <a:rPr lang="en-US" dirty="0" err="1" smtClean="0"/>
              <a:t>Konsep</a:t>
            </a:r>
            <a:r>
              <a:rPr lang="en-US" dirty="0" smtClean="0"/>
              <a:t> (</a:t>
            </a:r>
            <a:r>
              <a:rPr lang="en-US" dirty="0" err="1" smtClean="0"/>
              <a:t>mengidentifikasi</a:t>
            </a:r>
            <a:r>
              <a:rPr lang="en-US" dirty="0" smtClean="0"/>
              <a:t>/</a:t>
            </a:r>
            <a:r>
              <a:rPr lang="en-US" dirty="0" err="1" smtClean="0"/>
              <a:t>memisahkan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kata2 </a:t>
            </a:r>
            <a:r>
              <a:rPr lang="en-US" dirty="0" err="1" smtClean="0"/>
              <a:t>tidak</a:t>
            </a:r>
            <a:r>
              <a:rPr lang="en-US" dirty="0" smtClean="0"/>
              <a:t> 	 	    </a:t>
            </a:r>
            <a:r>
              <a:rPr lang="en-US" dirty="0" err="1" smtClean="0"/>
              <a:t>bermakna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balok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)</a:t>
            </a:r>
          </a:p>
          <a:p>
            <a:pPr marL="6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MECHANISMS OF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Menurut</a:t>
            </a:r>
            <a:r>
              <a:rPr lang="en-US" dirty="0"/>
              <a:t> Vygotsky </a:t>
            </a:r>
          </a:p>
          <a:p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proses/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level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3 proses </a:t>
            </a: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“dialectical process” </a:t>
            </a:r>
          </a:p>
          <a:p>
            <a:pPr marL="463360" indent="-457200">
              <a:buFont typeface="+mj-lt"/>
              <a:buAutoNum type="arabicPeriod"/>
            </a:pPr>
            <a:r>
              <a:rPr lang="en-US" dirty="0" smtClean="0"/>
              <a:t>Thesis </a:t>
            </a:r>
          </a:p>
          <a:p>
            <a:pPr marL="463360" indent="-457200">
              <a:buFont typeface="+mj-lt"/>
              <a:buAutoNum type="arabicPeriod"/>
            </a:pPr>
            <a:r>
              <a:rPr lang="en-US" dirty="0" smtClean="0"/>
              <a:t>Antithesis </a:t>
            </a:r>
          </a:p>
          <a:p>
            <a:pPr marL="463360" indent="-457200">
              <a:buFont typeface="+mj-lt"/>
              <a:buAutoNum type="arabicPeriod"/>
            </a:pPr>
            <a:r>
              <a:rPr lang="en-US" dirty="0" smtClean="0"/>
              <a:t>Synthesis</a:t>
            </a:r>
          </a:p>
          <a:p>
            <a:pPr marL="46336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10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POSITION ON DEVELOPMENTAL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Human nature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Qualitative vs. Quantitative </a:t>
            </a:r>
            <a:r>
              <a:rPr lang="en-US" dirty="0" err="1" smtClean="0"/>
              <a:t>Develpoment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Nature vs. </a:t>
            </a:r>
            <a:r>
              <a:rPr lang="en-US" dirty="0" err="1" smtClean="0"/>
              <a:t>Nuture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Develops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4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US" dirty="0"/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Vygotsky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sosiokultural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yang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perntingnya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Gagasan</a:t>
            </a:r>
            <a:r>
              <a:rPr lang="en-US" dirty="0" smtClean="0"/>
              <a:t> Vygotsky </a:t>
            </a:r>
            <a:r>
              <a:rPr lang="en-US" dirty="0" err="1" smtClean="0"/>
              <a:t>tentang</a:t>
            </a:r>
            <a:r>
              <a:rPr lang="en-US" dirty="0" smtClean="0"/>
              <a:t> zona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proksimal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4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US" dirty="0"/>
              <a:t>EVALUASI TEORI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 smtClean="0"/>
              <a:t>Sosial-Budaya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6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INTEGRASI PEMBELAJARAN DAN PENGEMBANGAN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Vygotsky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83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AppVersion>12.000</AppVersion>
  <Characters>0</Characters>
  <CharactersWithSpaces>0</CharactersWithSpaces>
  <DocSecurity>0</DocSecurity>
  <HyperlinksChanged>false</HyperlinksChanged>
  <Lines>0</Lines>
  <LinksUpToDate>false</LinksUpToDate>
  <Pages>11</Pages>
  <Paragraphs>43</Paragraphs>
  <Words>292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salvana arvianisari</dc:creator>
  <cp:lastModifiedBy>Pemilik</cp:lastModifiedBy>
  <dc:title>PowerPoint Presentation</dc:title>
  <dcterms:modified xsi:type="dcterms:W3CDTF">2019-03-02T12:52:42Z</dcterms:modified>
</cp:coreProperties>
</file>

<file path=docProps/infrawarePen.xml><?xml version="1.0" encoding="utf-8"?>
<InfrawarePenDraw xmlns="http://www.infraware.co.kr/2012/penmode"/>
</file>