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12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784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40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065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14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065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908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7692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918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991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08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01EBA21-1210-44A2-8EE1-CB27AEC99EFA}" type="datetimeFigureOut">
              <a:rPr lang="id-ID" smtClean="0"/>
              <a:t>05/02/2019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AFCDFCE-2903-416F-BC1E-290FC034DACA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88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 Introduction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6293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Developmental theories make sense out of observations by constructing a story of the human journey from infancy through adulthood</a:t>
            </a:r>
          </a:p>
          <a:p>
            <a:endParaRPr lang="en-US" dirty="0"/>
          </a:p>
          <a:p>
            <a:r>
              <a:rPr lang="en-US" dirty="0" smtClean="0"/>
              <a:t>Grand theory</a:t>
            </a:r>
          </a:p>
          <a:p>
            <a:r>
              <a:rPr lang="en-US" dirty="0" smtClean="0"/>
              <a:t>General theory/framework</a:t>
            </a:r>
          </a:p>
          <a:p>
            <a:r>
              <a:rPr lang="en-US" dirty="0" err="1" smtClean="0"/>
              <a:t>Minitheories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5538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theory? (1)	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interconnected statements – definitions, axioms, postulates, hypothetical constructs, intervening variables, laws, hypotheses and so on</a:t>
            </a:r>
          </a:p>
          <a:p>
            <a:r>
              <a:rPr lang="en-US" dirty="0" smtClean="0"/>
              <a:t>Expressed in verbal or mathematical form</a:t>
            </a:r>
          </a:p>
          <a:p>
            <a:r>
              <a:rPr lang="en-US" dirty="0" smtClean="0"/>
              <a:t>Deduced logically from certain other statements</a:t>
            </a:r>
            <a:endParaRPr lang="en-US" dirty="0"/>
          </a:p>
          <a:p>
            <a:r>
              <a:rPr lang="en-US" dirty="0" smtClean="0"/>
              <a:t>To describe unobservable structures, mechanisms, or processes and to relate them to each other and to observable events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081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theory? (2)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Assumption (axioms, postulates) – statements that are accepted without being tested</a:t>
            </a:r>
          </a:p>
          <a:p>
            <a:r>
              <a:rPr lang="en-US" dirty="0" smtClean="0"/>
              <a:t>Hypothetical constructs – concepts that posit relations among events, objects, properties or variables</a:t>
            </a:r>
          </a:p>
          <a:p>
            <a:r>
              <a:rPr lang="en-US" dirty="0" smtClean="0"/>
              <a:t>Hypotheses – tentative statements about the relations among events, objects, properties or variables</a:t>
            </a:r>
          </a:p>
          <a:p>
            <a:r>
              <a:rPr lang="en-US" dirty="0" smtClean="0"/>
              <a:t>Data – results from repeatable empirical observation</a:t>
            </a:r>
          </a:p>
          <a:p>
            <a:r>
              <a:rPr lang="en-US" dirty="0" smtClean="0"/>
              <a:t>Fact – a statement sufficiently supported by research</a:t>
            </a:r>
          </a:p>
          <a:p>
            <a:r>
              <a:rPr lang="en-US" dirty="0" smtClean="0"/>
              <a:t>Law – accumulation of facts creating a well-established general statement concerning the relationship among a set of fact</a:t>
            </a:r>
          </a:p>
        </p:txBody>
      </p:sp>
    </p:spTree>
    <p:extLst>
      <p:ext uri="{BB962C8B-B14F-4D97-AF65-F5344CB8AC3E}">
        <p14:creationId xmlns:p14="http://schemas.microsoft.com/office/powerpoint/2010/main" val="313303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theory? (3)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theory should:</a:t>
            </a:r>
          </a:p>
          <a:p>
            <a:r>
              <a:rPr lang="en-US" dirty="0" smtClean="0"/>
              <a:t>Be internally consistent - no statements contradict each other</a:t>
            </a:r>
          </a:p>
          <a:p>
            <a:r>
              <a:rPr lang="en-US" dirty="0" smtClean="0"/>
              <a:t>Be empirically sound - not contradicted by scientific observation</a:t>
            </a:r>
          </a:p>
          <a:p>
            <a:r>
              <a:rPr lang="en-US" dirty="0" smtClean="0"/>
              <a:t>Be clear, testable and parsimonious </a:t>
            </a:r>
          </a:p>
          <a:p>
            <a:r>
              <a:rPr lang="en-US" dirty="0" smtClean="0"/>
              <a:t>Cover a reasonably large area of a science</a:t>
            </a:r>
          </a:p>
          <a:p>
            <a:r>
              <a:rPr lang="en-US" dirty="0"/>
              <a:t>I</a:t>
            </a:r>
            <a:r>
              <a:rPr lang="en-US" dirty="0" smtClean="0"/>
              <a:t>ntegrate previous research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03685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developmental theory?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describe changes over time </a:t>
            </a:r>
          </a:p>
          <a:p>
            <a:pPr lvl="1"/>
            <a:r>
              <a:rPr lang="en-US" dirty="0" smtClean="0"/>
              <a:t>in one or several areas of behavior or psychological activity  </a:t>
            </a:r>
          </a:p>
          <a:p>
            <a:pPr lvl="1"/>
            <a:r>
              <a:rPr lang="en-US" dirty="0" smtClean="0"/>
              <a:t>in the relations among behaviors or aspects of psychological activity within areas of development 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offer a set of general principles or rules for change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4970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 what value is a developmental theory?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organizes and gives meaning to facts</a:t>
            </a:r>
          </a:p>
          <a:p>
            <a:pPr lvl="1"/>
            <a:r>
              <a:rPr lang="en-US" dirty="0" smtClean="0"/>
              <a:t>To provide a framework for facts</a:t>
            </a:r>
          </a:p>
          <a:p>
            <a:pPr lvl="1"/>
            <a:r>
              <a:rPr lang="en-US" dirty="0" smtClean="0"/>
              <a:t>To assign more importance to some facts than others</a:t>
            </a:r>
          </a:p>
          <a:p>
            <a:pPr lvl="1"/>
            <a:r>
              <a:rPr lang="en-US" dirty="0" smtClean="0"/>
              <a:t>To integrate existing facts</a:t>
            </a:r>
          </a:p>
          <a:p>
            <a:pPr lvl="1"/>
            <a:r>
              <a:rPr lang="en-US" dirty="0" smtClean="0"/>
              <a:t>To give facts structure and show their relation to the overall design</a:t>
            </a:r>
          </a:p>
          <a:p>
            <a:r>
              <a:rPr lang="en-US" dirty="0" smtClean="0"/>
              <a:t>It guides further research</a:t>
            </a:r>
          </a:p>
          <a:p>
            <a:pPr lvl="1"/>
            <a:r>
              <a:rPr lang="en-US" dirty="0" smtClean="0"/>
              <a:t>To guide observation</a:t>
            </a:r>
          </a:p>
          <a:p>
            <a:pPr lvl="1"/>
            <a:r>
              <a:rPr lang="en-US" dirty="0" smtClean="0"/>
              <a:t>To generate new information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69294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main issues of developmental psychology do theories address?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basic nature of humans?</a:t>
            </a:r>
          </a:p>
          <a:p>
            <a:pPr lvl="1"/>
            <a:r>
              <a:rPr lang="en-US" dirty="0" smtClean="0"/>
              <a:t>Mechanistic?</a:t>
            </a:r>
          </a:p>
          <a:p>
            <a:pPr lvl="1"/>
            <a:r>
              <a:rPr lang="en-US" dirty="0" smtClean="0"/>
              <a:t>Organismic?</a:t>
            </a:r>
          </a:p>
          <a:p>
            <a:pPr lvl="1"/>
            <a:r>
              <a:rPr lang="en-US" dirty="0" smtClean="0"/>
              <a:t>Contextual?</a:t>
            </a:r>
          </a:p>
          <a:p>
            <a:r>
              <a:rPr lang="en-US" dirty="0" smtClean="0"/>
              <a:t>Is development qualitative or quantitative?</a:t>
            </a:r>
          </a:p>
          <a:p>
            <a:pPr lvl="1"/>
            <a:r>
              <a:rPr lang="en-US" dirty="0" smtClean="0"/>
              <a:t>What is the developmental trajectory of skills?</a:t>
            </a:r>
            <a:endParaRPr lang="en-US" dirty="0"/>
          </a:p>
          <a:p>
            <a:r>
              <a:rPr lang="en-US" dirty="0" smtClean="0"/>
              <a:t>How do nature and nurture contribute to development?</a:t>
            </a:r>
          </a:p>
          <a:p>
            <a:pPr lvl="1"/>
            <a:r>
              <a:rPr lang="en-US" dirty="0" smtClean="0"/>
              <a:t>Which one causes a behavior?</a:t>
            </a:r>
          </a:p>
          <a:p>
            <a:pPr lvl="1"/>
            <a:r>
              <a:rPr lang="en-US" dirty="0" smtClean="0"/>
              <a:t>How much of each is needed for a given behavior?</a:t>
            </a:r>
          </a:p>
          <a:p>
            <a:pPr lvl="1"/>
            <a:r>
              <a:rPr lang="en-US" dirty="0" smtClean="0"/>
              <a:t>How much of the variation in a behavior across people is due to heredity differences and how much to environmental differences?</a:t>
            </a:r>
          </a:p>
          <a:p>
            <a:pPr lvl="1"/>
            <a:r>
              <a:rPr lang="en-US" dirty="0" smtClean="0"/>
              <a:t>How do these triggers have their effect on genes?</a:t>
            </a:r>
            <a:endParaRPr lang="en-US" dirty="0"/>
          </a:p>
          <a:p>
            <a:r>
              <a:rPr lang="en-US" dirty="0" smtClean="0"/>
              <a:t>What is it that develops?</a:t>
            </a:r>
          </a:p>
          <a:p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36779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431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Chapter 1 Introduction</vt:lpstr>
      <vt:lpstr>Introduction</vt:lpstr>
      <vt:lpstr>What is a theory? (1) </vt:lpstr>
      <vt:lpstr>What is a theory? (2)</vt:lpstr>
      <vt:lpstr>What is a theory? (3)</vt:lpstr>
      <vt:lpstr>What is a developmental theory?</vt:lpstr>
      <vt:lpstr>Of what value is a developmental theory?</vt:lpstr>
      <vt:lpstr>What main issues of developmental psychology do theories address?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</dc:title>
  <dc:creator>PSI</dc:creator>
  <cp:lastModifiedBy>PSI</cp:lastModifiedBy>
  <cp:revision>5</cp:revision>
  <dcterms:created xsi:type="dcterms:W3CDTF">2019-02-05T15:11:29Z</dcterms:created>
  <dcterms:modified xsi:type="dcterms:W3CDTF">2019-02-05T15:38:49Z</dcterms:modified>
</cp:coreProperties>
</file>