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35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58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04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393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3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133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375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897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986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267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44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419393D-14E8-46A2-AB51-D4F70DB93C87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88A840-A3B1-4898-968D-43986430B970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67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Cognition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987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</a:p>
          <a:p>
            <a:r>
              <a:rPr lang="en-US" dirty="0" err="1" smtClean="0"/>
              <a:t>Preattentive</a:t>
            </a:r>
            <a:r>
              <a:rPr lang="en-US" dirty="0" smtClean="0"/>
              <a:t> process</a:t>
            </a:r>
          </a:p>
          <a:p>
            <a:r>
              <a:rPr lang="en-US" dirty="0" smtClean="0"/>
              <a:t>Attentive process</a:t>
            </a:r>
          </a:p>
          <a:p>
            <a:r>
              <a:rPr lang="en-US" dirty="0" err="1" smtClean="0"/>
              <a:t>Stroop</a:t>
            </a:r>
            <a:r>
              <a:rPr lang="en-US" dirty="0" smtClean="0"/>
              <a:t> effect</a:t>
            </a:r>
          </a:p>
          <a:p>
            <a:r>
              <a:rPr lang="en-US" dirty="0" smtClean="0"/>
              <a:t>Change blindness</a:t>
            </a:r>
          </a:p>
          <a:p>
            <a:r>
              <a:rPr lang="en-US" dirty="0" smtClean="0"/>
              <a:t>Attention-deficit hyperactive disorder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2746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	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Prototype</a:t>
            </a:r>
          </a:p>
          <a:p>
            <a:r>
              <a:rPr lang="en-US" dirty="0" smtClean="0"/>
              <a:t>Spreading activation</a:t>
            </a:r>
          </a:p>
          <a:p>
            <a:r>
              <a:rPr lang="en-US" dirty="0" smtClean="0"/>
              <a:t>Priming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36655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and decision making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1 	Quick, automated process</a:t>
            </a:r>
          </a:p>
          <a:p>
            <a:r>
              <a:rPr lang="en-US" dirty="0" smtClean="0"/>
              <a:t>System 2	Mathematical calculation, evaluating evidence and anything else that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requires attention</a:t>
            </a:r>
          </a:p>
          <a:p>
            <a:pPr marL="0" indent="0">
              <a:buNone/>
            </a:pPr>
            <a:r>
              <a:rPr lang="en-US" dirty="0" smtClean="0"/>
              <a:t>Algorithm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Heuristics</a:t>
            </a:r>
          </a:p>
          <a:p>
            <a:pPr marL="0" indent="0">
              <a:buNone/>
            </a:pPr>
            <a:r>
              <a:rPr lang="en-US" dirty="0" smtClean="0"/>
              <a:t>Maximizing</a:t>
            </a:r>
          </a:p>
          <a:p>
            <a:pPr marL="0" indent="0">
              <a:buNone/>
            </a:pPr>
            <a:r>
              <a:rPr lang="en-US" dirty="0" smtClean="0"/>
              <a:t>Satisficing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952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solving and decision making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Representativeness Heuristics</a:t>
            </a:r>
          </a:p>
          <a:p>
            <a:pPr marL="0" indent="0">
              <a:buNone/>
            </a:pPr>
            <a:r>
              <a:rPr lang="en-US" dirty="0"/>
              <a:t>Availability Heuristics</a:t>
            </a:r>
          </a:p>
          <a:p>
            <a:pPr marL="0" indent="0">
              <a:buNone/>
            </a:pPr>
            <a:r>
              <a:rPr lang="en-US" dirty="0"/>
              <a:t>Confirmation Bias</a:t>
            </a:r>
          </a:p>
          <a:p>
            <a:pPr marL="0" indent="0">
              <a:buNone/>
            </a:pPr>
            <a:r>
              <a:rPr lang="en-US" dirty="0"/>
              <a:t>Framing Effect</a:t>
            </a:r>
          </a:p>
          <a:p>
            <a:pPr marL="0" indent="0">
              <a:buNone/>
            </a:pPr>
            <a:r>
              <a:rPr lang="en-US" dirty="0"/>
              <a:t>The Sunk Cost Effect</a:t>
            </a:r>
          </a:p>
          <a:p>
            <a:pPr marL="0" indent="0">
              <a:buNone/>
            </a:pPr>
            <a:r>
              <a:rPr lang="en-US" dirty="0"/>
              <a:t>Near Transfer </a:t>
            </a:r>
          </a:p>
          <a:p>
            <a:pPr marL="0" indent="0">
              <a:buNone/>
            </a:pPr>
            <a:r>
              <a:rPr lang="en-US" dirty="0"/>
              <a:t>Far Transfer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39487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47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Cognition</vt:lpstr>
      <vt:lpstr>Attention</vt:lpstr>
      <vt:lpstr>Categorizing </vt:lpstr>
      <vt:lpstr>Problem solving and decision making</vt:lpstr>
      <vt:lpstr>Problem solving and decision making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Cognition</dc:title>
  <dc:creator>PSI</dc:creator>
  <cp:lastModifiedBy>PSI</cp:lastModifiedBy>
  <cp:revision>1</cp:revision>
  <dcterms:created xsi:type="dcterms:W3CDTF">2018-10-03T04:19:06Z</dcterms:created>
  <dcterms:modified xsi:type="dcterms:W3CDTF">2018-10-03T04:25:13Z</dcterms:modified>
</cp:coreProperties>
</file>