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455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036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96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098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840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788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477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890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611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082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5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20494B4-BB8C-465F-99BF-058CBC821430}" type="datetimeFigureOut">
              <a:rPr lang="id-ID" smtClean="0"/>
              <a:t>03/10/2018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BDF5AC-5AF4-4FEB-9A2B-22B454ED253F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76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453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</a:p>
          <a:p>
            <a:r>
              <a:rPr lang="en-US" dirty="0" smtClean="0"/>
              <a:t>Free Recall</a:t>
            </a:r>
          </a:p>
          <a:p>
            <a:r>
              <a:rPr lang="en-US" dirty="0" smtClean="0"/>
              <a:t>Cued Recall</a:t>
            </a:r>
          </a:p>
          <a:p>
            <a:r>
              <a:rPr lang="en-US" dirty="0" smtClean="0"/>
              <a:t>Recognition</a:t>
            </a:r>
          </a:p>
          <a:p>
            <a:r>
              <a:rPr lang="en-US" dirty="0" smtClean="0"/>
              <a:t>Savings</a:t>
            </a:r>
          </a:p>
          <a:p>
            <a:r>
              <a:rPr lang="en-US" dirty="0" smtClean="0"/>
              <a:t>Implicit / Indirect Memory</a:t>
            </a:r>
          </a:p>
          <a:p>
            <a:r>
              <a:rPr lang="en-US" dirty="0" smtClean="0"/>
              <a:t>Procedural Memory</a:t>
            </a:r>
          </a:p>
          <a:p>
            <a:r>
              <a:rPr lang="en-US" dirty="0" smtClean="0"/>
              <a:t>Declarative Memory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878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Information Processing View of Memory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 Memory</a:t>
            </a:r>
          </a:p>
          <a:p>
            <a:r>
              <a:rPr lang="en-US" dirty="0" smtClean="0"/>
              <a:t>Long Term Memory</a:t>
            </a:r>
          </a:p>
          <a:p>
            <a:r>
              <a:rPr lang="en-US" dirty="0" smtClean="0"/>
              <a:t>Episodic Memory</a:t>
            </a:r>
          </a:p>
          <a:p>
            <a:r>
              <a:rPr lang="en-US" dirty="0" smtClean="0"/>
              <a:t>Source Amnesia</a:t>
            </a:r>
          </a:p>
          <a:p>
            <a:r>
              <a:rPr lang="en-US" dirty="0" smtClean="0"/>
              <a:t>Chunking</a:t>
            </a:r>
          </a:p>
          <a:p>
            <a:r>
              <a:rPr lang="en-US" dirty="0" smtClean="0"/>
              <a:t>Working Memory</a:t>
            </a:r>
          </a:p>
          <a:p>
            <a:r>
              <a:rPr lang="en-US" dirty="0" smtClean="0"/>
              <a:t>Consolidation</a:t>
            </a:r>
          </a:p>
          <a:p>
            <a:r>
              <a:rPr lang="en-US" dirty="0" smtClean="0"/>
              <a:t>Executive Functioning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9707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Encoding, Storage and Retrieval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Primacy Effect</a:t>
            </a:r>
          </a:p>
          <a:p>
            <a:r>
              <a:rPr lang="en-US" dirty="0" err="1" smtClean="0"/>
              <a:t>Recency</a:t>
            </a:r>
            <a:r>
              <a:rPr lang="en-US" dirty="0" smtClean="0"/>
              <a:t> Effect</a:t>
            </a:r>
          </a:p>
          <a:p>
            <a:r>
              <a:rPr lang="en-US" dirty="0" smtClean="0"/>
              <a:t>Depth-of-Processing Principle</a:t>
            </a:r>
          </a:p>
          <a:p>
            <a:r>
              <a:rPr lang="en-US" dirty="0" smtClean="0"/>
              <a:t>Retrieval Cues</a:t>
            </a:r>
          </a:p>
          <a:p>
            <a:r>
              <a:rPr lang="en-US" dirty="0" smtClean="0"/>
              <a:t>Encoding Specificity Principle</a:t>
            </a:r>
          </a:p>
          <a:p>
            <a:r>
              <a:rPr lang="en-US" dirty="0" smtClean="0"/>
              <a:t>Mnemonic Device</a:t>
            </a:r>
          </a:p>
          <a:p>
            <a:r>
              <a:rPr lang="en-US" dirty="0" smtClean="0"/>
              <a:t>Method of Loci</a:t>
            </a:r>
          </a:p>
          <a:p>
            <a:r>
              <a:rPr lang="en-US" dirty="0" err="1" smtClean="0"/>
              <a:t>Hypermnemsia</a:t>
            </a:r>
            <a:endParaRPr lang="en-US" dirty="0" smtClean="0"/>
          </a:p>
          <a:p>
            <a:r>
              <a:rPr lang="en-US" dirty="0" smtClean="0"/>
              <a:t>Reconstruction</a:t>
            </a:r>
          </a:p>
          <a:p>
            <a:r>
              <a:rPr lang="en-US" dirty="0" smtClean="0"/>
              <a:t>Hindsight Bias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6950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 and Interference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Proactive Interference</a:t>
            </a:r>
          </a:p>
          <a:p>
            <a:r>
              <a:rPr lang="en-US" dirty="0" smtClean="0"/>
              <a:t>Retroactive Interference</a:t>
            </a:r>
          </a:p>
          <a:p>
            <a:r>
              <a:rPr lang="en-US" dirty="0" smtClean="0"/>
              <a:t>Recovered Memories</a:t>
            </a:r>
          </a:p>
          <a:p>
            <a:r>
              <a:rPr lang="en-US" dirty="0" smtClean="0"/>
              <a:t>False Memories</a:t>
            </a:r>
          </a:p>
          <a:p>
            <a:r>
              <a:rPr lang="en-US" dirty="0" smtClean="0"/>
              <a:t>Amnesia</a:t>
            </a:r>
          </a:p>
          <a:p>
            <a:r>
              <a:rPr lang="en-US" dirty="0" smtClean="0"/>
              <a:t>Hippocampus</a:t>
            </a:r>
          </a:p>
          <a:p>
            <a:r>
              <a:rPr lang="en-US" dirty="0" smtClean="0"/>
              <a:t>Anterograde Amnesia</a:t>
            </a:r>
          </a:p>
          <a:p>
            <a:r>
              <a:rPr lang="en-US" dirty="0" smtClean="0"/>
              <a:t>Retrograde Amnesia</a:t>
            </a:r>
          </a:p>
          <a:p>
            <a:r>
              <a:rPr lang="en-US" dirty="0" err="1" smtClean="0"/>
              <a:t>Korsakoff’s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Confabulations</a:t>
            </a:r>
          </a:p>
          <a:p>
            <a:r>
              <a:rPr lang="en-US" dirty="0" smtClean="0"/>
              <a:t>Alzheimer’s Disease</a:t>
            </a:r>
          </a:p>
          <a:p>
            <a:r>
              <a:rPr lang="en-US" dirty="0" smtClean="0"/>
              <a:t>Infant Amnesia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29599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88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Memory</vt:lpstr>
      <vt:lpstr>Memory</vt:lpstr>
      <vt:lpstr>The Information Processing View of Memory</vt:lpstr>
      <vt:lpstr>Encoding, Storage and Retrieval</vt:lpstr>
      <vt:lpstr>Retrieval and Interference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</dc:title>
  <dc:creator>PSI</dc:creator>
  <cp:lastModifiedBy>PSI</cp:lastModifiedBy>
  <cp:revision>5</cp:revision>
  <dcterms:created xsi:type="dcterms:W3CDTF">2018-10-03T04:04:27Z</dcterms:created>
  <dcterms:modified xsi:type="dcterms:W3CDTF">2018-10-03T04:13:42Z</dcterms:modified>
</cp:coreProperties>
</file>